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92" r:id="rId6"/>
    <p:sldId id="257" r:id="rId7"/>
    <p:sldId id="293" r:id="rId8"/>
    <p:sldId id="288" r:id="rId9"/>
    <p:sldId id="289" r:id="rId10"/>
    <p:sldId id="26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1" r:id="rId19"/>
    <p:sldId id="290" r:id="rId20"/>
    <p:sldId id="286" r:id="rId21"/>
  </p:sldIdLst>
  <p:sldSz cx="9144000" cy="5143500" type="screen16x9"/>
  <p:notesSz cx="6858000" cy="9144000"/>
  <p:embeddedFontLst>
    <p:embeddedFont>
      <p:font typeface="Amatic SC" panose="020B0604020202020204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70"/>
    <a:srgbClr val="000000"/>
    <a:srgbClr val="F1F197"/>
    <a:srgbClr val="FF745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FBA43-9DFD-4DBD-A744-E49AE548F617}">
  <a:tblStyle styleId="{284FBA43-9DFD-4DBD-A744-E49AE548F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8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f9aeffeb3_36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f9aeffeb3_36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1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5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CD6A8-3B01-4150-93F3-DC30D9666ADF}"/>
              </a:ext>
            </a:extLst>
          </p:cNvPr>
          <p:cNvSpPr txBox="1">
            <a:spLocks/>
          </p:cNvSpPr>
          <p:nvPr/>
        </p:nvSpPr>
        <p:spPr>
          <a:xfrm>
            <a:off x="1600200" y="536501"/>
            <a:ext cx="5943600" cy="90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shop4girls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F68DD7-C8AA-495D-9A91-FFC639EAEDFA}"/>
              </a:ext>
            </a:extLst>
          </p:cNvPr>
          <p:cNvSpPr txBox="1">
            <a:spLocks/>
          </p:cNvSpPr>
          <p:nvPr/>
        </p:nvSpPr>
        <p:spPr>
          <a:xfrm>
            <a:off x="1600200" y="1560771"/>
            <a:ext cx="5943600" cy="3046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                       </a:t>
            </a:r>
          </a:p>
          <a:p>
            <a:pPr algn="r"/>
            <a:endParaRPr lang="en-US"/>
          </a:p>
          <a:p>
            <a:endParaRPr lang="en-US"/>
          </a:p>
          <a:p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Shop4Girls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44.01.104.031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44.01.104.042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Chi	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44.01.104.064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uỳnh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44.01.104.069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chemeClr val="tx1"/>
                </a:solidFill>
              </a:rPr>
              <a:t>	</a:t>
            </a:r>
            <a:r>
              <a:rPr lang="vi-VN">
                <a:solidFill>
                  <a:schemeClr val="tx1"/>
                </a:solidFill>
                <a:latin typeface="+mj-lt"/>
              </a:rPr>
              <a:t>44.01.104.077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Check mạnh yếu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thực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 sản phẩm theo danh mục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danh mục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Loại sản phẩm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Yêu thích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sản phẩm vào giỏ hàng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Tăng/ giảm số lượng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88CC04-3DA7-4B0D-AEF9-8A19862A45CC}"/>
              </a:ext>
            </a:extLst>
          </p:cNvPr>
          <p:cNvSpPr txBox="1">
            <a:spLocks/>
          </p:cNvSpPr>
          <p:nvPr/>
        </p:nvSpPr>
        <p:spPr>
          <a:xfrm>
            <a:off x="659219" y="31716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775B2-B179-4E68-8414-572AC23753C4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7467600" cy="22115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dộng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‘Link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source: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‘Link source’</a:t>
            </a:r>
          </a:p>
        </p:txBody>
      </p:sp>
    </p:spTree>
    <p:extLst>
      <p:ext uri="{BB962C8B-B14F-4D97-AF65-F5344CB8AC3E}">
        <p14:creationId xmlns:p14="http://schemas.microsoft.com/office/powerpoint/2010/main" val="54007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FCFDF3-A076-4FA7-A6C7-ADF06B77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err="1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rgbClr val="E7F07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>
              <a:solidFill>
                <a:srgbClr val="E7F07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/>
          <p:nvPr/>
        </p:nvSpPr>
        <p:spPr>
          <a:xfrm>
            <a:off x="1229925" y="1066500"/>
            <a:ext cx="6931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Cám ơn thầy và các bạn đã lắng nghe</a:t>
            </a:r>
            <a:endParaRPr sz="3200" b="1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3" name="Graphic 2" descr="Sparkling Heart">
            <a:extLst>
              <a:ext uri="{FF2B5EF4-FFF2-40B4-BE49-F238E27FC236}">
                <a16:creationId xmlns:a16="http://schemas.microsoft.com/office/drawing/2014/main" id="{41187FFC-B414-44B2-865B-6AC0AB9B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325" y="2266950"/>
            <a:ext cx="1704975" cy="1704975"/>
          </a:xfrm>
          <a:prstGeom prst="rect">
            <a:avLst/>
          </a:prstGeom>
        </p:spPr>
      </p:pic>
      <p:pic>
        <p:nvPicPr>
          <p:cNvPr id="13" name="Picture 12" descr="Eating Cat">
            <a:extLst>
              <a:ext uri="{FF2B5EF4-FFF2-40B4-BE49-F238E27FC236}">
                <a16:creationId xmlns:a16="http://schemas.microsoft.com/office/drawing/2014/main" id="{ABC17CF5-0E5E-4035-9C77-7E4BB8D80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2762250"/>
            <a:ext cx="1209675" cy="1209675"/>
          </a:xfrm>
          <a:prstGeom prst="rect">
            <a:avLst/>
          </a:prstGeom>
        </p:spPr>
      </p:pic>
      <p:pic>
        <p:nvPicPr>
          <p:cNvPr id="15" name="Picture 14" descr="Sleep Cat">
            <a:extLst>
              <a:ext uri="{FF2B5EF4-FFF2-40B4-BE49-F238E27FC236}">
                <a16:creationId xmlns:a16="http://schemas.microsoft.com/office/drawing/2014/main" id="{87B31271-07E2-4901-B957-A58B15563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299" y="2762250"/>
            <a:ext cx="1209676" cy="120967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3765C5-D81E-49E9-91C3-52D19F333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Shop4Girls</a:t>
            </a:r>
            <a:endParaRPr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9516B7-4703-4E7A-9F1C-2F02CA0C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533525"/>
            <a:ext cx="2533649" cy="2533649"/>
          </a:xfrm>
          <a:prstGeom prst="rect">
            <a:avLst/>
          </a:prstGeom>
        </p:spPr>
      </p:pic>
      <p:sp>
        <p:nvSpPr>
          <p:cNvPr id="8" name="Google Shape;130;p21">
            <a:extLst>
              <a:ext uri="{FF2B5EF4-FFF2-40B4-BE49-F238E27FC236}">
                <a16:creationId xmlns:a16="http://schemas.microsoft.com/office/drawing/2014/main" id="{A40BCB8B-6380-4F57-871F-2CD528981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Say Something!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8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70905"/>
            <a:ext cx="7363500" cy="594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6ED5A5-F01E-4702-B4FC-1DACF3633019}"/>
              </a:ext>
            </a:extLst>
          </p:cNvPr>
          <p:cNvSpPr/>
          <p:nvPr/>
        </p:nvSpPr>
        <p:spPr>
          <a:xfrm>
            <a:off x="1750961" y="804245"/>
            <a:ext cx="406872" cy="393599"/>
          </a:xfrm>
          <a:prstGeom prst="ellipse">
            <a:avLst/>
          </a:prstGeom>
          <a:ln w="349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64219-291D-4C54-9F45-6BA9811378B8}"/>
              </a:ext>
            </a:extLst>
          </p:cNvPr>
          <p:cNvSpPr/>
          <p:nvPr/>
        </p:nvSpPr>
        <p:spPr>
          <a:xfrm>
            <a:off x="1750961" y="1348912"/>
            <a:ext cx="406872" cy="393599"/>
          </a:xfrm>
          <a:prstGeom prst="ellipse">
            <a:avLst/>
          </a:prstGeom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4E8968-3705-49FD-A502-C00F7AD651D8}"/>
              </a:ext>
            </a:extLst>
          </p:cNvPr>
          <p:cNvSpPr/>
          <p:nvPr/>
        </p:nvSpPr>
        <p:spPr>
          <a:xfrm>
            <a:off x="1750961" y="1909498"/>
            <a:ext cx="406872" cy="39359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6DB35-4158-4571-B871-2A0B0BEF5DA6}"/>
              </a:ext>
            </a:extLst>
          </p:cNvPr>
          <p:cNvSpPr/>
          <p:nvPr/>
        </p:nvSpPr>
        <p:spPr>
          <a:xfrm>
            <a:off x="1750961" y="2470084"/>
            <a:ext cx="406872" cy="393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2D0BD5-182F-4841-9952-17AC7124ADC3}"/>
              </a:ext>
            </a:extLst>
          </p:cNvPr>
          <p:cNvSpPr/>
          <p:nvPr/>
        </p:nvSpPr>
        <p:spPr>
          <a:xfrm>
            <a:off x="1750961" y="3030670"/>
            <a:ext cx="406872" cy="393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1A0FF-BF80-47C8-B523-51C52C691544}"/>
              </a:ext>
            </a:extLst>
          </p:cNvPr>
          <p:cNvSpPr/>
          <p:nvPr/>
        </p:nvSpPr>
        <p:spPr>
          <a:xfrm>
            <a:off x="1750961" y="3591256"/>
            <a:ext cx="406872" cy="393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31F5B85-EBC8-42AC-9C63-B68E8DBFB49D}"/>
              </a:ext>
            </a:extLst>
          </p:cNvPr>
          <p:cNvSpPr/>
          <p:nvPr/>
        </p:nvSpPr>
        <p:spPr>
          <a:xfrm>
            <a:off x="2435165" y="806326"/>
            <a:ext cx="3411634" cy="393599"/>
          </a:xfrm>
          <a:prstGeom prst="hexag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B7CFD6A-82D0-42FB-9443-F8222B685E59}"/>
              </a:ext>
            </a:extLst>
          </p:cNvPr>
          <p:cNvSpPr/>
          <p:nvPr/>
        </p:nvSpPr>
        <p:spPr>
          <a:xfrm>
            <a:off x="2435165" y="1348877"/>
            <a:ext cx="3411634" cy="393599"/>
          </a:xfrm>
          <a:prstGeom prst="hexagon">
            <a:avLst/>
          </a:prstGeom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</a:rPr>
              <a:t>Usecase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870CDE9-DED3-4380-BB32-018FA59D4E15}"/>
              </a:ext>
            </a:extLst>
          </p:cNvPr>
          <p:cNvSpPr/>
          <p:nvPr/>
        </p:nvSpPr>
        <p:spPr>
          <a:xfrm>
            <a:off x="2435165" y="1891428"/>
            <a:ext cx="3411634" cy="393599"/>
          </a:xfrm>
          <a:prstGeom prst="hexagon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BEF179D-A4A4-4F87-AB46-B575D31B8511}"/>
              </a:ext>
            </a:extLst>
          </p:cNvPr>
          <p:cNvSpPr/>
          <p:nvPr/>
        </p:nvSpPr>
        <p:spPr>
          <a:xfrm>
            <a:off x="2435165" y="2486430"/>
            <a:ext cx="3411634" cy="393599"/>
          </a:xfrm>
          <a:prstGeom prst="hexagon">
            <a:avLst/>
          </a:prstGeom>
          <a:ln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8099DC1-E732-4B6D-9EA6-F0351D12F108}"/>
              </a:ext>
            </a:extLst>
          </p:cNvPr>
          <p:cNvSpPr/>
          <p:nvPr/>
        </p:nvSpPr>
        <p:spPr>
          <a:xfrm>
            <a:off x="2435165" y="3041507"/>
            <a:ext cx="3411634" cy="393599"/>
          </a:xfrm>
          <a:prstGeom prst="hexagon">
            <a:avLst/>
          </a:prstGeom>
          <a:ln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Phân tích các chức năng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BDCE097-7AEC-4730-BCA7-C0E597CF1620}"/>
              </a:ext>
            </a:extLst>
          </p:cNvPr>
          <p:cNvSpPr/>
          <p:nvPr/>
        </p:nvSpPr>
        <p:spPr>
          <a:xfrm>
            <a:off x="2435165" y="3591256"/>
            <a:ext cx="3411634" cy="393599"/>
          </a:xfrm>
          <a:prstGeom prst="hexagon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F5858DB-86D8-4D8C-BD0A-0C9E16931F3F}"/>
              </a:ext>
            </a:extLst>
          </p:cNvPr>
          <p:cNvSpPr/>
          <p:nvPr/>
        </p:nvSpPr>
        <p:spPr>
          <a:xfrm>
            <a:off x="2435165" y="4141005"/>
            <a:ext cx="3411634" cy="393599"/>
          </a:xfrm>
          <a:prstGeom prst="hexagon">
            <a:avLst/>
          </a:prstGeom>
          <a:solidFill>
            <a:srgbClr val="E7F070"/>
          </a:solidFill>
          <a:ln>
            <a:solidFill>
              <a:srgbClr val="E7F070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Hướng dẫn sự dụng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A03A52-52BF-4CFD-B32C-4946A0378E66}"/>
              </a:ext>
            </a:extLst>
          </p:cNvPr>
          <p:cNvSpPr/>
          <p:nvPr/>
        </p:nvSpPr>
        <p:spPr>
          <a:xfrm>
            <a:off x="1756144" y="4151842"/>
            <a:ext cx="406872" cy="393599"/>
          </a:xfrm>
          <a:prstGeom prst="ellipse">
            <a:avLst/>
          </a:prstGeom>
          <a:ln>
            <a:solidFill>
              <a:srgbClr val="E7F07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017E6F-B229-4D3C-B4A8-3A1BDBC0B54A}"/>
              </a:ext>
            </a:extLst>
          </p:cNvPr>
          <p:cNvSpPr txBox="1">
            <a:spLocks/>
          </p:cNvSpPr>
          <p:nvPr/>
        </p:nvSpPr>
        <p:spPr>
          <a:xfrm>
            <a:off x="878324" y="32939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DF206C1-6B49-4603-AA71-C43C6C5358DD}"/>
              </a:ext>
            </a:extLst>
          </p:cNvPr>
          <p:cNvSpPr/>
          <p:nvPr/>
        </p:nvSpPr>
        <p:spPr>
          <a:xfrm>
            <a:off x="1152240" y="930988"/>
            <a:ext cx="1909937" cy="879144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12A17E8-B5CC-4A7B-BCD9-1AD089F3029B}"/>
              </a:ext>
            </a:extLst>
          </p:cNvPr>
          <p:cNvSpPr/>
          <p:nvPr/>
        </p:nvSpPr>
        <p:spPr>
          <a:xfrm>
            <a:off x="247776" y="2386260"/>
            <a:ext cx="2001577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6D027F2-38E5-4FEC-A3CA-8C453610ACC3}"/>
              </a:ext>
            </a:extLst>
          </p:cNvPr>
          <p:cNvSpPr/>
          <p:nvPr/>
        </p:nvSpPr>
        <p:spPr>
          <a:xfrm>
            <a:off x="878324" y="3947419"/>
            <a:ext cx="2359160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BE44DB95-88DD-4E0A-BD63-3C7F28F46CB9}"/>
              </a:ext>
            </a:extLst>
          </p:cNvPr>
          <p:cNvSpPr/>
          <p:nvPr/>
        </p:nvSpPr>
        <p:spPr>
          <a:xfrm>
            <a:off x="6186598" y="2475831"/>
            <a:ext cx="2647628" cy="79216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7CC8623-D7A2-4C21-BBE6-DBCBECA28F54}"/>
              </a:ext>
            </a:extLst>
          </p:cNvPr>
          <p:cNvSpPr/>
          <p:nvPr/>
        </p:nvSpPr>
        <p:spPr>
          <a:xfrm>
            <a:off x="6186598" y="3730813"/>
            <a:ext cx="2647628" cy="79216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E39965-BC44-48D5-8A62-5315A3A4FDB7}"/>
              </a:ext>
            </a:extLst>
          </p:cNvPr>
          <p:cNvSpPr/>
          <p:nvPr/>
        </p:nvSpPr>
        <p:spPr>
          <a:xfrm>
            <a:off x="6186598" y="1162320"/>
            <a:ext cx="2647628" cy="848347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5C54-00CD-4D72-8786-10AD8C131F07}"/>
              </a:ext>
            </a:extLst>
          </p:cNvPr>
          <p:cNvSpPr txBox="1"/>
          <p:nvPr/>
        </p:nvSpPr>
        <p:spPr>
          <a:xfrm>
            <a:off x="3733800" y="35922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Ứng</a:t>
            </a:r>
            <a:r>
              <a:rPr lang="en-US" sz="1100"/>
              <a:t> </a:t>
            </a:r>
            <a:r>
              <a:rPr lang="en-US" sz="1100" err="1"/>
              <a:t>dụng</a:t>
            </a:r>
            <a:r>
              <a:rPr lang="en-US" sz="1100"/>
              <a:t> </a:t>
            </a:r>
            <a:r>
              <a:rPr lang="en-US" sz="1100" err="1"/>
              <a:t>bán</a:t>
            </a:r>
            <a:r>
              <a:rPr lang="en-US" sz="1100"/>
              <a:t> </a:t>
            </a:r>
            <a:r>
              <a:rPr lang="en-US" sz="1100" err="1"/>
              <a:t>hàng</a:t>
            </a:r>
            <a:r>
              <a:rPr lang="en-US" sz="1100"/>
              <a:t> online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644D220-6710-4C1C-BDB2-9DC7AB55CEE8}"/>
              </a:ext>
            </a:extLst>
          </p:cNvPr>
          <p:cNvSpPr/>
          <p:nvPr/>
        </p:nvSpPr>
        <p:spPr>
          <a:xfrm flipV="1">
            <a:off x="5470218" y="2734639"/>
            <a:ext cx="516004" cy="18056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2FE4723-E1C2-4AAE-A4F2-A84EA485E2DA}"/>
              </a:ext>
            </a:extLst>
          </p:cNvPr>
          <p:cNvSpPr/>
          <p:nvPr/>
        </p:nvSpPr>
        <p:spPr>
          <a:xfrm rot="2182316" flipV="1">
            <a:off x="2902193" y="2021133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D180B1-6C7E-4FB3-9A46-E63BA0B64D2D}"/>
              </a:ext>
            </a:extLst>
          </p:cNvPr>
          <p:cNvSpPr/>
          <p:nvPr/>
        </p:nvSpPr>
        <p:spPr>
          <a:xfrm flipV="1">
            <a:off x="2835155" y="2734639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DF2402-880A-4B53-A24C-6761F5BE44F1}"/>
              </a:ext>
            </a:extLst>
          </p:cNvPr>
          <p:cNvSpPr/>
          <p:nvPr/>
        </p:nvSpPr>
        <p:spPr>
          <a:xfrm rot="19122087" flipV="1">
            <a:off x="2924715" y="3524627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FDC3BE-9F49-449C-A507-C22F3F5E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37" y="1952717"/>
            <a:ext cx="1672663" cy="1672663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C26B2D2-FADE-4819-A8E2-E242A93D7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6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A4BF5-0B69-4B44-B31B-56963063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03372"/>
            <a:ext cx="7467600" cy="57767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728CD90-F7F0-4976-B97E-5245C5F1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58" y="781050"/>
            <a:ext cx="5815833" cy="37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E969D-9131-4F0F-9B9F-35B626E74C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46428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14965A-1ABD-4E37-9F51-7ABFABBB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206375"/>
            <a:ext cx="7362825" cy="64423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6405-3D5A-4559-A7FC-2E56DB988A13}"/>
              </a:ext>
            </a:extLst>
          </p:cNvPr>
          <p:cNvSpPr txBox="1"/>
          <p:nvPr/>
        </p:nvSpPr>
        <p:spPr>
          <a:xfrm>
            <a:off x="571546" y="850605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MySQL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000webhost.com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0127CE-6DD2-4CF8-8118-B864A8DA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219937"/>
            <a:ext cx="6215990" cy="342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7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1107B-3962-4EA3-925C-A6D38D9E8D78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5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5669C8-CBA3-4FF4-BDE4-9B0CEB50ADD8}"/>
              </a:ext>
            </a:extLst>
          </p:cNvPr>
          <p:cNvSpPr txBox="1">
            <a:spLocks/>
          </p:cNvSpPr>
          <p:nvPr/>
        </p:nvSpPr>
        <p:spPr>
          <a:xfrm>
            <a:off x="974652" y="988828"/>
            <a:ext cx="6574465" cy="37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khoản</a:t>
            </a: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hàng</a:t>
            </a:r>
          </a:p>
          <a:p>
            <a:pPr>
              <a:buClr>
                <a:schemeClr val="accent5">
                  <a:lumMod val="90000"/>
                </a:schemeClr>
              </a:buClr>
              <a:buFont typeface="+mj-lt"/>
              <a:buAutoNum type="arabicPeriod"/>
            </a:pP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80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Muli"/>
              <a:buNone/>
            </a:pP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168501" y="1219638"/>
            <a:ext cx="2360427" cy="9250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Đăng</a:t>
            </a:r>
            <a:r>
              <a:rPr lang="en-US" b="1"/>
              <a:t> </a:t>
            </a:r>
            <a:r>
              <a:rPr lang="en-US" b="1" err="1"/>
              <a:t>ký</a:t>
            </a:r>
            <a:r>
              <a:rPr lang="en-US" b="1"/>
              <a:t> </a:t>
            </a:r>
            <a:r>
              <a:rPr lang="en-US" b="1" err="1"/>
              <a:t>tài</a:t>
            </a:r>
            <a:r>
              <a:rPr lang="en-US" b="1"/>
              <a:t> </a:t>
            </a:r>
            <a:r>
              <a:rPr lang="en-US" b="1" err="1"/>
              <a:t>khoản</a:t>
            </a:r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CE0F07-5C42-4420-98D0-B78BB3200F5A}"/>
              </a:ext>
            </a:extLst>
          </p:cNvPr>
          <p:cNvSpPr/>
          <p:nvPr/>
        </p:nvSpPr>
        <p:spPr>
          <a:xfrm>
            <a:off x="512142" y="3348906"/>
            <a:ext cx="2360427" cy="9250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email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EEF0E-2287-4096-B702-6FBB246AFA37}"/>
              </a:ext>
            </a:extLst>
          </p:cNvPr>
          <p:cNvSpPr/>
          <p:nvPr/>
        </p:nvSpPr>
        <p:spPr>
          <a:xfrm>
            <a:off x="3238711" y="3348906"/>
            <a:ext cx="2360427" cy="9250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khẩu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E8874-5F9C-489A-8CED-AAD3F8487261}"/>
              </a:ext>
            </a:extLst>
          </p:cNvPr>
          <p:cNvSpPr/>
          <p:nvPr/>
        </p:nvSpPr>
        <p:spPr>
          <a:xfrm>
            <a:off x="6029077" y="3351495"/>
            <a:ext cx="2360427" cy="9250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buộc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thoại</a:t>
            </a:r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80CEC-3F7E-4165-800D-08C121A8496C}"/>
              </a:ext>
            </a:extLst>
          </p:cNvPr>
          <p:cNvSpPr/>
          <p:nvPr/>
        </p:nvSpPr>
        <p:spPr>
          <a:xfrm rot="2968356">
            <a:off x="2933007" y="2212972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E082CE0-0E88-4349-95F7-ABD76C776FCE}"/>
              </a:ext>
            </a:extLst>
          </p:cNvPr>
          <p:cNvSpPr/>
          <p:nvPr/>
        </p:nvSpPr>
        <p:spPr>
          <a:xfrm>
            <a:off x="4302995" y="2444606"/>
            <a:ext cx="45719" cy="68126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A3C00F-3738-434D-8A7C-066A591AE05F}"/>
              </a:ext>
            </a:extLst>
          </p:cNvPr>
          <p:cNvSpPr/>
          <p:nvPr/>
        </p:nvSpPr>
        <p:spPr>
          <a:xfrm rot="18760347">
            <a:off x="5832980" y="2241028"/>
            <a:ext cx="56003" cy="782125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noProof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2426542">
            <a:off x="3230570" y="2207575"/>
            <a:ext cx="49528" cy="8134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602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352304294A4AB10341AFAEBB2CF9" ma:contentTypeVersion="2" ma:contentTypeDescription="Create a new document." ma:contentTypeScope="" ma:versionID="318928f467c5752355a1ce22a99fd846">
  <xsd:schema xmlns:xsd="http://www.w3.org/2001/XMLSchema" xmlns:xs="http://www.w3.org/2001/XMLSchema" xmlns:p="http://schemas.microsoft.com/office/2006/metadata/properties" xmlns:ns3="1cd9c487-ccbd-4aa2-9a38-d56f533665f1" targetNamespace="http://schemas.microsoft.com/office/2006/metadata/properties" ma:root="true" ma:fieldsID="d3a1157967552710a35910e060e02372" ns3:_="">
    <xsd:import namespace="1cd9c487-ccbd-4aa2-9a38-d56f533665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9c487-ccbd-4aa2-9a38-d56f53366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25DE6-46C8-4D40-9131-B1A2BDCE5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d9c487-ccbd-4aa2-9a38-d56f5336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F0E97-6CAF-4F2E-BF10-A74D1CFFB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7F18C-3BB6-4FE3-9238-68A255DD036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1cd9c487-ccbd-4aa2-9a38-d56f533665f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402</Words>
  <Application>Microsoft Office PowerPoint</Application>
  <PresentationFormat>On-screen Show (16:9)</PresentationFormat>
  <Paragraphs>105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Arial</vt:lpstr>
      <vt:lpstr>Muli</vt:lpstr>
      <vt:lpstr>Amatic SC</vt:lpstr>
      <vt:lpstr>Quickly template</vt:lpstr>
      <vt:lpstr>PowerPoint Presentation</vt:lpstr>
      <vt:lpstr>Welcome to Shop4Girls</vt:lpstr>
      <vt:lpstr>Nội dung</vt:lpstr>
      <vt:lpstr>PowerPoint Presentation</vt:lpstr>
      <vt:lpstr>2. Usecase</vt:lpstr>
      <vt:lpstr>3.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Hướng dẫn sử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TRINH KIM CHI</cp:lastModifiedBy>
  <cp:revision>13</cp:revision>
  <dcterms:modified xsi:type="dcterms:W3CDTF">2020-10-27T18:48:15Z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0x01010032E8352304294A4AB10341AFAEBB2CF9</vt:lpwstr>
  </property>
</Properties>
</file>