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5FECEB-4751-4491-A95B-51669D6D5A5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1B77ED7-D3C2-4BB3-9D0F-5D91E8BA37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ECEB-4751-4491-A95B-51669D6D5A5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7ED7-D3C2-4BB3-9D0F-5D91E8BA3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ECEB-4751-4491-A95B-51669D6D5A5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7ED7-D3C2-4BB3-9D0F-5D91E8BA3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5FECEB-4751-4491-A95B-51669D6D5A5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B77ED7-D3C2-4BB3-9D0F-5D91E8BA37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5FECEB-4751-4491-A95B-51669D6D5A5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1B77ED7-D3C2-4BB3-9D0F-5D91E8BA37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ECEB-4751-4491-A95B-51669D6D5A5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7ED7-D3C2-4BB3-9D0F-5D91E8BA37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ECEB-4751-4491-A95B-51669D6D5A5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7ED7-D3C2-4BB3-9D0F-5D91E8BA37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5FECEB-4751-4491-A95B-51669D6D5A5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B77ED7-D3C2-4BB3-9D0F-5D91E8BA37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ECEB-4751-4491-A95B-51669D6D5A5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7ED7-D3C2-4BB3-9D0F-5D91E8BA3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5FECEB-4751-4491-A95B-51669D6D5A5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B77ED7-D3C2-4BB3-9D0F-5D91E8BA373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5FECEB-4751-4491-A95B-51669D6D5A5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B77ED7-D3C2-4BB3-9D0F-5D91E8BA373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5FECEB-4751-4491-A95B-51669D6D5A5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1B77ED7-D3C2-4BB3-9D0F-5D91E8BA37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990600"/>
            <a:ext cx="5943600" cy="903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online shop4girls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1600200"/>
            <a:ext cx="5943600" cy="4724400"/>
          </a:xfrm>
        </p:spPr>
        <p:txBody>
          <a:bodyPr/>
          <a:lstStyle/>
          <a:p>
            <a:r>
              <a:rPr lang="en-US" dirty="0" smtClean="0"/>
              <a:t>                       </a:t>
            </a:r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b="0" i="1" dirty="0" err="1" smtClean="0">
                <a:solidFill>
                  <a:schemeClr val="tx1"/>
                </a:solidFill>
              </a:rPr>
              <a:t>Môn</a:t>
            </a:r>
            <a:r>
              <a:rPr lang="en-US" b="0" i="1" dirty="0">
                <a:solidFill>
                  <a:schemeClr val="tx1"/>
                </a:solidFill>
              </a:rPr>
              <a:t> </a:t>
            </a:r>
            <a:r>
              <a:rPr lang="en-US" b="0" i="1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nghệ</a:t>
            </a:r>
            <a:r>
              <a:rPr lang="en-US" dirty="0" smtClean="0">
                <a:solidFill>
                  <a:schemeClr val="tx1"/>
                </a:solidFill>
              </a:rPr>
              <a:t> Java</a:t>
            </a:r>
          </a:p>
          <a:p>
            <a:pPr algn="r"/>
            <a:r>
              <a:rPr lang="en-US" b="0" i="1" dirty="0" err="1" smtClean="0">
                <a:solidFill>
                  <a:schemeClr val="tx1"/>
                </a:solidFill>
              </a:rPr>
              <a:t>Giáo</a:t>
            </a:r>
            <a:r>
              <a:rPr lang="en-US" b="0" i="1" dirty="0" smtClean="0">
                <a:solidFill>
                  <a:schemeClr val="tx1"/>
                </a:solidFill>
              </a:rPr>
              <a:t> </a:t>
            </a:r>
            <a:r>
              <a:rPr lang="en-US" b="0" i="1" dirty="0" err="1" smtClean="0">
                <a:solidFill>
                  <a:schemeClr val="tx1"/>
                </a:solidFill>
              </a:rPr>
              <a:t>viên</a:t>
            </a:r>
            <a:r>
              <a:rPr lang="en-US" b="0" i="1" dirty="0" smtClean="0">
                <a:solidFill>
                  <a:schemeClr val="tx1"/>
                </a:solidFill>
              </a:rPr>
              <a:t> </a:t>
            </a:r>
            <a:r>
              <a:rPr lang="en-US" b="0" i="1" dirty="0" err="1" smtClean="0">
                <a:solidFill>
                  <a:schemeClr val="tx1"/>
                </a:solidFill>
              </a:rPr>
              <a:t>hướng</a:t>
            </a:r>
            <a:r>
              <a:rPr lang="en-US" b="0" i="1" dirty="0" smtClean="0">
                <a:solidFill>
                  <a:schemeClr val="tx1"/>
                </a:solidFill>
              </a:rPr>
              <a:t> </a:t>
            </a:r>
            <a:r>
              <a:rPr lang="en-US" b="0" i="1" dirty="0" err="1" smtClean="0">
                <a:solidFill>
                  <a:schemeClr val="tx1"/>
                </a:solidFill>
              </a:rPr>
              <a:t>dẫn</a:t>
            </a:r>
            <a:r>
              <a:rPr lang="en-US" dirty="0" smtClean="0">
                <a:solidFill>
                  <a:schemeClr val="tx1"/>
                </a:solidFill>
              </a:rPr>
              <a:t>: Lê </a:t>
            </a:r>
            <a:r>
              <a:rPr lang="en-US" dirty="0" err="1" smtClean="0">
                <a:solidFill>
                  <a:schemeClr val="tx1"/>
                </a:solidFill>
              </a:rPr>
              <a:t>Hoàng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Việt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Tuấn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0" i="1" dirty="0" err="1" smtClean="0">
                <a:solidFill>
                  <a:schemeClr val="tx1"/>
                </a:solidFill>
              </a:rPr>
              <a:t>Nhóm</a:t>
            </a:r>
            <a:r>
              <a:rPr lang="en-US" b="0" i="1" dirty="0" smtClean="0">
                <a:solidFill>
                  <a:schemeClr val="tx1"/>
                </a:solidFill>
              </a:rPr>
              <a:t> Shop4Girls: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vi-VN" dirty="0" smtClean="0">
                <a:solidFill>
                  <a:schemeClr val="tx1"/>
                </a:solidFill>
              </a:rPr>
              <a:t>Lý </a:t>
            </a:r>
            <a:r>
              <a:rPr lang="vi-VN" dirty="0">
                <a:solidFill>
                  <a:schemeClr val="tx1"/>
                </a:solidFill>
              </a:rPr>
              <a:t>Mỹ </a:t>
            </a:r>
            <a:r>
              <a:rPr lang="vi-VN" dirty="0" smtClean="0">
                <a:solidFill>
                  <a:schemeClr val="tx1"/>
                </a:solidFill>
              </a:rPr>
              <a:t>Nh</a:t>
            </a:r>
            <a:r>
              <a:rPr lang="en-US" dirty="0" smtClean="0">
                <a:solidFill>
                  <a:schemeClr val="tx1"/>
                </a:solidFill>
              </a:rPr>
              <a:t>ư		</a:t>
            </a:r>
            <a:r>
              <a:rPr lang="vi-VN" dirty="0" smtClean="0">
                <a:solidFill>
                  <a:schemeClr val="tx1"/>
                </a:solidFill>
              </a:rPr>
              <a:t>44.01.104.031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2.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Phạm </a:t>
            </a:r>
            <a:r>
              <a:rPr lang="vi-VN" dirty="0">
                <a:solidFill>
                  <a:schemeClr val="tx1"/>
                </a:solidFill>
              </a:rPr>
              <a:t>Thị Thanh </a:t>
            </a:r>
            <a:r>
              <a:rPr lang="vi-VN" dirty="0" smtClean="0">
                <a:solidFill>
                  <a:schemeClr val="tx1"/>
                </a:solidFill>
              </a:rPr>
              <a:t>Thả</a:t>
            </a:r>
            <a:r>
              <a:rPr lang="en-US" dirty="0" smtClean="0">
                <a:solidFill>
                  <a:schemeClr val="tx1"/>
                </a:solidFill>
              </a:rPr>
              <a:t>o	</a:t>
            </a:r>
            <a:r>
              <a:rPr lang="vi-VN" dirty="0" smtClean="0">
                <a:solidFill>
                  <a:schemeClr val="tx1"/>
                </a:solidFill>
              </a:rPr>
              <a:t>44.01.104.042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3.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Trịnh </a:t>
            </a:r>
            <a:r>
              <a:rPr lang="vi-VN" dirty="0">
                <a:solidFill>
                  <a:schemeClr val="tx1"/>
                </a:solidFill>
              </a:rPr>
              <a:t>Kim Chi	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vi-VN" dirty="0" smtClean="0">
                <a:solidFill>
                  <a:schemeClr val="tx1"/>
                </a:solidFill>
              </a:rPr>
              <a:t>44.01.104.064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4.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Phạm </a:t>
            </a:r>
            <a:r>
              <a:rPr lang="vi-VN" dirty="0">
                <a:solidFill>
                  <a:schemeClr val="tx1"/>
                </a:solidFill>
              </a:rPr>
              <a:t>huỳnh Quốc </a:t>
            </a:r>
            <a:r>
              <a:rPr lang="vi-VN" dirty="0" smtClean="0">
                <a:solidFill>
                  <a:schemeClr val="tx1"/>
                </a:solidFill>
              </a:rPr>
              <a:t>Du</a:t>
            </a:r>
            <a:r>
              <a:rPr lang="en-US" dirty="0" smtClean="0">
                <a:solidFill>
                  <a:schemeClr val="tx1"/>
                </a:solidFill>
              </a:rPr>
              <a:t>y	</a:t>
            </a:r>
            <a:r>
              <a:rPr lang="vi-VN" dirty="0" smtClean="0">
                <a:solidFill>
                  <a:schemeClr val="tx1"/>
                </a:solidFill>
              </a:rPr>
              <a:t>44.01.104.069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5.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Hồ </a:t>
            </a:r>
            <a:r>
              <a:rPr lang="vi-VN" dirty="0">
                <a:solidFill>
                  <a:schemeClr val="tx1"/>
                </a:solidFill>
              </a:rPr>
              <a:t>Thị Kim </a:t>
            </a:r>
            <a:r>
              <a:rPr lang="vi-VN" dirty="0" smtClean="0">
                <a:solidFill>
                  <a:schemeClr val="tx1"/>
                </a:solidFill>
              </a:rPr>
              <a:t>Hà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vi-VN" dirty="0" smtClean="0">
                <a:solidFill>
                  <a:schemeClr val="tx1"/>
                </a:solidFill>
              </a:rPr>
              <a:t>44.01.104.077</a:t>
            </a:r>
            <a:endParaRPr lang="vi-VN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90800" y="990600"/>
            <a:ext cx="5334000" cy="5102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Usecase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186543" y="141514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1338943" y="156754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1491343" y="171994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1349829" y="4506686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415143" y="4800600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9342" y="1796143"/>
            <a:ext cx="198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6685" y="3145971"/>
            <a:ext cx="198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Smartphone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4914" y="4539343"/>
            <a:ext cx="198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online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50429" y="4593772"/>
            <a:ext cx="198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83086" y="3145971"/>
            <a:ext cx="198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183086" y="1796143"/>
            <a:ext cx="198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92286" y="413657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3929743" y="3287486"/>
            <a:ext cx="914400" cy="7511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040086" y="3554185"/>
            <a:ext cx="843643" cy="163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06486" y="3603171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Usecase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1447800"/>
            <a:ext cx="797718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364" y="1078468"/>
            <a:ext cx="80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MySQL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/>
              <a:t> </a:t>
            </a:r>
            <a:r>
              <a:rPr lang="en-US" dirty="0" smtClean="0"/>
              <a:t>000webhost.com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email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tên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8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‘Link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source: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‘Link source’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54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E0A17B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332</TotalTime>
  <Words>181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ứng dụng bán hàng online shop4girls</vt:lpstr>
      <vt:lpstr>Nội dung:</vt:lpstr>
      <vt:lpstr>1. Giới thiệu tổng quan</vt:lpstr>
      <vt:lpstr>2. Usecase</vt:lpstr>
      <vt:lpstr>3. Cơ sở dữ liệu</vt:lpstr>
      <vt:lpstr>4. Các chức năng</vt:lpstr>
      <vt:lpstr>5. Hướng dẫn sử dụng</vt:lpstr>
      <vt:lpstr>6. Cài đặt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dcterms:created xsi:type="dcterms:W3CDTF">2020-10-26T17:00:40Z</dcterms:created>
  <dcterms:modified xsi:type="dcterms:W3CDTF">2020-10-27T08:01:49Z</dcterms:modified>
</cp:coreProperties>
</file>