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77" r:id="rId4"/>
    <p:sldId id="257" r:id="rId5"/>
    <p:sldId id="258" r:id="rId6"/>
    <p:sldId id="259" r:id="rId7"/>
    <p:sldId id="260" r:id="rId8"/>
    <p:sldId id="278" r:id="rId9"/>
    <p:sldId id="261" r:id="rId10"/>
    <p:sldId id="284" r:id="rId11"/>
    <p:sldId id="286" r:id="rId12"/>
    <p:sldId id="265" r:id="rId13"/>
    <p:sldId id="279" r:id="rId14"/>
    <p:sldId id="280" r:id="rId15"/>
    <p:sldId id="281" r:id="rId16"/>
    <p:sldId id="282" r:id="rId17"/>
    <p:sldId id="283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3" d="100"/>
          <a:sy n="73" d="100"/>
        </p:scale>
        <p:origin x="-1176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34027-8B0E-4F2C-903F-D52C97350FEA}" type="datetimeFigureOut">
              <a:rPr lang="en-SG" smtClean="0"/>
              <a:pPr/>
              <a:t>1/9/2014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51F2F-129E-4997-8D46-A2B924D8302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04041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51F2F-129E-4997-8D46-A2B924D8302C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94129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650C-7B54-45BD-AD70-2114B7F2E2F0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323F-C11D-47ED-86B6-94CB03143E69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9323-6120-4DBE-9DC3-3D53A5788339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343D-D7A4-4CA3-B9F4-A088FF7E9A3C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EB14-4425-4A83-9F68-8763FB38E773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31F6-5DD8-4C4A-817A-821C6E8A5027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7AC5-F579-4987-B9F1-436174ADA5AA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DC37-61EC-48FC-8BE2-C891AF2D79B3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E4D4-8834-4489-91EA-3C3377BECFC9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39F-3364-4040-B43B-80EFADCE3F86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90F7-2026-4A1D-99C2-671921DF6319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11C0F-766C-4F84-BB0A-F264C5EEB3D6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baodotrung@gmail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youtube/android/player/" TargetMode="External"/><Relationship Id="rId2" Type="http://schemas.openxmlformats.org/officeDocument/2006/relationships/hyperlink" Target="http://stackoverflow.com/questions/12214467/how-to-obtain-signing-certificate-fingerprint-sha1-for-oauth-2-0-on-androi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ools/publishing/app-signing.htm" TargetMode="External"/><Relationship Id="rId2" Type="http://schemas.openxmlformats.org/officeDocument/2006/relationships/hyperlink" Target="http://stackoverflow.com/questions/12214467/how-to-obtain-signing-certificate-fingerprint-sha1-for-oauth-2-0-on-androi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google.com/apis/conso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Application</a:t>
            </a:r>
            <a:br>
              <a:rPr lang="en-US" dirty="0" smtClean="0"/>
            </a:br>
            <a:r>
              <a:rPr lang="en-US" b="1" dirty="0" smtClean="0"/>
              <a:t>My Video</a:t>
            </a:r>
            <a:endParaRPr lang="en-S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Creat</a:t>
            </a:r>
            <a:r>
              <a:rPr lang="en-US" dirty="0" smtClean="0"/>
              <a:t> your video channel in an easy way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837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4:Get your </a:t>
            </a:r>
            <a:r>
              <a:rPr lang="en-US" dirty="0" err="1" smtClean="0"/>
              <a:t>Youtube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your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290" name="Picture 2" descr="C:\Users\Abc\Desktop\AndroidYoutubePlaylist\Image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752600"/>
            <a:ext cx="569074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4:Get your </a:t>
            </a:r>
            <a:r>
              <a:rPr lang="en-US" dirty="0" err="1" smtClean="0"/>
              <a:t>Youtube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Note:</a:t>
            </a:r>
            <a:r>
              <a:rPr lang="en-US" dirty="0" err="1" smtClean="0"/>
              <a:t>Please</a:t>
            </a:r>
            <a:r>
              <a:rPr lang="en-US" dirty="0" smtClean="0"/>
              <a:t> organize all your videos base on </a:t>
            </a:r>
            <a:r>
              <a:rPr lang="en-US" b="1" dirty="0" smtClean="0"/>
              <a:t>playlist</a:t>
            </a:r>
            <a:r>
              <a:rPr lang="en-US" dirty="0" smtClean="0"/>
              <a:t> to have a best effect as below: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4338" name="Picture 2" descr="C:\Users\Abc\Desktop\AndroidYoutubePlaylist\Image\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743200"/>
            <a:ext cx="7459493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US" dirty="0" smtClean="0"/>
              <a:t>Configure </a:t>
            </a:r>
            <a:r>
              <a:rPr lang="en-US" dirty="0"/>
              <a:t>Project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b="1" dirty="0" smtClean="0"/>
              <a:t>Project Explorer</a:t>
            </a:r>
            <a:r>
              <a:rPr lang="en-US" dirty="0" smtClean="0"/>
              <a:t> in </a:t>
            </a:r>
            <a:r>
              <a:rPr lang="en-US" b="1" dirty="0" err="1" smtClean="0"/>
              <a:t>eclipse</a:t>
            </a:r>
            <a:r>
              <a:rPr lang="en-US" dirty="0" err="1" smtClean="0"/>
              <a:t>.Go</a:t>
            </a:r>
            <a:r>
              <a:rPr lang="en-US" dirty="0" smtClean="0"/>
              <a:t> to the folder </a:t>
            </a:r>
            <a:r>
              <a:rPr lang="en-US" b="1" dirty="0" smtClean="0"/>
              <a:t>res/values</a:t>
            </a:r>
          </a:p>
          <a:p>
            <a:r>
              <a:rPr lang="en-US" dirty="0" smtClean="0"/>
              <a:t>Open file </a:t>
            </a:r>
            <a:r>
              <a:rPr lang="en-US" b="1" dirty="0" smtClean="0"/>
              <a:t>strings.xml</a:t>
            </a:r>
          </a:p>
          <a:p>
            <a:r>
              <a:rPr lang="en-US" dirty="0" smtClean="0"/>
              <a:t>Edit some information as below</a:t>
            </a:r>
          </a:p>
          <a:p>
            <a:pPr>
              <a:buNone/>
            </a:pP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3564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Configure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your</a:t>
            </a:r>
          </a:p>
          <a:p>
            <a:pPr>
              <a:buNone/>
            </a:pPr>
            <a:r>
              <a:rPr lang="en-US" dirty="0" smtClean="0"/>
              <a:t>    app name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146" name="Picture 2" descr="C:\Users\Abc\Desktop\AndroidYoutubePlaylist\Image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600200"/>
            <a:ext cx="523875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Configure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your</a:t>
            </a:r>
          </a:p>
          <a:p>
            <a:pPr>
              <a:buNone/>
            </a:pPr>
            <a:r>
              <a:rPr lang="en-US" dirty="0" smtClean="0"/>
              <a:t>    copyright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170" name="Picture 2" descr="C:\Users\Abc\Desktop\AndroidYoutubePlaylist\Image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600200"/>
            <a:ext cx="5715001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Configure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package: </a:t>
            </a:r>
            <a:r>
              <a:rPr lang="en-US" b="1" dirty="0" err="1" smtClean="0"/>
              <a:t>com.ypyproductions.myvideo.constanst</a:t>
            </a:r>
            <a:endParaRPr lang="en-US" b="1" dirty="0" smtClean="0"/>
          </a:p>
          <a:p>
            <a:r>
              <a:rPr lang="en-US" dirty="0" smtClean="0"/>
              <a:t>Open file </a:t>
            </a:r>
            <a:r>
              <a:rPr lang="en-US" b="1" dirty="0" smtClean="0"/>
              <a:t>IYoutubePlaylistConstants.java</a:t>
            </a:r>
          </a:p>
          <a:p>
            <a:r>
              <a:rPr lang="en-US" dirty="0" smtClean="0"/>
              <a:t>Edit some information as below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Configure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</a:p>
          <a:p>
            <a:pPr>
              <a:buNone/>
            </a:pPr>
            <a:r>
              <a:rPr lang="en-US" dirty="0" smtClean="0"/>
              <a:t>your </a:t>
            </a:r>
            <a:r>
              <a:rPr lang="en-US" b="1" dirty="0" smtClean="0"/>
              <a:t>YOUTUBE</a:t>
            </a:r>
          </a:p>
          <a:p>
            <a:pPr>
              <a:buNone/>
            </a:pPr>
            <a:r>
              <a:rPr lang="en-US" b="1" dirty="0" smtClean="0"/>
              <a:t>KEY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42" name="Picture 2" descr="C:\Users\Abc\Desktop\AndroidYoutubePlaylist\Image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9450" y="1600200"/>
            <a:ext cx="5543550" cy="44348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Configure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</a:p>
          <a:p>
            <a:pPr>
              <a:buNone/>
            </a:pPr>
            <a:r>
              <a:rPr lang="en-US" dirty="0" smtClean="0"/>
              <a:t>your </a:t>
            </a:r>
            <a:r>
              <a:rPr lang="en-US" b="1" dirty="0" err="1" smtClean="0"/>
              <a:t>youtube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account</a:t>
            </a:r>
            <a:endParaRPr lang="en-US" b="1" dirty="0"/>
          </a:p>
        </p:txBody>
      </p:sp>
      <p:pic>
        <p:nvPicPr>
          <p:cNvPr id="11270" name="Picture 6" descr="C:\Users\Abc\Desktop\AndroidYoutubePlaylist\Image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371600"/>
            <a:ext cx="59055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Configure Project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debug MODE</a:t>
            </a:r>
          </a:p>
          <a:p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194" name="Picture 2" descr="C:\Users\Abc\Desktop\AndroidYoutubePlaylist\Image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133600"/>
            <a:ext cx="5029200" cy="4023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902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Setup Project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ADMOB</a:t>
            </a:r>
          </a:p>
          <a:p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 descr="C:\Users\Abc\Desktop\Untitled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133600"/>
            <a:ext cx="5143886" cy="3962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671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Setup Project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all projects in zip file “</a:t>
            </a:r>
            <a:r>
              <a:rPr lang="en-US" b="1" i="1" dirty="0" smtClean="0"/>
              <a:t>AndroidMyVideo.zip” </a:t>
            </a:r>
            <a:r>
              <a:rPr lang="en-US" dirty="0" smtClean="0"/>
              <a:t> to eclipse</a:t>
            </a:r>
          </a:p>
          <a:p>
            <a:r>
              <a:rPr lang="en-US" dirty="0" smtClean="0"/>
              <a:t>Rename the package name of project “</a:t>
            </a:r>
            <a:r>
              <a:rPr lang="en-US" b="1" i="1" dirty="0" err="1" smtClean="0"/>
              <a:t>AndroidMyVideo</a:t>
            </a:r>
            <a:r>
              <a:rPr lang="en-US" dirty="0" smtClean="0"/>
              <a:t>” to your package name</a:t>
            </a:r>
            <a:r>
              <a:rPr lang="en-SG" b="1" i="1" dirty="0" smtClean="0"/>
              <a:t> </a:t>
            </a:r>
            <a:r>
              <a:rPr lang="en-SG" dirty="0" smtClean="0"/>
              <a:t>by click </a:t>
            </a:r>
            <a:r>
              <a:rPr lang="en-SG" b="1" dirty="0" smtClean="0"/>
              <a:t>right mouse </a:t>
            </a:r>
            <a:r>
              <a:rPr lang="en-SG" dirty="0" smtClean="0"/>
              <a:t>on it, select </a:t>
            </a:r>
            <a:r>
              <a:rPr lang="en-SG" b="1" dirty="0" smtClean="0"/>
              <a:t>Android Tools </a:t>
            </a:r>
            <a:r>
              <a:rPr lang="en-SG" dirty="0" smtClean="0"/>
              <a:t>-&gt; </a:t>
            </a:r>
            <a:r>
              <a:rPr lang="en-SG" b="1" dirty="0" smtClean="0"/>
              <a:t>Rename Application Package</a:t>
            </a:r>
            <a:r>
              <a:rPr lang="en-SG" dirty="0" smtClean="0"/>
              <a:t>(for examples: </a:t>
            </a:r>
            <a:r>
              <a:rPr lang="en-SG" b="1" i="1" dirty="0" err="1" smtClean="0"/>
              <a:t>com.ypyproductions.myvideo</a:t>
            </a:r>
            <a:r>
              <a:rPr lang="en-SG" dirty="0" smtClean="0"/>
              <a:t>)</a:t>
            </a:r>
            <a:endParaRPr lang="en-SG" b="1" dirty="0" smtClean="0"/>
          </a:p>
          <a:p>
            <a:r>
              <a:rPr lang="en-SG" dirty="0" smtClean="0"/>
              <a:t>Note your package name for the next step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46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Setup Project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setting up project done, you can run and install application.</a:t>
            </a:r>
          </a:p>
          <a:p>
            <a:r>
              <a:rPr lang="en-US" dirty="0" smtClean="0"/>
              <a:t>If you have any problem about this </a:t>
            </a:r>
            <a:r>
              <a:rPr lang="en-US" dirty="0" err="1" smtClean="0"/>
              <a:t>project.Please</a:t>
            </a:r>
            <a:r>
              <a:rPr lang="en-US" dirty="0" smtClean="0"/>
              <a:t> send email to </a:t>
            </a:r>
            <a:r>
              <a:rPr lang="en-US" dirty="0" err="1" smtClean="0"/>
              <a:t>me.My</a:t>
            </a:r>
            <a:r>
              <a:rPr lang="en-US" dirty="0" smtClean="0"/>
              <a:t> email is </a:t>
            </a:r>
            <a:r>
              <a:rPr lang="en-US" b="1" dirty="0" smtClean="0">
                <a:hlinkClick r:id="rId2"/>
              </a:rPr>
              <a:t>baodotrung@gmail.com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3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>
                <a:hlinkClick r:id="rId2"/>
              </a:rPr>
              <a:t>http://stackoverflow.com/questions/12214467/how-to-obtain-signing-certificate-fingerprint-sha1-for-oauth-2-0-on-android</a:t>
            </a:r>
            <a:endParaRPr lang="en-SG" dirty="0" smtClean="0"/>
          </a:p>
          <a:p>
            <a:r>
              <a:rPr lang="en-SG" dirty="0" smtClean="0">
                <a:hlinkClick r:id="rId3"/>
              </a:rPr>
              <a:t>https://developers.google.com/youtube/android/player/</a:t>
            </a:r>
            <a:endParaRPr lang="en-SG" dirty="0" smtClean="0"/>
          </a:p>
          <a:p>
            <a:endParaRPr lang="en-SG" dirty="0" smtClean="0"/>
          </a:p>
          <a:p>
            <a:endParaRPr lang="en-US" dirty="0" smtClean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50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HOPE YOU ENJOY IT.THANK YOU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2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1:Setup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C:\Users\Abc\Desktop\AndroidYoutubePlaylist\Image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447800"/>
            <a:ext cx="5715000" cy="45577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GET SHA1 STRING OF YOUR KEYSTORE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Get SHA1 of your </a:t>
            </a:r>
            <a:r>
              <a:rPr lang="en-US" sz="2000" b="1" dirty="0" err="1" smtClean="0"/>
              <a:t>keystore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Example: get debug </a:t>
            </a:r>
            <a:r>
              <a:rPr lang="en-US" sz="2000" dirty="0" err="1" smtClean="0"/>
              <a:t>keystore</a:t>
            </a:r>
            <a:r>
              <a:rPr lang="en-US" sz="2000" dirty="0" smtClean="0"/>
              <a:t> of android </a:t>
            </a:r>
            <a:r>
              <a:rPr lang="en-US" sz="2000" dirty="0" err="1" smtClean="0"/>
              <a:t>sdk</a:t>
            </a:r>
            <a:r>
              <a:rPr lang="en-US" sz="2000" dirty="0" smtClean="0"/>
              <a:t> in window 7</a:t>
            </a:r>
          </a:p>
          <a:p>
            <a:pPr lvl="2"/>
            <a:r>
              <a:rPr lang="en-SG" sz="2000" i="1" dirty="0" err="1"/>
              <a:t>keytool</a:t>
            </a:r>
            <a:r>
              <a:rPr lang="en-SG" sz="2000" i="1" dirty="0"/>
              <a:t> -list -v -</a:t>
            </a:r>
            <a:r>
              <a:rPr lang="en-SG" sz="2000" i="1" dirty="0" err="1"/>
              <a:t>keystore</a:t>
            </a:r>
            <a:r>
              <a:rPr lang="en-SG" sz="2000" i="1" dirty="0"/>
              <a:t> </a:t>
            </a:r>
            <a:r>
              <a:rPr lang="en-SG" sz="2000" i="1" dirty="0" smtClean="0"/>
              <a:t>“C:\Users\Abc\.</a:t>
            </a:r>
            <a:r>
              <a:rPr lang="en-SG" sz="2000" i="1" dirty="0"/>
              <a:t>android\debug.keystore" -alias </a:t>
            </a:r>
            <a:r>
              <a:rPr lang="en-SG" sz="2000" i="1" dirty="0" err="1"/>
              <a:t>androiddebugkey</a:t>
            </a:r>
            <a:r>
              <a:rPr lang="en-SG" sz="2000" i="1" dirty="0"/>
              <a:t> -</a:t>
            </a:r>
            <a:r>
              <a:rPr lang="en-SG" sz="2000" i="1" dirty="0" err="1"/>
              <a:t>storepass</a:t>
            </a:r>
            <a:r>
              <a:rPr lang="en-SG" sz="2000" i="1" dirty="0"/>
              <a:t> android -</a:t>
            </a:r>
            <a:r>
              <a:rPr lang="en-SG" sz="2000" i="1" dirty="0" err="1"/>
              <a:t>keypass</a:t>
            </a:r>
            <a:r>
              <a:rPr lang="en-SG" sz="2000" i="1" dirty="0"/>
              <a:t> </a:t>
            </a:r>
            <a:r>
              <a:rPr lang="en-SG" sz="2000" i="1" dirty="0" smtClean="0"/>
              <a:t>android</a:t>
            </a:r>
          </a:p>
          <a:p>
            <a:pPr lvl="3"/>
            <a:r>
              <a:rPr lang="en-SG" sz="1600" b="1" i="1" dirty="0" smtClean="0"/>
              <a:t>C:\Users\Abc\.android\debug.keystore:</a:t>
            </a:r>
            <a:r>
              <a:rPr lang="en-SG" sz="1600" i="1" dirty="0" smtClean="0"/>
              <a:t> path of your </a:t>
            </a:r>
            <a:r>
              <a:rPr lang="en-SG" sz="1600" i="1" dirty="0" err="1" smtClean="0"/>
              <a:t>keystore</a:t>
            </a:r>
            <a:endParaRPr lang="en-SG" sz="1600" i="1" dirty="0" smtClean="0"/>
          </a:p>
          <a:p>
            <a:pPr lvl="3"/>
            <a:r>
              <a:rPr lang="en-SG" sz="1600" b="1" i="1" dirty="0" err="1" smtClean="0"/>
              <a:t>androiddebugkey</a:t>
            </a:r>
            <a:r>
              <a:rPr lang="en-SG" sz="1600" i="1" dirty="0" smtClean="0"/>
              <a:t>: alias name of </a:t>
            </a:r>
            <a:r>
              <a:rPr lang="en-SG" sz="1600" i="1" dirty="0" err="1" smtClean="0"/>
              <a:t>keystore</a:t>
            </a:r>
            <a:endParaRPr lang="en-SG" sz="1600" i="1" dirty="0" smtClean="0"/>
          </a:p>
          <a:p>
            <a:pPr lvl="3"/>
            <a:r>
              <a:rPr lang="en-US" sz="1600" b="1" i="1" dirty="0" smtClean="0"/>
              <a:t>android</a:t>
            </a:r>
            <a:r>
              <a:rPr lang="en-US" sz="1600" i="1" dirty="0" smtClean="0"/>
              <a:t>: </a:t>
            </a:r>
            <a:r>
              <a:rPr lang="en-SG" sz="1600" i="1" dirty="0"/>
              <a:t>A password for the </a:t>
            </a:r>
            <a:r>
              <a:rPr lang="en-SG" sz="1600" i="1" dirty="0" err="1"/>
              <a:t>keystore</a:t>
            </a:r>
            <a:r>
              <a:rPr lang="en-SG" sz="1600" i="1" dirty="0" smtClean="0"/>
              <a:t>. </a:t>
            </a:r>
            <a:r>
              <a:rPr lang="en-SG" sz="1600" dirty="0" smtClean="0"/>
              <a:t>(</a:t>
            </a:r>
            <a:r>
              <a:rPr lang="en-SG" sz="1600" i="1" dirty="0" smtClean="0"/>
              <a:t>options -</a:t>
            </a:r>
            <a:r>
              <a:rPr lang="en-SG" sz="1600" i="1" dirty="0" err="1" smtClean="0"/>
              <a:t>storepass</a:t>
            </a:r>
            <a:r>
              <a:rPr lang="en-SG" sz="1600" dirty="0" smtClean="0"/>
              <a:t>)</a:t>
            </a:r>
          </a:p>
          <a:p>
            <a:pPr lvl="3"/>
            <a:r>
              <a:rPr lang="en-SG" sz="1600" b="1" i="1" dirty="0"/>
              <a:t>a</a:t>
            </a:r>
            <a:r>
              <a:rPr lang="en-SG" sz="1600" b="1" i="1" dirty="0" smtClean="0"/>
              <a:t>ndroid :</a:t>
            </a:r>
            <a:r>
              <a:rPr lang="en-SG" sz="1600" i="1" dirty="0" smtClean="0"/>
              <a:t>The </a:t>
            </a:r>
            <a:r>
              <a:rPr lang="en-SG" sz="1600" i="1" dirty="0"/>
              <a:t>password for the key</a:t>
            </a:r>
            <a:r>
              <a:rPr lang="en-SG" sz="1600" i="1" dirty="0" smtClean="0"/>
              <a:t>.(options -</a:t>
            </a:r>
            <a:r>
              <a:rPr lang="en-SG" sz="1600" i="1" dirty="0" err="1" smtClean="0"/>
              <a:t>keypass</a:t>
            </a:r>
            <a:r>
              <a:rPr lang="en-SG" sz="1600" i="1" dirty="0" smtClean="0"/>
              <a:t>)</a:t>
            </a:r>
            <a:endParaRPr lang="en-SG" sz="1600" b="1" i="1" dirty="0" smtClean="0"/>
          </a:p>
          <a:p>
            <a:r>
              <a:rPr lang="en-US" sz="2000" b="1" dirty="0" smtClean="0"/>
              <a:t>Copy String SHA1 as image below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pic>
        <p:nvPicPr>
          <p:cNvPr id="1027" name="Picture 3" descr="C:\Users\DOBAO\Desktop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4983" y="4556851"/>
            <a:ext cx="3581400" cy="153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25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2: </a:t>
            </a:r>
            <a:r>
              <a:rPr lang="en-US" dirty="0"/>
              <a:t>GET </a:t>
            </a:r>
            <a:r>
              <a:rPr lang="en-US" dirty="0" smtClean="0"/>
              <a:t>SHA1 STRING </a:t>
            </a:r>
            <a:r>
              <a:rPr lang="en-US" dirty="0"/>
              <a:t>OF </a:t>
            </a:r>
            <a:r>
              <a:rPr lang="en-US" dirty="0" smtClean="0"/>
              <a:t>YOUR KEYSTORE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information you can refer some links</a:t>
            </a:r>
          </a:p>
          <a:p>
            <a:pPr lvl="1"/>
            <a:r>
              <a:rPr lang="en-SG" dirty="0" smtClean="0">
                <a:hlinkClick r:id="rId2"/>
              </a:rPr>
              <a:t>http://stackoverflow.com/questions/12214467/how-to-obtain-signing-certificate-fingerprint-sha1-for-oauth-2-0-on-android</a:t>
            </a:r>
            <a:endParaRPr lang="en-SG" dirty="0" smtClean="0"/>
          </a:p>
          <a:p>
            <a:pPr lvl="1"/>
            <a:r>
              <a:rPr lang="en-SG" dirty="0" smtClean="0">
                <a:hlinkClick r:id="rId3"/>
              </a:rPr>
              <a:t>http</a:t>
            </a:r>
            <a:r>
              <a:rPr lang="en-SG" dirty="0">
                <a:hlinkClick r:id="rId3"/>
              </a:rPr>
              <a:t>://</a:t>
            </a:r>
            <a:r>
              <a:rPr lang="en-SG" dirty="0" smtClean="0">
                <a:hlinkClick r:id="rId3"/>
              </a:rPr>
              <a:t>developer.android.com/tools/publishing/app-signing.htm</a:t>
            </a:r>
            <a:endParaRPr lang="en-SG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26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CREATE </a:t>
            </a:r>
            <a:r>
              <a:rPr lang="en-US" b="1" dirty="0" smtClean="0"/>
              <a:t>API KEY</a:t>
            </a:r>
            <a:r>
              <a:rPr lang="en-US" dirty="0" smtClean="0"/>
              <a:t> AND </a:t>
            </a:r>
            <a:r>
              <a:rPr lang="en-US" b="1" dirty="0" smtClean="0"/>
              <a:t>MAP KEY</a:t>
            </a:r>
            <a:r>
              <a:rPr lang="en-US" dirty="0" smtClean="0"/>
              <a:t> ON GOOLE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SG" dirty="0">
                <a:hlinkClick r:id="rId2"/>
              </a:rPr>
              <a:t>https://</a:t>
            </a:r>
            <a:r>
              <a:rPr lang="en-SG" b="1" dirty="0" smtClean="0">
                <a:hlinkClick r:id="rId2"/>
              </a:rPr>
              <a:t>code</a:t>
            </a:r>
            <a:r>
              <a:rPr lang="en-SG" dirty="0" smtClean="0">
                <a:hlinkClick r:id="rId2"/>
              </a:rPr>
              <a:t>.</a:t>
            </a:r>
            <a:r>
              <a:rPr lang="en-SG" b="1" dirty="0" smtClean="0">
                <a:hlinkClick r:id="rId2"/>
              </a:rPr>
              <a:t>google</a:t>
            </a:r>
            <a:r>
              <a:rPr lang="en-SG" dirty="0" smtClean="0">
                <a:hlinkClick r:id="rId2"/>
              </a:rPr>
              <a:t>.com/apis/</a:t>
            </a:r>
            <a:r>
              <a:rPr lang="en-SG" b="1" dirty="0" smtClean="0">
                <a:hlinkClick r:id="rId2"/>
              </a:rPr>
              <a:t>console</a:t>
            </a:r>
            <a:endParaRPr lang="en-SG" b="1" dirty="0"/>
          </a:p>
          <a:p>
            <a:r>
              <a:rPr lang="en-US" dirty="0" smtClean="0"/>
              <a:t>Login with your </a:t>
            </a:r>
            <a:r>
              <a:rPr lang="en-US" dirty="0" err="1" smtClean="0"/>
              <a:t>gmail</a:t>
            </a:r>
            <a:r>
              <a:rPr lang="en-US" dirty="0" smtClean="0"/>
              <a:t> and create your project</a:t>
            </a:r>
          </a:p>
          <a:p>
            <a:pPr marL="742950" lvl="2" indent="-342900"/>
            <a:r>
              <a:rPr lang="en-US" i="1" dirty="0">
                <a:solidFill>
                  <a:srgbClr val="FF0000"/>
                </a:solidFill>
              </a:rPr>
              <a:t>(you should press “Go Back” to return original console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r>
              <a:rPr lang="en-SG" dirty="0"/>
              <a:t>In the </a:t>
            </a:r>
            <a:r>
              <a:rPr lang="en-SG" b="1" dirty="0"/>
              <a:t>Services</a:t>
            </a:r>
            <a:r>
              <a:rPr lang="en-SG" dirty="0"/>
              <a:t> page, verify that the </a:t>
            </a:r>
            <a:r>
              <a:rPr lang="en-SG" dirty="0" smtClean="0"/>
              <a:t>“YouTube Data API v3“ is </a:t>
            </a:r>
            <a:r>
              <a:rPr lang="en-SG" dirty="0"/>
              <a:t>enabled.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7" name="Picture 3" descr="C:\Users\Abc\Desktop\AndroidYoutubePlaylist\Image\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83" y="4648200"/>
            <a:ext cx="8587717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5527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</a:t>
            </a:r>
            <a:r>
              <a:rPr lang="en-US" dirty="0"/>
              <a:t>: CREATE </a:t>
            </a:r>
            <a:r>
              <a:rPr lang="en-US" b="1" dirty="0" smtClean="0"/>
              <a:t>YOUTUBE </a:t>
            </a:r>
            <a:r>
              <a:rPr lang="en-US" b="1" dirty="0"/>
              <a:t>KEY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/>
              <a:t>GOOLE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000" dirty="0"/>
              <a:t>In the left navigation bar, click </a:t>
            </a:r>
            <a:r>
              <a:rPr lang="en-SG" sz="2000" b="1" dirty="0"/>
              <a:t>API </a:t>
            </a:r>
            <a:r>
              <a:rPr lang="en-SG" sz="2000" b="1" dirty="0" smtClean="0"/>
              <a:t>Access</a:t>
            </a:r>
          </a:p>
          <a:p>
            <a:r>
              <a:rPr lang="en-SG" sz="2000" dirty="0"/>
              <a:t>In the resulting page, click </a:t>
            </a:r>
            <a:r>
              <a:rPr lang="en-SG" sz="2000" b="1" dirty="0"/>
              <a:t>Create New Android Key...</a:t>
            </a:r>
            <a:r>
              <a:rPr lang="en-SG" sz="2000" dirty="0"/>
              <a:t>.</a:t>
            </a:r>
          </a:p>
          <a:p>
            <a:r>
              <a:rPr lang="en-SG" sz="2000" dirty="0"/>
              <a:t>In the resulting dialog, </a:t>
            </a:r>
            <a:r>
              <a:rPr lang="en-SG" sz="2000" b="1" i="1" dirty="0"/>
              <a:t>enter the SHA-1 fingerprint, then a semicolon, then your application's package </a:t>
            </a:r>
            <a:r>
              <a:rPr lang="en-SG" sz="2000" b="1" i="1" dirty="0" smtClean="0"/>
              <a:t>name</a:t>
            </a:r>
            <a:endParaRPr lang="en-SG" sz="2000" dirty="0" smtClean="0"/>
          </a:p>
          <a:p>
            <a:endParaRPr lang="en-SG" sz="2000" dirty="0" smtClean="0"/>
          </a:p>
          <a:p>
            <a:pPr lvl="1"/>
            <a:endParaRPr lang="en-SG" sz="1600" dirty="0"/>
          </a:p>
          <a:p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pic>
        <p:nvPicPr>
          <p:cNvPr id="1026" name="Picture 2" descr="F:\Graphic\Where's my location\WheresMyLocationChupa\configur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32746"/>
            <a:ext cx="6986789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506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CREATE </a:t>
            </a:r>
            <a:r>
              <a:rPr lang="en-US" b="1" dirty="0" smtClean="0"/>
              <a:t>YOUTUBE KEY</a:t>
            </a:r>
            <a:r>
              <a:rPr lang="en-US" dirty="0" smtClean="0"/>
              <a:t> ON GOOLE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 descr="C:\Users\Abc\Desktop\AndroidYoutubePlaylist\Image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406814"/>
            <a:ext cx="5054330" cy="3460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CREATE </a:t>
            </a:r>
            <a:r>
              <a:rPr lang="en-US" b="1" dirty="0" smtClean="0"/>
              <a:t>YOUTUBE KEY</a:t>
            </a:r>
            <a:r>
              <a:rPr lang="en-US" dirty="0" smtClean="0"/>
              <a:t> ON GOOLE CODE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sz="2400" dirty="0"/>
              <a:t>The Google APIs Console responds by displaying </a:t>
            </a:r>
            <a:r>
              <a:rPr lang="en-SG" sz="2400" b="1" dirty="0"/>
              <a:t>Key for Android apps (with certificates)</a:t>
            </a:r>
            <a:r>
              <a:rPr lang="en-SG" sz="2400" dirty="0"/>
              <a:t> followed by a forty-character API </a:t>
            </a:r>
            <a:r>
              <a:rPr lang="en-SG" sz="2400" dirty="0" err="1" smtClean="0"/>
              <a:t>key.It’s</a:t>
            </a:r>
            <a:r>
              <a:rPr lang="en-SG" sz="2400" dirty="0" smtClean="0"/>
              <a:t> </a:t>
            </a:r>
            <a:r>
              <a:rPr lang="en-SG" sz="2400" b="1" dirty="0" smtClean="0"/>
              <a:t>YOUTUBE KEY.</a:t>
            </a:r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Copy and save </a:t>
            </a:r>
            <a:r>
              <a:rPr lang="en-SG" sz="2400" b="1" dirty="0" smtClean="0"/>
              <a:t>YOUTUBE </a:t>
            </a:r>
            <a:r>
              <a:rPr lang="en-US" sz="2400" dirty="0" smtClean="0"/>
              <a:t>,for example:</a:t>
            </a:r>
          </a:p>
          <a:p>
            <a:pPr lvl="1"/>
            <a:r>
              <a:rPr lang="en-US" sz="2000" i="1" dirty="0" smtClean="0"/>
              <a:t>AIzaSyBG4x9KL3smBMdPyGUJHp5Z0z9zkHgldMU</a:t>
            </a:r>
            <a:endParaRPr lang="en-US" sz="2000" b="1" i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NOTE</a:t>
            </a:r>
            <a:r>
              <a:rPr lang="en-US" sz="2400" dirty="0" smtClean="0"/>
              <a:t> : When you run app directly from eclipse, you should get </a:t>
            </a:r>
            <a:r>
              <a:rPr lang="en-US" sz="2400" b="1" dirty="0" smtClean="0"/>
              <a:t>YOUTUBE KEY</a:t>
            </a:r>
            <a:r>
              <a:rPr lang="en-US" sz="2400" dirty="0" smtClean="0"/>
              <a:t> from your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debug </a:t>
            </a:r>
            <a:r>
              <a:rPr lang="en-US" sz="2400" b="1" dirty="0" err="1" smtClean="0">
                <a:solidFill>
                  <a:srgbClr val="FF0000"/>
                </a:solidFill>
              </a:rPr>
              <a:t>keystore</a:t>
            </a:r>
            <a:r>
              <a:rPr lang="en-US" sz="2400" dirty="0" err="1" smtClean="0">
                <a:solidFill>
                  <a:srgbClr val="FF0000"/>
                </a:solidFill>
              </a:rPr>
              <a:t>.</a:t>
            </a:r>
            <a:r>
              <a:rPr lang="en-US" sz="2400" dirty="0" err="1" smtClean="0"/>
              <a:t>But</a:t>
            </a:r>
            <a:r>
              <a:rPr lang="en-US" sz="2400" dirty="0" smtClean="0"/>
              <a:t> when you publish app to </a:t>
            </a:r>
            <a:r>
              <a:rPr lang="en-US" sz="2400" dirty="0" err="1" smtClean="0"/>
              <a:t>playstore</a:t>
            </a:r>
            <a:r>
              <a:rPr lang="en-US" sz="2400" dirty="0" smtClean="0"/>
              <a:t> , you must to use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the signed </a:t>
            </a:r>
            <a:r>
              <a:rPr lang="en-US" sz="2400" b="1" dirty="0" err="1" smtClean="0">
                <a:solidFill>
                  <a:srgbClr val="FF0000"/>
                </a:solidFill>
              </a:rPr>
              <a:t>keystore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to generate </a:t>
            </a:r>
            <a:r>
              <a:rPr lang="en-US" sz="2400" b="1" dirty="0" smtClean="0"/>
              <a:t>YOUTUBE KEY</a:t>
            </a:r>
            <a:r>
              <a:rPr lang="en-US" sz="2400" dirty="0" smtClean="0"/>
              <a:t> </a:t>
            </a:r>
            <a:endParaRPr lang="en-US" sz="2400" b="1" dirty="0" smtClean="0"/>
          </a:p>
          <a:p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2014 YPY Productions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 descr="C:\Users\Abc\Desktop\AndroidYoutubePlaylist\Image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667000"/>
            <a:ext cx="7727421" cy="129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52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550</Words>
  <Application>Microsoft Office PowerPoint</Application>
  <PresentationFormat>On-screen Show (4:3)</PresentationFormat>
  <Paragraphs>127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Full Application My Video</vt:lpstr>
      <vt:lpstr>Step 1: Setup Project</vt:lpstr>
      <vt:lpstr>Step 1:Setup Project</vt:lpstr>
      <vt:lpstr>Step 2: GET SHA1 STRING OF YOUR KEYSTORE</vt:lpstr>
      <vt:lpstr>Step 2: GET SHA1 STRING OF YOUR KEYSTORE</vt:lpstr>
      <vt:lpstr>Step 3: CREATE API KEY AND MAP KEY ON GOOLE CODE</vt:lpstr>
      <vt:lpstr>Step 3: CREATE YOUTUBE KEY ON GOOLE CODE</vt:lpstr>
      <vt:lpstr>Step 3: CREATE YOUTUBE KEY ON GOOLE CODE</vt:lpstr>
      <vt:lpstr>Step 3: CREATE YOUTUBE KEY ON GOOLE CODE</vt:lpstr>
      <vt:lpstr>Step 4:Get your Youtube account</vt:lpstr>
      <vt:lpstr>Step 4:Get your Youtube account</vt:lpstr>
      <vt:lpstr>Step 4: Configure Project</vt:lpstr>
      <vt:lpstr>Step 4: Configure Project</vt:lpstr>
      <vt:lpstr>Step 4: Configure Project</vt:lpstr>
      <vt:lpstr>Step 4: Configure Project</vt:lpstr>
      <vt:lpstr>Step 4: Configure Project</vt:lpstr>
      <vt:lpstr>Step 4: Configure Project</vt:lpstr>
      <vt:lpstr>Step 4: Configure Project</vt:lpstr>
      <vt:lpstr>Step 4: Setup Project</vt:lpstr>
      <vt:lpstr>Step 4: Setup Project</vt:lpstr>
      <vt:lpstr>Reference</vt:lpstr>
      <vt:lpstr>HOPE YOU ENJOY IT.THANK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Wheres My Places Template</dc:title>
  <dc:creator>DOBAO</dc:creator>
  <cp:lastModifiedBy>Abc</cp:lastModifiedBy>
  <cp:revision>235</cp:revision>
  <dcterms:created xsi:type="dcterms:W3CDTF">2006-08-16T00:00:00Z</dcterms:created>
  <dcterms:modified xsi:type="dcterms:W3CDTF">2014-09-01T03:08:46Z</dcterms:modified>
</cp:coreProperties>
</file>