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89AC-8E32-4515-A9D6-B94D510DC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Fiserv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C6CA3-7C25-4DB9-A3F6-5F40870FA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Kevin Pham</a:t>
            </a:r>
          </a:p>
          <a:p>
            <a:r>
              <a:rPr lang="en-US" dirty="0"/>
              <a:t>Junior Internship</a:t>
            </a:r>
          </a:p>
          <a:p>
            <a:r>
              <a:rPr lang="en-US" dirty="0"/>
              <a:t>Spring – Summer 2018</a:t>
            </a:r>
          </a:p>
        </p:txBody>
      </p:sp>
    </p:spTree>
    <p:extLst>
      <p:ext uri="{BB962C8B-B14F-4D97-AF65-F5344CB8AC3E}">
        <p14:creationId xmlns:p14="http://schemas.microsoft.com/office/powerpoint/2010/main" val="9913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8A2C-D787-4A7C-9167-A2110C1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9122-7770-45C5-8AF9-40D0FA34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Fiserv</a:t>
            </a:r>
          </a:p>
          <a:p>
            <a:r>
              <a:rPr lang="en-US" dirty="0"/>
              <a:t>Working Hours, Wages, and Benefits</a:t>
            </a:r>
          </a:p>
          <a:p>
            <a:r>
              <a:rPr lang="en-US" dirty="0"/>
              <a:t>Reporting Structure</a:t>
            </a:r>
          </a:p>
          <a:p>
            <a:r>
              <a:rPr lang="en-US" dirty="0"/>
              <a:t>Experience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Internship Summary</a:t>
            </a:r>
          </a:p>
        </p:txBody>
      </p:sp>
    </p:spTree>
    <p:extLst>
      <p:ext uri="{BB962C8B-B14F-4D97-AF65-F5344CB8AC3E}">
        <p14:creationId xmlns:p14="http://schemas.microsoft.com/office/powerpoint/2010/main" val="35146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7F7B-69C3-4835-B80A-D75644E2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Fiserv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B897-E25C-434C-8D48-30CC7588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800" dirty="0"/>
              <a:t>1984, First Data Processing and Sunshine State Systems merged to form Fiserv. 1995, Fiserv acquired Information Technology Inc. and offers customer facing online banking.</a:t>
            </a:r>
          </a:p>
          <a:p>
            <a:r>
              <a:rPr lang="en-US" altLang="en-US" sz="1800" dirty="0"/>
              <a:t>1997, Offered E-Bills to allow consumers to view and pay bills online.</a:t>
            </a:r>
          </a:p>
          <a:p>
            <a:r>
              <a:rPr lang="en-US" altLang="en-US" sz="1800" dirty="0"/>
              <a:t>2005, Jeff </a:t>
            </a:r>
            <a:r>
              <a:rPr lang="en-US" altLang="en-US" sz="1800" dirty="0" err="1"/>
              <a:t>Yabuki</a:t>
            </a:r>
            <a:r>
              <a:rPr lang="en-US" altLang="en-US" sz="1800" dirty="0"/>
              <a:t> joins as President and CEO.</a:t>
            </a:r>
          </a:p>
          <a:p>
            <a:r>
              <a:rPr lang="en-US" altLang="en-US" sz="1800" dirty="0"/>
              <a:t>2006, Rebranding and reorganizing to have Fiserv directly work with customers and create products becoming Fiserv 2.0.</a:t>
            </a:r>
          </a:p>
          <a:p>
            <a:r>
              <a:rPr lang="en-US" altLang="en-US" sz="1800" dirty="0"/>
              <a:t>2007, Acquisition of CheckFree Corporation, the largest acquisition in company history.</a:t>
            </a:r>
          </a:p>
          <a:p>
            <a:r>
              <a:rPr lang="en-US" altLang="en-US" sz="1800" dirty="0"/>
              <a:t>2013, Recognized for an innovating mobile banking platform.</a:t>
            </a:r>
          </a:p>
          <a:p>
            <a:r>
              <a:rPr lang="en-US" altLang="en-US" sz="1800" dirty="0"/>
              <a:t>2011-2018, Continually acquiring companies to enhance their ability to offer web based banking products.</a:t>
            </a:r>
          </a:p>
          <a:p>
            <a:r>
              <a:rPr lang="en-US" altLang="en-US" sz="1800" dirty="0"/>
              <a:t>Now, More than 20K associates around the globe, serving clients in over 80 countries.</a:t>
            </a:r>
          </a:p>
        </p:txBody>
      </p:sp>
    </p:spTree>
    <p:extLst>
      <p:ext uri="{BB962C8B-B14F-4D97-AF65-F5344CB8AC3E}">
        <p14:creationId xmlns:p14="http://schemas.microsoft.com/office/powerpoint/2010/main" val="388574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08C4-FBE6-4FF0-8357-F881C388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Hours, Wages,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0BE1-F511-45A8-AA95-28453D2B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40 hours week</a:t>
            </a:r>
          </a:p>
          <a:p>
            <a:pPr lvl="1"/>
            <a:r>
              <a:rPr lang="en-US" dirty="0"/>
              <a:t>Flexible hours, standard business hours</a:t>
            </a:r>
          </a:p>
          <a:p>
            <a:pPr lvl="1"/>
            <a:r>
              <a:rPr lang="en-US" dirty="0"/>
              <a:t>Allowed to work from home</a:t>
            </a:r>
          </a:p>
          <a:p>
            <a:pPr lvl="1"/>
            <a:endParaRPr lang="en-US" dirty="0"/>
          </a:p>
          <a:p>
            <a:r>
              <a:rPr lang="en-US" dirty="0"/>
              <a:t>Wages</a:t>
            </a:r>
          </a:p>
          <a:p>
            <a:pPr lvl="1"/>
            <a:r>
              <a:rPr lang="en-US" dirty="0"/>
              <a:t>19 / hour</a:t>
            </a:r>
          </a:p>
          <a:p>
            <a:pPr lvl="1"/>
            <a:r>
              <a:rPr lang="en-US" dirty="0"/>
              <a:t>Never had to do overtime</a:t>
            </a:r>
          </a:p>
          <a:p>
            <a:pPr lvl="1"/>
            <a:endParaRPr lang="en-US" dirty="0"/>
          </a:p>
          <a:p>
            <a:r>
              <a:rPr lang="en-US" dirty="0"/>
              <a:t>Employee Appreciation</a:t>
            </a:r>
          </a:p>
          <a:p>
            <a:pPr lvl="1"/>
            <a:r>
              <a:rPr lang="en-US" dirty="0"/>
              <a:t>Pizza, Bagels, Coffee (every 2 weeks)</a:t>
            </a:r>
          </a:p>
          <a:p>
            <a:pPr lvl="1"/>
            <a:r>
              <a:rPr lang="en-US" dirty="0"/>
              <a:t>Company passes to different Employee Stores (Nike, Columbia, Adidas)</a:t>
            </a:r>
          </a:p>
          <a:p>
            <a:pPr lvl="1"/>
            <a:endParaRPr lang="en-US" dirty="0"/>
          </a:p>
          <a:p>
            <a:r>
              <a:rPr lang="en-US" dirty="0"/>
              <a:t>Optional Health Coverage</a:t>
            </a:r>
          </a:p>
        </p:txBody>
      </p:sp>
    </p:spTree>
    <p:extLst>
      <p:ext uri="{BB962C8B-B14F-4D97-AF65-F5344CB8AC3E}">
        <p14:creationId xmlns:p14="http://schemas.microsoft.com/office/powerpoint/2010/main" val="1797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17A2-A77C-4684-8515-2237EEE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32CA8-C34D-4AF8-A27D-462DEA26FF13}"/>
              </a:ext>
            </a:extLst>
          </p:cNvPr>
          <p:cNvSpPr/>
          <p:nvPr/>
        </p:nvSpPr>
        <p:spPr>
          <a:xfrm>
            <a:off x="454772" y="2720565"/>
            <a:ext cx="1524000" cy="8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Jeff </a:t>
            </a:r>
            <a:r>
              <a:rPr lang="en-US" dirty="0" err="1"/>
              <a:t>Yabuki</a:t>
            </a:r>
            <a:endParaRPr lang="en-US" dirty="0"/>
          </a:p>
          <a:p>
            <a:pPr algn="ctr"/>
            <a:r>
              <a:rPr lang="en-US" dirty="0"/>
              <a:t>CEO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1278A-F807-4165-8343-6300F4F18E85}"/>
              </a:ext>
            </a:extLst>
          </p:cNvPr>
          <p:cNvCxnSpPr>
            <a:cxnSpLocks/>
          </p:cNvCxnSpPr>
          <p:nvPr/>
        </p:nvCxnSpPr>
        <p:spPr>
          <a:xfrm flipH="1" flipV="1">
            <a:off x="2277979" y="3179769"/>
            <a:ext cx="1695607" cy="11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8487F3-1313-4350-8214-B895AF6AD82E}"/>
              </a:ext>
            </a:extLst>
          </p:cNvPr>
          <p:cNvSpPr/>
          <p:nvPr/>
        </p:nvSpPr>
        <p:spPr>
          <a:xfrm>
            <a:off x="6931041" y="4743579"/>
            <a:ext cx="1956285" cy="8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Michael Olander</a:t>
            </a:r>
          </a:p>
          <a:p>
            <a:pPr algn="ctr"/>
            <a:r>
              <a:rPr lang="en-US" dirty="0"/>
              <a:t>Mentor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96D8C-FCBA-417D-9147-F5AFE9219B0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503950"/>
            <a:ext cx="674620" cy="47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EE9A440-95F4-4F62-A406-69AE81AA1E35}"/>
              </a:ext>
            </a:extLst>
          </p:cNvPr>
          <p:cNvSpPr/>
          <p:nvPr/>
        </p:nvSpPr>
        <p:spPr>
          <a:xfrm>
            <a:off x="4272793" y="3938336"/>
            <a:ext cx="1524000" cy="8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Rohit Mathur</a:t>
            </a:r>
          </a:p>
          <a:p>
            <a:pPr algn="ctr"/>
            <a:r>
              <a:rPr lang="en-US" dirty="0"/>
              <a:t>DC Director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05BC82-1FB4-4D0E-9CA0-F8BD8F474E0B}"/>
              </a:ext>
            </a:extLst>
          </p:cNvPr>
          <p:cNvCxnSpPr>
            <a:cxnSpLocks/>
          </p:cNvCxnSpPr>
          <p:nvPr/>
        </p:nvCxnSpPr>
        <p:spPr>
          <a:xfrm flipH="1" flipV="1">
            <a:off x="9096883" y="5158264"/>
            <a:ext cx="774608" cy="5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B3C7B-1593-4B70-9F6C-1CC4879CDB51}"/>
              </a:ext>
            </a:extLst>
          </p:cNvPr>
          <p:cNvSpPr/>
          <p:nvPr/>
        </p:nvSpPr>
        <p:spPr>
          <a:xfrm>
            <a:off x="10068177" y="5299407"/>
            <a:ext cx="1524000" cy="8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  <a:p>
            <a:pPr algn="ctr"/>
            <a:r>
              <a:rPr lang="en-US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34536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F449-4DF9-4FA8-B73E-DD7AC1D6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73D5-271B-4353-A4B2-900CCD6C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Improved knowledge in programming</a:t>
            </a:r>
          </a:p>
          <a:p>
            <a:pPr lvl="1"/>
            <a:r>
              <a:rPr lang="en-US" dirty="0"/>
              <a:t>Used different coding tools</a:t>
            </a:r>
          </a:p>
          <a:p>
            <a:pPr lvl="2"/>
            <a:r>
              <a:rPr lang="en-US" dirty="0"/>
              <a:t>Visual studios, visual code</a:t>
            </a:r>
          </a:p>
          <a:p>
            <a:pPr lvl="1"/>
            <a:r>
              <a:rPr lang="en-US" dirty="0"/>
              <a:t>Languages</a:t>
            </a:r>
          </a:p>
          <a:p>
            <a:pPr lvl="2"/>
            <a:r>
              <a:rPr lang="en-US" dirty="0"/>
              <a:t>C#, CSHTML, SQL</a:t>
            </a:r>
          </a:p>
          <a:p>
            <a:endParaRPr lang="en-US" dirty="0"/>
          </a:p>
          <a:p>
            <a:r>
              <a:rPr lang="en-US" dirty="0"/>
              <a:t>Teamwork</a:t>
            </a:r>
          </a:p>
          <a:p>
            <a:pPr lvl="1"/>
            <a:r>
              <a:rPr lang="en-US" dirty="0"/>
              <a:t>Daily meetings help track goal and keep accountability</a:t>
            </a:r>
          </a:p>
          <a:p>
            <a:pPr lvl="1"/>
            <a:r>
              <a:rPr lang="en-US" dirty="0"/>
              <a:t>Asked for help when needed, very encouraging work environment of help offered</a:t>
            </a:r>
          </a:p>
          <a:p>
            <a:pPr lvl="1"/>
            <a:r>
              <a:rPr lang="en-US" dirty="0"/>
              <a:t>Learned when to ask for help and not bang your head against a wall</a:t>
            </a:r>
          </a:p>
          <a:p>
            <a:pPr lvl="2"/>
            <a:r>
              <a:rPr lang="en-US" dirty="0"/>
              <a:t>Pushed to learn things rather than given help all the 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4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124D-5100-4D9D-B568-08C46E6D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2A3E-B81B-460D-8367-918A37A9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 Deployments</a:t>
            </a:r>
          </a:p>
          <a:p>
            <a:pPr lvl="1"/>
            <a:r>
              <a:rPr lang="en-US" dirty="0"/>
              <a:t>Fixed the script code to work in different ways instead of one way</a:t>
            </a:r>
          </a:p>
          <a:p>
            <a:pPr lvl="1"/>
            <a:r>
              <a:rPr lang="en-US" dirty="0"/>
              <a:t>Added checks and errors for incorrect details given and data</a:t>
            </a:r>
          </a:p>
          <a:p>
            <a:pPr lvl="1"/>
            <a:r>
              <a:rPr lang="en-US" dirty="0"/>
              <a:t>Worked C# code</a:t>
            </a:r>
          </a:p>
          <a:p>
            <a:pPr lvl="1"/>
            <a:endParaRPr lang="en-US" dirty="0"/>
          </a:p>
          <a:p>
            <a:r>
              <a:rPr lang="en-US" dirty="0" err="1"/>
              <a:t>RestApi</a:t>
            </a:r>
            <a:r>
              <a:rPr lang="en-US" dirty="0"/>
              <a:t> Database Environments</a:t>
            </a:r>
          </a:p>
          <a:p>
            <a:pPr lvl="1"/>
            <a:r>
              <a:rPr lang="en-US" dirty="0"/>
              <a:t>Created a way access all environment details with a web side but also through SQL database</a:t>
            </a:r>
          </a:p>
          <a:p>
            <a:pPr lvl="1"/>
            <a:r>
              <a:rPr lang="en-US" dirty="0"/>
              <a:t>Worked with SQL, CSHTML  and C# code</a:t>
            </a:r>
          </a:p>
        </p:txBody>
      </p:sp>
    </p:spTree>
    <p:extLst>
      <p:ext uri="{BB962C8B-B14F-4D97-AF65-F5344CB8AC3E}">
        <p14:creationId xmlns:p14="http://schemas.microsoft.com/office/powerpoint/2010/main" val="150161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124D-5100-4D9D-B568-08C46E6D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2A3E-B81B-460D-8367-918A37A9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flexible, very helpful</a:t>
            </a:r>
          </a:p>
          <a:p>
            <a:r>
              <a:rPr lang="en-US" dirty="0"/>
              <a:t>Help was always ready if personal research was not helping</a:t>
            </a:r>
          </a:p>
          <a:p>
            <a:r>
              <a:rPr lang="en-US" dirty="0"/>
              <a:t>Felt like I was always given enough time to work on a project and not overly rushed</a:t>
            </a:r>
          </a:p>
          <a:p>
            <a:r>
              <a:rPr lang="en-US" dirty="0"/>
              <a:t>Projects that were being worked on were relevant to the company</a:t>
            </a:r>
          </a:p>
          <a:p>
            <a:r>
              <a:rPr lang="en-US" dirty="0"/>
              <a:t>Pushed to try new methods and tools to make coding life easier</a:t>
            </a:r>
          </a:p>
          <a:p>
            <a:r>
              <a:rPr lang="en-US" dirty="0"/>
              <a:t>Had a great experience overall!</a:t>
            </a:r>
          </a:p>
        </p:txBody>
      </p:sp>
    </p:spTree>
    <p:extLst>
      <p:ext uri="{BB962C8B-B14F-4D97-AF65-F5344CB8AC3E}">
        <p14:creationId xmlns:p14="http://schemas.microsoft.com/office/powerpoint/2010/main" val="33855532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419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Fiserv </vt:lpstr>
      <vt:lpstr>Table of Content</vt:lpstr>
      <vt:lpstr>History of Fiserv</vt:lpstr>
      <vt:lpstr>Working Hours, Wages, Benefits</vt:lpstr>
      <vt:lpstr>Reporting Structure</vt:lpstr>
      <vt:lpstr>Experience</vt:lpstr>
      <vt:lpstr>Projects</vt:lpstr>
      <vt:lpstr>Internship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Fiserv</dc:title>
  <dc:creator>Kevin Pham</dc:creator>
  <cp:lastModifiedBy>Kevin Pham</cp:lastModifiedBy>
  <cp:revision>3</cp:revision>
  <dcterms:created xsi:type="dcterms:W3CDTF">2018-09-05T22:53:08Z</dcterms:created>
  <dcterms:modified xsi:type="dcterms:W3CDTF">2018-09-05T23:17:35Z</dcterms:modified>
</cp:coreProperties>
</file>