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3c323baf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3c323baf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af32d7d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af32d7d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3af32d7d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3af32d7d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3af32d7d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3af32d7d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af32d7d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af32d7d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3ba8118b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3ba8118b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3af32d7d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3af32d7d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3af32d7d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3af32d7d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2019: Divestiture of ECR further transforming Jacobs portfolio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af32d7d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3af32d7d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af32d7d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3af32d7d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3af32d7d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3af32d7d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3c323baf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3c323baf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3af8caf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3af8caf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MECOP INTERNSHIP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JACOBS </a:t>
            </a:r>
            <a:r>
              <a:rPr lang="en"/>
              <a:t>ENGINEERING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Pham - Software Intern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- Fall 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Electronics Group (PDX)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24" y="1862911"/>
            <a:ext cx="2437674" cy="84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092"/>
            <a:ext cx="9143999" cy="4982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learned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Learning how to use QuickBase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Similar to SQL but a lot less code-based, deals with a lot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communicate and work with other employees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the opportunity to find creative solutions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be given tasks without step to step guides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engineering judgement skills to make good decisions in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Always ask for help and clarifications when stuck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325" y="67301"/>
            <a:ext cx="2572150" cy="8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Courses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Database (CS 340)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SQL understanding and structures of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Software Engineering I &amp; II (CS 361, 362)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to communicate with others &amp; breakdown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Usability Engineering (CS 352)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Inclusive Design HCI (CS 468)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Helps with understanding how to design user-interface better and visually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325" y="67301"/>
            <a:ext cx="2572150" cy="8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 Experience Comparison</a:t>
            </a: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544775" y="1864700"/>
            <a:ext cx="3799200" cy="30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Fiserv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Software Development Company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Company internal projects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Projects that did not affect anyone using them, offline projects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Work with the same group in the office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Onboarding Process was online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4798400" y="1822250"/>
            <a:ext cx="3799200" cy="30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Jacobs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Multiple Engineering Disciplines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Dealing with projects that assist other employees and work for clients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Get to see your work being utilized in real-time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Provides more opportunity to connect &amp; work with different groups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Not everyone you work with is in the same office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Onboarding Process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325" y="67301"/>
            <a:ext cx="2572150" cy="8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ctrTitle"/>
          </p:nvPr>
        </p:nvSpPr>
        <p:spPr>
          <a:xfrm>
            <a:off x="2902950" y="2104950"/>
            <a:ext cx="3338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Moment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Walking on Campus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Don’t be glued to your phone screens!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Stay on the right side of the walkway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Keeps the flow of traffic moving without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When crossing the road, always check both sides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Especially since on campus, bikers tend to just go without stopping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325" y="67301"/>
            <a:ext cx="2572150" cy="8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Jacobs Engineering?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-"/>
            </a:pPr>
            <a:r>
              <a:rPr lang="en"/>
              <a:t>Engineering Design Consultant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-"/>
            </a:pPr>
            <a:r>
              <a:rPr lang="en"/>
              <a:t>Industry-leading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Advanced sciences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Digital technologies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Big data analytics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Program and construction management disciplines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Operations and facilities management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Jacobs is a safe &amp; caring culture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Safety is a top priority at Jacobs as well as your voice to be heard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325" y="67301"/>
            <a:ext cx="2572150" cy="8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History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119275" y="1919075"/>
            <a:ext cx="4452600" cy="30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1947: Founded by Dr. Joseph J. Jacobs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1970: Jacobs initiated its IPO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1983: US President Ronald Reagan presented Dr. Jacobs with the </a:t>
            </a:r>
            <a:r>
              <a:rPr b="1" lang="en" sz="1400"/>
              <a:t>Hoover Medal for </a:t>
            </a:r>
            <a:r>
              <a:rPr b="1" lang="en" sz="1400"/>
              <a:t>outstanding</a:t>
            </a:r>
            <a:r>
              <a:rPr b="1" lang="en" sz="1400"/>
              <a:t> extra-career </a:t>
            </a:r>
            <a:r>
              <a:rPr lang="en" sz="1400"/>
              <a:t>to humanity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1989: Jacobs is listed on the NYSE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1991: Reached $1 billion annual revenue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1997: </a:t>
            </a:r>
            <a:r>
              <a:rPr lang="en" sz="1400"/>
              <a:t>Employed</a:t>
            </a:r>
            <a:r>
              <a:rPr lang="en" sz="1400"/>
              <a:t> 15,000 people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325" y="67301"/>
            <a:ext cx="2572150" cy="8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599950" y="1919075"/>
            <a:ext cx="44526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1999: </a:t>
            </a:r>
            <a:r>
              <a:rPr i="1" lang="en" sz="1400"/>
              <a:t>Fortune </a:t>
            </a:r>
            <a:r>
              <a:rPr lang="en" sz="1400"/>
              <a:t>Magazine named Jacobs the “Most Admired E&amp;C Company”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2010: </a:t>
            </a:r>
            <a:r>
              <a:rPr i="1" lang="en" sz="1400"/>
              <a:t>Forbes</a:t>
            </a:r>
            <a:r>
              <a:rPr lang="en" sz="1400"/>
              <a:t> Magazine names Jacobs as one of America’s “100 Most Trustworthy Companies”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2015: Steve Demetriou appointed Jacobs CEO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2017: Acquired CH2M to set a new benchmark in the professional </a:t>
            </a:r>
            <a:r>
              <a:rPr lang="en" sz="1400"/>
              <a:t>services</a:t>
            </a:r>
            <a:r>
              <a:rPr lang="en" sz="1400"/>
              <a:t> sector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2018: </a:t>
            </a:r>
            <a:r>
              <a:rPr i="1" lang="en" sz="1400"/>
              <a:t>ENR</a:t>
            </a:r>
            <a:r>
              <a:rPr lang="en" sz="1400"/>
              <a:t> ranked Jacobs as the #1 “Global Design Firm”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Reporting Structure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325" y="67301"/>
            <a:ext cx="2572150" cy="8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7751500" y="3013850"/>
            <a:ext cx="16509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Kat Valentine (Mentor)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7751500" y="4452450"/>
            <a:ext cx="16509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Kevin Pham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(Intern)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171750" y="3516150"/>
            <a:ext cx="16509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John Beaudry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(I&amp;C Manager)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 rot="10800000">
            <a:off x="4008225" y="2260450"/>
            <a:ext cx="767700" cy="5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/>
          <p:nvPr/>
        </p:nvCxnSpPr>
        <p:spPr>
          <a:xfrm rot="10800000">
            <a:off x="7294900" y="4094050"/>
            <a:ext cx="7281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7"/>
          <p:cNvSpPr txBox="1"/>
          <p:nvPr/>
        </p:nvSpPr>
        <p:spPr>
          <a:xfrm>
            <a:off x="4236225" y="2571750"/>
            <a:ext cx="2064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Gary Mays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(Engineering Manager)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PDX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" name="Google Shape;104;p17"/>
          <p:cNvCxnSpPr/>
          <p:nvPr/>
        </p:nvCxnSpPr>
        <p:spPr>
          <a:xfrm rot="10800000">
            <a:off x="5653450" y="3144050"/>
            <a:ext cx="767700" cy="5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7"/>
          <p:cNvSpPr txBox="1"/>
          <p:nvPr/>
        </p:nvSpPr>
        <p:spPr>
          <a:xfrm>
            <a:off x="2285225" y="1720500"/>
            <a:ext cx="2490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Terry Wheeler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(Electronics Dept. Manager)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" name="Google Shape;106;p17"/>
          <p:cNvCxnSpPr>
            <a:endCxn id="98" idx="2"/>
          </p:cNvCxnSpPr>
          <p:nvPr/>
        </p:nvCxnSpPr>
        <p:spPr>
          <a:xfrm rot="10800000">
            <a:off x="8576950" y="3651050"/>
            <a:ext cx="13500" cy="8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Environment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71900" y="1919075"/>
            <a:ext cx="82221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Flexible Work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Competitive Pay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Paid Sick Time, No Vacation/ Paid Time 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Business Casual Attire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Lunch &amp; Learn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Opportunities</a:t>
            </a:r>
            <a:r>
              <a:rPr lang="en"/>
              <a:t> for interns to learn about other employees and what they do for the company and what sorts of ways different disciplines work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Culture of learning &amp; openness to new ideas and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Field trips to sites that the company is working with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325" y="67301"/>
            <a:ext cx="2572150" cy="8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QuickBase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471900" y="1919075"/>
            <a:ext cx="8190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Cloud database software platform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Lots of functionality; show data, graphs, forms, color-code cells,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Worked on many small projects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Setting up, making changes to tables that company employees and some clients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the opportunity to see other disciplines make use of the databases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Specific Project 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Designer Review Comments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Package Information for I&amp;C Team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325" y="67301"/>
            <a:ext cx="2572150" cy="8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775" y="3867620"/>
            <a:ext cx="4243699" cy="11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" y="300675"/>
            <a:ext cx="9129217" cy="435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Secure Access Tool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Requires all employees who are working on projects to sign NDAs (</a:t>
            </a:r>
            <a:r>
              <a:rPr lang="en"/>
              <a:t>confidential</a:t>
            </a:r>
            <a:r>
              <a:rPr lang="en"/>
              <a:t> information agreement)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to share the project with anyone except the clients and those working on that SPECIFIC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Keeping track of employees and their accesses to projects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-"/>
            </a:pPr>
            <a:r>
              <a:rPr lang="en"/>
              <a:t>Helps with managements and visually see what accesses each employee has on a specific project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 Project Managers to assign accesses to each user for the projects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Shows project names, user (and their roles), who’s assigned to which projects, and the tools needed for each project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325" y="67301"/>
            <a:ext cx="2572150" cy="8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