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9" r:id="rId5"/>
    <p:sldId id="257" r:id="rId6"/>
    <p:sldId id="265" r:id="rId7"/>
    <p:sldId id="307" r:id="rId8"/>
    <p:sldId id="262" r:id="rId9"/>
    <p:sldId id="309" r:id="rId10"/>
    <p:sldId id="331" r:id="rId11"/>
    <p:sldId id="332" r:id="rId12"/>
    <p:sldId id="333" r:id="rId13"/>
    <p:sldId id="341" r:id="rId14"/>
    <p:sldId id="311" r:id="rId15"/>
    <p:sldId id="312" r:id="rId16"/>
    <p:sldId id="334" r:id="rId17"/>
    <p:sldId id="342" r:id="rId18"/>
    <p:sldId id="343" r:id="rId19"/>
    <p:sldId id="318" r:id="rId20"/>
    <p:sldId id="323" r:id="rId21"/>
    <p:sldId id="335" r:id="rId22"/>
    <p:sldId id="344" r:id="rId23"/>
    <p:sldId id="345" r:id="rId24"/>
    <p:sldId id="346" r:id="rId25"/>
    <p:sldId id="336" r:id="rId26"/>
    <p:sldId id="347" r:id="rId27"/>
    <p:sldId id="348" r:id="rId28"/>
    <p:sldId id="349" r:id="rId29"/>
    <p:sldId id="350" r:id="rId30"/>
    <p:sldId id="337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86066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3/23/2023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t>3/23/2023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/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3/23/2023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t>3/23/2023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/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t>3/23/2023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493C6-0F19-9FA0-5402-12CEDE6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3580B-1B23-CB6E-E9CB-8C6C0267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deadlock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B5B0E-DA4D-9910-5C2A-A6F62B5B7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974" y="1069602"/>
            <a:ext cx="11580737" cy="4909124"/>
          </a:xfrm>
        </p:spPr>
        <p:txBody>
          <a:bodyPr/>
          <a:lstStyle/>
          <a:p>
            <a:pPr marL="0" indent="0">
              <a:buNone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bế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627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11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312352" y="2797287"/>
            <a:ext cx="58560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  <a:p>
            <a:pPr algn="ctr"/>
            <a:r>
              <a:rPr 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9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deadlock</a:t>
            </a:r>
            <a:endParaRPr lang="en-US" sz="3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441825" y="6391910"/>
            <a:ext cx="7415530" cy="76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240395" y="6399530"/>
            <a:ext cx="3302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LOVE. ONE FUTURE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Aft>
                <a:spcPts val="5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 hợp 1: Tài nguyên 1 bị khoá 2 lần liên tiếp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76064-D7F1-7383-F52B-0A8455E4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6" y="961707"/>
            <a:ext cx="5296535" cy="4934585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E46C16E-51AC-E33C-5CEF-ADC845B73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68" y="961707"/>
            <a:ext cx="5887085" cy="268605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0CA0938-BDA4-4663-7962-53CCEAD5C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968" y="4784271"/>
            <a:ext cx="5640296" cy="111202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A39BB7D-7410-FE43-C1DD-51967B9E672B}"/>
              </a:ext>
            </a:extLst>
          </p:cNvPr>
          <p:cNvSpPr txBox="1"/>
          <p:nvPr/>
        </p:nvSpPr>
        <p:spPr>
          <a:xfrm>
            <a:off x="6096000" y="4245429"/>
            <a:ext cx="56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thread2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vi-V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B05E2-888A-C765-E64F-9456F238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ED1A4A-7500-D34E-9562-D5FC3CF8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</a:rPr>
              <a:t>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3EDF3-8A82-82DF-B083-F04B86C3FB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1058844"/>
            <a:ext cx="11560975" cy="10638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hread1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thread2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deadlock.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650C6-E16A-2786-F69C-D17D7446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1926771"/>
            <a:ext cx="3794684" cy="413144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DB3A9D5-203B-1C48-4E30-EB795502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20" y="1926771"/>
            <a:ext cx="4327991" cy="261325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F4C6326-132D-D12F-D040-82C384339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360" y="4951920"/>
            <a:ext cx="3181350" cy="1019175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E7D7EBC-6823-D641-FBA7-6E0D7B018634}"/>
              </a:ext>
            </a:extLst>
          </p:cNvPr>
          <p:cNvSpPr txBox="1"/>
          <p:nvPr/>
        </p:nvSpPr>
        <p:spPr>
          <a:xfrm>
            <a:off x="4730391" y="5084783"/>
            <a:ext cx="398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song thread1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deadlock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45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B05E2-888A-C765-E64F-9456F238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ED1A4A-7500-D34E-9562-D5FC3CF8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</a:rPr>
              <a:t> 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3EDF3-8A82-82DF-B083-F04B86C3FB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1058844"/>
            <a:ext cx="11560975" cy="10638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lockB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lock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lockB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lock,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deadlock.</a:t>
            </a:r>
            <a:endParaRPr lang="en-US" sz="24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E7D7EBC-6823-D641-FBA7-6E0D7B018634}"/>
              </a:ext>
            </a:extLst>
          </p:cNvPr>
          <p:cNvSpPr txBox="1"/>
          <p:nvPr/>
        </p:nvSpPr>
        <p:spPr>
          <a:xfrm>
            <a:off x="4417608" y="4406444"/>
            <a:ext cx="188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vi-VN" dirty="0"/>
          </a:p>
        </p:txBody>
      </p:sp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CF9A7B4E-B1F5-81C1-80A8-0D3213F5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5" y="2351002"/>
            <a:ext cx="3831783" cy="344815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A9C31A3-89DC-E067-5705-1F8438B4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27" y="2351002"/>
            <a:ext cx="3681730" cy="201182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B1A1F0-E992-6786-17A7-6B3106CB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68" y="4595082"/>
            <a:ext cx="3514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B05E2-888A-C765-E64F-9456F238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ED1A4A-7500-D34E-9562-D5FC3CF8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</a:rPr>
              <a:t> 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3EDF3-8A82-82DF-B083-F04B86C3FB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1058844"/>
            <a:ext cx="11560975" cy="1063870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 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mutex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FB9E275-DF89-7E6D-06ED-5ED993D3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1" y="1590150"/>
            <a:ext cx="3980456" cy="4209006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77EE1158-37E3-EB29-9330-2B29A37E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08" y="2421844"/>
            <a:ext cx="5269704" cy="197054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F02FE2A-1E1E-4778-4681-40C7E9235A70}"/>
              </a:ext>
            </a:extLst>
          </p:cNvPr>
          <p:cNvSpPr txBox="1"/>
          <p:nvPr/>
        </p:nvSpPr>
        <p:spPr>
          <a:xfrm>
            <a:off x="5112885" y="2272057"/>
            <a:ext cx="33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16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13698" y="2829560"/>
            <a:ext cx="52629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  <a:p>
            <a:pPr algn="ctr"/>
            <a:r>
              <a:rPr lang="en-US" sz="3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3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3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3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9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3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3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</a:t>
            </a:r>
            <a:endParaRPr lang="en-US" sz="3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441825" y="6391910"/>
            <a:ext cx="7415530" cy="76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240395" y="6399530"/>
            <a:ext cx="3302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LOVE. ONE FUTURE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Dining Philosopher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35E1-93F6-28C3-7564-80E956E0C289}"/>
              </a:ext>
            </a:extLst>
          </p:cNvPr>
          <p:cNvSpPr txBox="1"/>
          <p:nvPr/>
        </p:nvSpPr>
        <p:spPr>
          <a:xfrm>
            <a:off x="338736" y="1111795"/>
            <a:ext cx="11560975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Dining Philosopher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deadlock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deadlock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3C81C-14EF-49FE-F7D5-348E26A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D1DA8-1676-7F69-5A3D-7A11CA1B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Dining Philosopher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BB7DC-59BA-9029-99D3-7DFF343AA5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1243485"/>
          </a:xfrm>
        </p:spPr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5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ngồi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kẽ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ngồi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D9A3CED6-6DD7-2D20-057B-9211AC9B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90" y="2299400"/>
            <a:ext cx="2550200" cy="191588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D02CDE4-6E57-EDF8-E31D-71A9ABFF25EF}"/>
              </a:ext>
            </a:extLst>
          </p:cNvPr>
          <p:cNvSpPr txBox="1"/>
          <p:nvPr/>
        </p:nvSpPr>
        <p:spPr>
          <a:xfrm>
            <a:off x="338736" y="4215286"/>
            <a:ext cx="11514528" cy="172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“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do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(eating)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(thinking))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vi-V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3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3C81C-14EF-49FE-F7D5-348E26A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D1DA8-1676-7F69-5A3D-7A11CA1B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Dining Philosopher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BB7DC-59BA-9029-99D3-7DFF343AA5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260150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thread.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(sleep).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673" y="2522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15926" y="336550"/>
            <a:ext cx="3962399" cy="723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5944235"/>
            <a:ext cx="4553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69645" y="2576830"/>
            <a:ext cx="218521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Deadlock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69645" y="3709670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TS.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69645" y="435483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3C81C-14EF-49FE-F7D5-348E26A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D1DA8-1676-7F69-5A3D-7A11CA1B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Dining Philosopher –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BB7DC-59BA-9029-99D3-7DFF343AA5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3"/>
            <a:ext cx="11514528" cy="5097027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theo.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bế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cầm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vi-V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3C81C-14EF-49FE-F7D5-348E26A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D1DA8-1676-7F69-5A3D-7A11CA1B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Dining Philosopher –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TH2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BB7DC-59BA-9029-99D3-7DFF343AA5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3"/>
            <a:ext cx="11514528" cy="1978271"/>
          </a:xfrm>
        </p:spPr>
        <p:txBody>
          <a:bodyPr/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thỏa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đũa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Deaadlock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 hay ko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vi-V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5" descr="Text&#10;&#10;Description automatically generated">
            <a:extLst>
              <a:ext uri="{FF2B5EF4-FFF2-40B4-BE49-F238E27FC236}">
                <a16:creationId xmlns:a16="http://schemas.microsoft.com/office/drawing/2014/main" id="{E0EED5CF-8409-81BD-D8CB-DA14DCDB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4" y="3037114"/>
            <a:ext cx="2393315" cy="1876425"/>
          </a:xfrm>
          <a:prstGeom prst="rect">
            <a:avLst/>
          </a:prstGeom>
        </p:spPr>
      </p:pic>
      <p:pic>
        <p:nvPicPr>
          <p:cNvPr id="6" name="Picture 17" descr="Text&#10;&#10;Description automatically generated">
            <a:extLst>
              <a:ext uri="{FF2B5EF4-FFF2-40B4-BE49-F238E27FC236}">
                <a16:creationId xmlns:a16="http://schemas.microsoft.com/office/drawing/2014/main" id="{431CC698-0B21-DDDA-365D-71C381AC7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037114"/>
            <a:ext cx="2881189" cy="2258468"/>
          </a:xfrm>
          <a:prstGeom prst="rect">
            <a:avLst/>
          </a:prstGeom>
        </p:spPr>
      </p:pic>
      <p:pic>
        <p:nvPicPr>
          <p:cNvPr id="7" name="Picture 1272894822" descr="hình ảnh">
            <a:extLst>
              <a:ext uri="{FF2B5EF4-FFF2-40B4-BE49-F238E27FC236}">
                <a16:creationId xmlns:a16="http://schemas.microsoft.com/office/drawing/2014/main" id="{DAD43135-A847-7070-AC0F-F4D733C07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90" y="3024801"/>
            <a:ext cx="4031205" cy="13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5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A895B-52A2-2A42-1E70-2FD3905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0CFF4-21C1-4F8E-0DB0-B21FBA1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 đổi số Thread</a:t>
            </a:r>
            <a:b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B346C-33E7-911D-AED1-1D4F85660E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1058844"/>
            <a:ext cx="11560975" cy="1390442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thread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thread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1A2C339-DA38-942D-624C-2BC3B0DD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7" y="2578968"/>
            <a:ext cx="6164562" cy="1617475"/>
          </a:xfrm>
          <a:prstGeom prst="rect">
            <a:avLst/>
          </a:prstGeom>
        </p:spPr>
      </p:pic>
      <p:pic>
        <p:nvPicPr>
          <p:cNvPr id="8" name="Picture 1746657195" descr="Ảnh có chứa bàn&#10;&#10;Mô tả được tạo tự động">
            <a:extLst>
              <a:ext uri="{FF2B5EF4-FFF2-40B4-BE49-F238E27FC236}">
                <a16:creationId xmlns:a16="http://schemas.microsoft.com/office/drawing/2014/main" id="{7E2643DC-B952-F01B-B146-B6D075AB8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86" y="2578968"/>
            <a:ext cx="4600650" cy="25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1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A895B-52A2-2A42-1E70-2FD3905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0CFF4-21C1-4F8E-0DB0-B21FBA1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 đổi số Thread</a:t>
            </a:r>
            <a:b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B346C-33E7-911D-AED1-1D4F85660E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221" y="982386"/>
            <a:ext cx="11560975" cy="88316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67769567">
            <a:extLst>
              <a:ext uri="{FF2B5EF4-FFF2-40B4-BE49-F238E27FC236}">
                <a16:creationId xmlns:a16="http://schemas.microsoft.com/office/drawing/2014/main" id="{6FAD5B33-2BAB-FB57-8FCE-3C8067E33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39" y="1642644"/>
            <a:ext cx="6369504" cy="38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A895B-52A2-2A42-1E70-2FD3905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0CFF4-21C1-4F8E-0DB0-B21FBA1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 đổi số tài nguyên</a:t>
            </a:r>
            <a:b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B346C-33E7-911D-AED1-1D4F85660E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221" y="982386"/>
            <a:ext cx="11560975" cy="127095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 số lượng tài nguyên lên và giữ nguyên số luồng.</a:t>
            </a:r>
            <a:endParaRPr lang="vi-VN" sz="24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giữ nguyên số luồng là 5 và tăng dần số lượng tài nguyên lên</a:t>
            </a:r>
            <a:endParaRPr lang="vi-VN" sz="24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992E54A-066A-538F-C485-2C014A73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21" y="2253343"/>
            <a:ext cx="7171169" cy="1270957"/>
          </a:xfrm>
          <a:prstGeom prst="rect">
            <a:avLst/>
          </a:prstGeom>
        </p:spPr>
      </p:pic>
      <p:pic>
        <p:nvPicPr>
          <p:cNvPr id="8" name="Picture 2125462556">
            <a:extLst>
              <a:ext uri="{FF2B5EF4-FFF2-40B4-BE49-F238E27FC236}">
                <a16:creationId xmlns:a16="http://schemas.microsoft.com/office/drawing/2014/main" id="{78B2A8D5-751D-00D3-D1B6-FD9537B74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24" y="2253343"/>
            <a:ext cx="4262338" cy="31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4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A895B-52A2-2A42-1E70-2FD3905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0CFF4-21C1-4F8E-0DB0-B21FBA1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 đổi số tài nguyên</a:t>
            </a:r>
            <a:b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B346C-33E7-911D-AED1-1D4F85660E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221" y="982387"/>
            <a:ext cx="11560975" cy="66870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food).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1972443438">
            <a:extLst>
              <a:ext uri="{FF2B5EF4-FFF2-40B4-BE49-F238E27FC236}">
                <a16:creationId xmlns:a16="http://schemas.microsoft.com/office/drawing/2014/main" id="{B3C1C479-2824-42F4-643D-37068706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89" y="1651095"/>
            <a:ext cx="5552036" cy="350461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9CFF38-46A3-CE50-E3D8-ADFACB31F7B1}"/>
              </a:ext>
            </a:extLst>
          </p:cNvPr>
          <p:cNvSpPr txBox="1"/>
          <p:nvPr/>
        </p:nvSpPr>
        <p:spPr>
          <a:xfrm>
            <a:off x="3200239" y="5229282"/>
            <a:ext cx="475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58278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A895B-52A2-2A42-1E70-2FD3905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0CFF4-21C1-4F8E-0DB0-B21FBA1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 đổi số tài nguyên</a:t>
            </a:r>
            <a:b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B346C-33E7-911D-AED1-1D4F85660E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221" y="982387"/>
            <a:ext cx="11560975" cy="668708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9CFF38-46A3-CE50-E3D8-ADFACB31F7B1}"/>
              </a:ext>
            </a:extLst>
          </p:cNvPr>
          <p:cNvSpPr txBox="1"/>
          <p:nvPr/>
        </p:nvSpPr>
        <p:spPr>
          <a:xfrm>
            <a:off x="424221" y="1651095"/>
            <a:ext cx="168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 = 50.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7" name="Picture 295003704" descr="hình ảnh">
            <a:extLst>
              <a:ext uri="{FF2B5EF4-FFF2-40B4-BE49-F238E27FC236}">
                <a16:creationId xmlns:a16="http://schemas.microsoft.com/office/drawing/2014/main" id="{09136793-8364-A4C0-A827-45029BD9A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19" y="1665968"/>
            <a:ext cx="3815309" cy="130356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4009EC4-E673-26CD-4D81-61D160C5E982}"/>
              </a:ext>
            </a:extLst>
          </p:cNvPr>
          <p:cNvSpPr txBox="1"/>
          <p:nvPr/>
        </p:nvSpPr>
        <p:spPr>
          <a:xfrm>
            <a:off x="424221" y="3148656"/>
            <a:ext cx="168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 = 200.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9" name="Picture 1975765841" descr="hình ảnh">
            <a:extLst>
              <a:ext uri="{FF2B5EF4-FFF2-40B4-BE49-F238E27FC236}">
                <a16:creationId xmlns:a16="http://schemas.microsoft.com/office/drawing/2014/main" id="{34BA3933-0890-2791-1024-148144198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19" y="3802299"/>
            <a:ext cx="3815309" cy="1303564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4091B72-D9FF-5F4C-4768-95EAF5D723DB}"/>
              </a:ext>
            </a:extLst>
          </p:cNvPr>
          <p:cNvSpPr txBox="1"/>
          <p:nvPr/>
        </p:nvSpPr>
        <p:spPr>
          <a:xfrm>
            <a:off x="6651173" y="1623176"/>
            <a:ext cx="5248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Food = 1000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11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485123EF-45C0-BAF1-C60C-E70D06877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73" y="2469469"/>
            <a:ext cx="5116606" cy="1391823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FC1E35E-6B45-F6BF-5E3B-DDDF992DD59B}"/>
              </a:ext>
            </a:extLst>
          </p:cNvPr>
          <p:cNvSpPr txBox="1"/>
          <p:nvPr/>
        </p:nvSpPr>
        <p:spPr>
          <a:xfrm>
            <a:off x="6519242" y="4058026"/>
            <a:ext cx="5248537" cy="290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food)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food).</a:t>
            </a:r>
            <a:endParaRPr lang="vi-V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3047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B3F7-5FFF-EE7D-CE34-96588A644E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7" y="1058843"/>
            <a:ext cx="11560974" cy="1782327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0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sleep_time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dậy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sleep_time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E60D2CA-3FAA-582F-8418-18F1153C65E1}"/>
              </a:ext>
            </a:extLst>
          </p:cNvPr>
          <p:cNvSpPr txBox="1"/>
          <p:nvPr/>
        </p:nvSpPr>
        <p:spPr>
          <a:xfrm>
            <a:off x="338736" y="2955471"/>
            <a:ext cx="349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7" name="Picture 14" descr="Diagram&#10;&#10;Description automatically generated">
            <a:extLst>
              <a:ext uri="{FF2B5EF4-FFF2-40B4-BE49-F238E27FC236}">
                <a16:creationId xmlns:a16="http://schemas.microsoft.com/office/drawing/2014/main" id="{B04B0314-A935-BEF4-DDD0-1219B505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24" y="2661556"/>
            <a:ext cx="4210573" cy="3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3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B3F7-5FFF-EE7D-CE34-96588A644E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7" y="1058844"/>
            <a:ext cx="11560974" cy="436098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B7F695F-669E-8393-832D-7A6F2A4C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79" y="1058844"/>
            <a:ext cx="5639289" cy="110499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0E17582-2D06-9CD6-0D95-B514AB9E2168}"/>
              </a:ext>
            </a:extLst>
          </p:cNvPr>
          <p:cNvSpPr txBox="1"/>
          <p:nvPr/>
        </p:nvSpPr>
        <p:spPr>
          <a:xfrm>
            <a:off x="338736" y="2401277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Sleep_seconds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(s).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10" name="Picture 747249045" descr="hình ảnh">
            <a:extLst>
              <a:ext uri="{FF2B5EF4-FFF2-40B4-BE49-F238E27FC236}">
                <a16:creationId xmlns:a16="http://schemas.microsoft.com/office/drawing/2014/main" id="{1ADA3696-2579-2765-8C73-F8D20324D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79" y="2634574"/>
            <a:ext cx="3761014" cy="3040153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C3C585C-00A2-247D-751B-E88AB4E3B279}"/>
              </a:ext>
            </a:extLst>
          </p:cNvPr>
          <p:cNvSpPr txBox="1"/>
          <p:nvPr/>
        </p:nvSpPr>
        <p:spPr>
          <a:xfrm>
            <a:off x="7896903" y="2401277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Bị</a:t>
            </a:r>
            <a:r>
              <a:rPr lang="en-US" dirty="0"/>
              <a:t> deadlock</a:t>
            </a:r>
            <a:endParaRPr lang="vi-VN" dirty="0"/>
          </a:p>
        </p:txBody>
      </p:sp>
      <p:pic>
        <p:nvPicPr>
          <p:cNvPr id="12" name="Picture 1239360150" descr="hình ảnh">
            <a:extLst>
              <a:ext uri="{FF2B5EF4-FFF2-40B4-BE49-F238E27FC236}">
                <a16:creationId xmlns:a16="http://schemas.microsoft.com/office/drawing/2014/main" id="{FBC4A95A-6B0F-5BFA-0D34-78808FEE0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75" y="3008046"/>
            <a:ext cx="3248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4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0E17582-2D06-9CD6-0D95-B514AB9E2168}"/>
              </a:ext>
            </a:extLst>
          </p:cNvPr>
          <p:cNvSpPr txBox="1"/>
          <p:nvPr/>
        </p:nvSpPr>
        <p:spPr>
          <a:xfrm>
            <a:off x="338736" y="1029677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Sleep_seconds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 (s).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7" name="Picture 345958871" descr="hình ảnh">
            <a:extLst>
              <a:ext uri="{FF2B5EF4-FFF2-40B4-BE49-F238E27FC236}">
                <a16:creationId xmlns:a16="http://schemas.microsoft.com/office/drawing/2014/main" id="{37264DBC-CEEC-D9BA-8225-66101C67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09" y="1581150"/>
            <a:ext cx="4572000" cy="3695700"/>
          </a:xfrm>
          <a:prstGeom prst="rect">
            <a:avLst/>
          </a:prstGeom>
        </p:spPr>
      </p:pic>
      <p:pic>
        <p:nvPicPr>
          <p:cNvPr id="13" name="Picture 51937312" descr="hình ảnh">
            <a:extLst>
              <a:ext uri="{FF2B5EF4-FFF2-40B4-BE49-F238E27FC236}">
                <a16:creationId xmlns:a16="http://schemas.microsoft.com/office/drawing/2014/main" id="{777B1D29-3BA1-18F1-9F8D-4A64A08DE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91" y="1581150"/>
            <a:ext cx="4572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1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68707077"/>
              </p:ext>
            </p:extLst>
          </p:nvPr>
        </p:nvGraphicFramePr>
        <p:xfrm>
          <a:off x="1990090" y="2286000"/>
          <a:ext cx="82124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 vụ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20192879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hiểu lý thuyết  + mô phỏng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20192879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hiểu lý thuyết + viết báo cáo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20192879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Tìm hiểu lý thuyết + viết báo cáo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20192879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Tìm hiểu lý thuyết + làm slide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20192879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Tìm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hiểu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lý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thuyết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viết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báo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báo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0E17582-2D06-9CD6-0D95-B514AB9E2168}"/>
              </a:ext>
            </a:extLst>
          </p:cNvPr>
          <p:cNvSpPr txBox="1"/>
          <p:nvPr/>
        </p:nvSpPr>
        <p:spPr>
          <a:xfrm>
            <a:off x="338736" y="1029677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Sleep_seconds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 (s).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4" name="Picture 636024312" descr="hình ảnh">
            <a:extLst>
              <a:ext uri="{FF2B5EF4-FFF2-40B4-BE49-F238E27FC236}">
                <a16:creationId xmlns:a16="http://schemas.microsoft.com/office/drawing/2014/main" id="{BFA26E54-54CC-4C59-D070-9FA1DC1E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5" y="1713759"/>
            <a:ext cx="4868801" cy="3935613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E1C1E22-3442-3B58-19AF-E075AA364156}"/>
              </a:ext>
            </a:extLst>
          </p:cNvPr>
          <p:cNvSpPr txBox="1"/>
          <p:nvPr/>
        </p:nvSpPr>
        <p:spPr>
          <a:xfrm>
            <a:off x="6984463" y="1067429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Sleep_seconds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15 (s).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Picture 1909290939" descr="hình ảnh">
            <a:extLst>
              <a:ext uri="{FF2B5EF4-FFF2-40B4-BE49-F238E27FC236}">
                <a16:creationId xmlns:a16="http://schemas.microsoft.com/office/drawing/2014/main" id="{7977D74D-7788-12AC-78D9-CB38DC06C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62" y="1763605"/>
            <a:ext cx="4868801" cy="39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5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72149B9-B42E-0323-0B48-42966613B2CF}"/>
              </a:ext>
            </a:extLst>
          </p:cNvPr>
          <p:cNvSpPr txBox="1"/>
          <p:nvPr/>
        </p:nvSpPr>
        <p:spPr>
          <a:xfrm>
            <a:off x="292290" y="1061358"/>
            <a:ext cx="11607422" cy="484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Khi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sleep_seconds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(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philo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#1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sleep)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(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deadlock) 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sleep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sleep. 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deadlock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Philosopher 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multithreading. 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0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endParaRPr lang="en-US" dirty="0"/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EC316CC4-6770-E7AE-C692-3A76A7919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9" y="1099548"/>
            <a:ext cx="3270477" cy="2830314"/>
          </a:xfrm>
          <a:prstGeom prst="rect">
            <a:avLst/>
          </a:prstGeom>
          <a:noFill/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568D78F-1A32-E1A6-D8DF-4CE904B91532}"/>
              </a:ext>
            </a:extLst>
          </p:cNvPr>
          <p:cNvSpPr txBox="1"/>
          <p:nvPr/>
        </p:nvSpPr>
        <p:spPr>
          <a:xfrm>
            <a:off x="636814" y="3929862"/>
            <a:ext cx="109238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1 - 5,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2, …).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12615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568D78F-1A32-E1A6-D8DF-4CE904B91532}"/>
              </a:ext>
            </a:extLst>
          </p:cNvPr>
          <p:cNvSpPr txBox="1"/>
          <p:nvPr/>
        </p:nvSpPr>
        <p:spPr>
          <a:xfrm>
            <a:off x="338736" y="1088691"/>
            <a:ext cx="10923815" cy="86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Picture 1806366330">
            <a:extLst>
              <a:ext uri="{FF2B5EF4-FFF2-40B4-BE49-F238E27FC236}">
                <a16:creationId xmlns:a16="http://schemas.microsoft.com/office/drawing/2014/main" id="{F3415A77-1312-BA18-94A0-A09E42B0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66" y="1848320"/>
            <a:ext cx="4691720" cy="38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93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568D78F-1A32-E1A6-D8DF-4CE904B91532}"/>
              </a:ext>
            </a:extLst>
          </p:cNvPr>
          <p:cNvSpPr txBox="1"/>
          <p:nvPr/>
        </p:nvSpPr>
        <p:spPr>
          <a:xfrm>
            <a:off x="338736" y="1039706"/>
            <a:ext cx="10923815" cy="86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7A6D53E-BB66-4A3A-A098-794D9BBF966F}"/>
              </a:ext>
            </a:extLst>
          </p:cNvPr>
          <p:cNvSpPr txBox="1"/>
          <p:nvPr/>
        </p:nvSpPr>
        <p:spPr>
          <a:xfrm>
            <a:off x="338735" y="1722137"/>
            <a:ext cx="24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Food =200.</a:t>
            </a:r>
            <a:endParaRPr lang="vi-VN" dirty="0"/>
          </a:p>
        </p:txBody>
      </p:sp>
      <p:pic>
        <p:nvPicPr>
          <p:cNvPr id="7" name="Picture 1438270968" descr="hình ảnh">
            <a:extLst>
              <a:ext uri="{FF2B5EF4-FFF2-40B4-BE49-F238E27FC236}">
                <a16:creationId xmlns:a16="http://schemas.microsoft.com/office/drawing/2014/main" id="{A4B2F3A6-626C-57C4-A18C-08BB30FA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33" y="1853883"/>
            <a:ext cx="4878070" cy="1666875"/>
          </a:xfrm>
          <a:prstGeom prst="rect">
            <a:avLst/>
          </a:prstGeom>
        </p:spPr>
      </p:pic>
      <p:pic>
        <p:nvPicPr>
          <p:cNvPr id="8" name="Picture 495064727" descr="hình ảnh">
            <a:extLst>
              <a:ext uri="{FF2B5EF4-FFF2-40B4-BE49-F238E27FC236}">
                <a16:creationId xmlns:a16="http://schemas.microsoft.com/office/drawing/2014/main" id="{43E95F56-45CF-870D-3FDD-6EB9BE0B5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33" y="3927383"/>
            <a:ext cx="4880040" cy="16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3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7A6D53E-BB66-4A3A-A098-794D9BBF966F}"/>
              </a:ext>
            </a:extLst>
          </p:cNvPr>
          <p:cNvSpPr txBox="1"/>
          <p:nvPr/>
        </p:nvSpPr>
        <p:spPr>
          <a:xfrm>
            <a:off x="489860" y="1235953"/>
            <a:ext cx="243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Food = 300</a:t>
            </a:r>
            <a:endParaRPr lang="vi-VN" sz="2400" dirty="0"/>
          </a:p>
        </p:txBody>
      </p:sp>
      <p:pic>
        <p:nvPicPr>
          <p:cNvPr id="6" name="Picture 1526470363" descr="hình ảnh">
            <a:extLst>
              <a:ext uri="{FF2B5EF4-FFF2-40B4-BE49-F238E27FC236}">
                <a16:creationId xmlns:a16="http://schemas.microsoft.com/office/drawing/2014/main" id="{D897186D-11E2-F0BF-1F0B-FF3D44C9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0" y="2292599"/>
            <a:ext cx="4571997" cy="1562099"/>
          </a:xfrm>
          <a:prstGeom prst="rect">
            <a:avLst/>
          </a:prstGeom>
        </p:spPr>
      </p:pic>
      <p:pic>
        <p:nvPicPr>
          <p:cNvPr id="9" name="Picture 1201114909" descr="hình ảnh">
            <a:extLst>
              <a:ext uri="{FF2B5EF4-FFF2-40B4-BE49-F238E27FC236}">
                <a16:creationId xmlns:a16="http://schemas.microsoft.com/office/drawing/2014/main" id="{760CBA93-2BBB-63A9-8BDF-87197BCD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2292598"/>
            <a:ext cx="4572000" cy="15621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F096C42-7265-5675-67E4-DEAEB5052509}"/>
              </a:ext>
            </a:extLst>
          </p:cNvPr>
          <p:cNvSpPr txBox="1"/>
          <p:nvPr/>
        </p:nvSpPr>
        <p:spPr>
          <a:xfrm>
            <a:off x="345620" y="4065791"/>
            <a:ext cx="10891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79407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338736" y="1159329"/>
            <a:ext cx="11514528" cy="475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0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</a:t>
            </a:r>
            <a:r>
              <a:rPr lang="en-US" sz="20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Affinity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pinning,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(ở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CPU). Processor Affinity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nặng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video. Khi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cache, do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trễ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affinity: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scheduler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khiến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26937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Taskset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338736" y="1159329"/>
            <a:ext cx="115145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Trong Linux,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taskset.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“Taskset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pid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process/task/thread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taskset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5FE26-5AC9-467F-5D73-A6C75C402720}"/>
              </a:ext>
            </a:extLst>
          </p:cNvPr>
          <p:cNvSpPr txBox="1"/>
          <p:nvPr/>
        </p:nvSpPr>
        <p:spPr>
          <a:xfrm>
            <a:off x="338736" y="3300659"/>
            <a:ext cx="1100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 core i5,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338736" y="1159329"/>
            <a:ext cx="115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sleep_time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15s</a:t>
            </a:r>
            <a:endParaRPr lang="vi-VN" sz="24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BFAF2A9-A383-8D73-22E5-E93D5BC96851}"/>
              </a:ext>
            </a:extLst>
          </p:cNvPr>
          <p:cNvSpPr txBox="1"/>
          <p:nvPr/>
        </p:nvSpPr>
        <p:spPr>
          <a:xfrm>
            <a:off x="385183" y="1669980"/>
            <a:ext cx="11514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CPU (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3)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Picture 521037999" descr="hình ảnh">
            <a:extLst>
              <a:ext uri="{FF2B5EF4-FFF2-40B4-BE49-F238E27FC236}">
                <a16:creationId xmlns:a16="http://schemas.microsoft.com/office/drawing/2014/main" id="{20060682-805C-7008-573A-98C45E00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47088"/>
            <a:ext cx="8353920" cy="539524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B4AEC74-C1F9-A934-2255-35E236E846F7}"/>
              </a:ext>
            </a:extLst>
          </p:cNvPr>
          <p:cNvSpPr txBox="1"/>
          <p:nvPr/>
        </p:nvSpPr>
        <p:spPr>
          <a:xfrm>
            <a:off x="338736" y="3068318"/>
            <a:ext cx="275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514997656" descr="hình ảnh">
            <a:extLst>
              <a:ext uri="{FF2B5EF4-FFF2-40B4-BE49-F238E27FC236}">
                <a16:creationId xmlns:a16="http://schemas.microsoft.com/office/drawing/2014/main" id="{D2706D06-71E5-E146-6C9D-558C69B5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63706"/>
            <a:ext cx="4572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0" y="996043"/>
            <a:ext cx="11514528" cy="4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CPU (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  <a:endParaRPr lang="vi-V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1014680073">
            <a:extLst>
              <a:ext uri="{FF2B5EF4-FFF2-40B4-BE49-F238E27FC236}">
                <a16:creationId xmlns:a16="http://schemas.microsoft.com/office/drawing/2014/main" id="{4D751F0D-D4B0-50F2-7FAD-D82C01BFB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2" y="1582204"/>
            <a:ext cx="8679928" cy="68716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938D9D7-EA17-080C-3760-D3F388D35DFF}"/>
              </a:ext>
            </a:extLst>
          </p:cNvPr>
          <p:cNvSpPr txBox="1"/>
          <p:nvPr/>
        </p:nvSpPr>
        <p:spPr>
          <a:xfrm>
            <a:off x="401493" y="2370522"/>
            <a:ext cx="535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636389608" descr="hình ảnh">
            <a:extLst>
              <a:ext uri="{FF2B5EF4-FFF2-40B4-BE49-F238E27FC236}">
                <a16:creationId xmlns:a16="http://schemas.microsoft.com/office/drawing/2014/main" id="{1E252DA0-8D44-78EB-E2A8-69D5908D0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36" y="2832187"/>
            <a:ext cx="3733800" cy="30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4</a:t>
            </a:fld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2323890" y="1321598"/>
            <a:ext cx="2159674" cy="137139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724508" y="1671483"/>
            <a:ext cx="2159674" cy="1371393"/>
            <a:chOff x="239963" y="347300"/>
            <a:chExt cx="2159674" cy="1371393"/>
          </a:xfrm>
        </p:grpSpPr>
        <p:sp>
          <p:nvSpPr>
            <p:cNvPr id="60" name="Rectangle: Rounded Corners 59"/>
            <p:cNvSpPr/>
            <p:nvPr/>
          </p:nvSpPr>
          <p:spPr>
            <a:xfrm>
              <a:off x="239963" y="347300"/>
              <a:ext cx="2159674" cy="13713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Rectangle: Rounded Corners 5"/>
            <p:cNvSpPr txBox="1"/>
            <p:nvPr/>
          </p:nvSpPr>
          <p:spPr>
            <a:xfrm>
              <a:off x="280130" y="387467"/>
              <a:ext cx="2079340" cy="1291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Giới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thiệu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khái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quát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về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deadlock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: Rounded Corners 37"/>
          <p:cNvSpPr/>
          <p:nvPr/>
        </p:nvSpPr>
        <p:spPr>
          <a:xfrm>
            <a:off x="6954945" y="1267623"/>
            <a:ext cx="2159674" cy="137139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55563" y="1617508"/>
            <a:ext cx="2159674" cy="1371393"/>
            <a:chOff x="239963" y="347300"/>
            <a:chExt cx="2159674" cy="1371393"/>
          </a:xfrm>
        </p:grpSpPr>
        <p:sp>
          <p:nvSpPr>
            <p:cNvPr id="6" name="Rectangle: Rounded Corners 59"/>
            <p:cNvSpPr/>
            <p:nvPr/>
          </p:nvSpPr>
          <p:spPr>
            <a:xfrm>
              <a:off x="239963" y="347300"/>
              <a:ext cx="2159674" cy="13713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Rounded Corners 5"/>
            <p:cNvSpPr txBox="1"/>
            <p:nvPr/>
          </p:nvSpPr>
          <p:spPr>
            <a:xfrm>
              <a:off x="280130" y="387467"/>
              <a:ext cx="2079340" cy="1291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>
                <a:spcAft>
                  <a:spcPts val="500"/>
                </a:spcAft>
              </a:pPr>
              <a:r>
                <a:rPr lang="en-US" b="1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Bài</a:t>
              </a:r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b="1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toán</a:t>
              </a:r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Dining Philosopher</a:t>
              </a:r>
              <a:endPara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2" name="Rectangle: Rounded Corners 37"/>
          <p:cNvSpPr/>
          <p:nvPr/>
        </p:nvSpPr>
        <p:spPr>
          <a:xfrm>
            <a:off x="4483564" y="4165718"/>
            <a:ext cx="2159674" cy="137139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64989" y="4479631"/>
            <a:ext cx="2159674" cy="1371393"/>
            <a:chOff x="239963" y="347300"/>
            <a:chExt cx="2159674" cy="1371393"/>
          </a:xfrm>
        </p:grpSpPr>
        <p:sp>
          <p:nvSpPr>
            <p:cNvPr id="14" name="Rectangle: Rounded Corners 59"/>
            <p:cNvSpPr/>
            <p:nvPr/>
          </p:nvSpPr>
          <p:spPr>
            <a:xfrm>
              <a:off x="239963" y="347300"/>
              <a:ext cx="2159674" cy="13713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5"/>
            <p:cNvSpPr txBox="1"/>
            <p:nvPr/>
          </p:nvSpPr>
          <p:spPr>
            <a:xfrm>
              <a:off x="280130" y="387467"/>
              <a:ext cx="2079340" cy="1291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Sử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dụng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thêm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kỹ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thuật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Processor Affinity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0" y="996043"/>
            <a:ext cx="11514528" cy="4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CPU (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</a:t>
            </a:r>
            <a:endParaRPr lang="vi-V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938D9D7-EA17-080C-3760-D3F388D35DFF}"/>
              </a:ext>
            </a:extLst>
          </p:cNvPr>
          <p:cNvSpPr txBox="1"/>
          <p:nvPr/>
        </p:nvSpPr>
        <p:spPr>
          <a:xfrm>
            <a:off x="401493" y="2370522"/>
            <a:ext cx="535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433219285">
            <a:extLst>
              <a:ext uri="{FF2B5EF4-FFF2-40B4-BE49-F238E27FC236}">
                <a16:creationId xmlns:a16="http://schemas.microsoft.com/office/drawing/2014/main" id="{E85F4B9F-842B-E421-FF11-3ABEB020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76" y="1567506"/>
            <a:ext cx="6880320" cy="688032"/>
          </a:xfrm>
          <a:prstGeom prst="rect">
            <a:avLst/>
          </a:prstGeom>
        </p:spPr>
      </p:pic>
      <p:pic>
        <p:nvPicPr>
          <p:cNvPr id="6" name="Picture 2114829706" descr="hình ảnh">
            <a:extLst>
              <a:ext uri="{FF2B5EF4-FFF2-40B4-BE49-F238E27FC236}">
                <a16:creationId xmlns:a16="http://schemas.microsoft.com/office/drawing/2014/main" id="{E8F82B63-331F-3D0A-7427-F59D18F9A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90" y="2601354"/>
            <a:ext cx="4163292" cy="33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05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0" y="996043"/>
            <a:ext cx="11514528" cy="4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CPU (CPU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0)</a:t>
            </a:r>
            <a:endParaRPr lang="vi-V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938D9D7-EA17-080C-3760-D3F388D35DFF}"/>
              </a:ext>
            </a:extLst>
          </p:cNvPr>
          <p:cNvSpPr txBox="1"/>
          <p:nvPr/>
        </p:nvSpPr>
        <p:spPr>
          <a:xfrm>
            <a:off x="401493" y="2370522"/>
            <a:ext cx="535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709171912">
            <a:extLst>
              <a:ext uri="{FF2B5EF4-FFF2-40B4-BE49-F238E27FC236}">
                <a16:creationId xmlns:a16="http://schemas.microsoft.com/office/drawing/2014/main" id="{A24EF641-CB43-B494-C8F7-DAF258B0C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75" y="1565743"/>
            <a:ext cx="9112649" cy="664464"/>
          </a:xfrm>
          <a:prstGeom prst="rect">
            <a:avLst/>
          </a:prstGeom>
        </p:spPr>
      </p:pic>
      <p:pic>
        <p:nvPicPr>
          <p:cNvPr id="8" name="Picture 1653270049" descr="hình ảnh">
            <a:extLst>
              <a:ext uri="{FF2B5EF4-FFF2-40B4-BE49-F238E27FC236}">
                <a16:creationId xmlns:a16="http://schemas.microsoft.com/office/drawing/2014/main" id="{C8670585-37B8-C49F-F278-0D55B9E0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2513692"/>
            <a:ext cx="4572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8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0" y="996043"/>
            <a:ext cx="1151452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CPU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6,105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CPU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sleep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B7AB439-D844-A8C6-622D-E9D2A0F6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25" y="3460427"/>
            <a:ext cx="8753478" cy="17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6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2DEF8-D4B8-4E12-760C-AE93A14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550FE-AE07-CCA0-B094-FA1F9960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Affinity –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0226EB-47DA-E7B1-3194-4B4C416686C4}"/>
              </a:ext>
            </a:extLst>
          </p:cNvPr>
          <p:cNvSpPr txBox="1"/>
          <p:nvPr/>
        </p:nvSpPr>
        <p:spPr>
          <a:xfrm>
            <a:off x="0" y="996043"/>
            <a:ext cx="11514528" cy="492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Khi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philosopher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xấp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xỉ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Khi chia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deadlock. 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xấp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xỉ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6.384s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sleep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6.5s).</a:t>
            </a:r>
            <a:endParaRPr lang="vi-V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7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/>
        </p:nvSpPr>
        <p:spPr>
          <a:xfrm>
            <a:off x="5596238" y="2859932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5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306325" y="2829560"/>
            <a:ext cx="4277711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pPr algn="ctr"/>
            <a:r>
              <a:rPr lang="en-US" sz="3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39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9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39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deadlock</a:t>
            </a:r>
            <a:endParaRPr lang="en-US" sz="3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441825" y="6391910"/>
            <a:ext cx="7415530" cy="76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240395" y="6399530"/>
            <a:ext cx="3302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LOVE. ONE FUTURE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Deadlock </a:t>
            </a:r>
            <a:r>
              <a:rPr lang="en-US" sz="2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Text Box 17"/>
          <p:cNvSpPr txBox="1"/>
          <p:nvPr/>
        </p:nvSpPr>
        <p:spPr>
          <a:xfrm>
            <a:off x="134060" y="1066197"/>
            <a:ext cx="11900097" cy="438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Deadlock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Ta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multiprogramming 1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tranh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 bao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8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7ADFC-8983-0C36-5285-0110A6FA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DDA2A-6D30-24D0-F3F2-0A25214A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deadlock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3F55-A5AC-E53E-AAC8-AB076F379E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5567212" cy="4909124"/>
          </a:xfrm>
        </p:spPr>
        <p:txBody>
          <a:bodyPr/>
          <a:lstStyle/>
          <a:p>
            <a:pPr indent="0" algn="just">
              <a:spcAft>
                <a:spcPts val="750"/>
              </a:spcAft>
              <a:buNone/>
            </a:pP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P1, P2, P3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R1, R2, R3:</a:t>
            </a:r>
            <a:endParaRPr lang="vi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750"/>
              </a:spcAft>
              <a:buNone/>
            </a:pP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P1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R2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P2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chờ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P2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phóng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R3.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P1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P3.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xuyên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xảy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Deadlock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1" descr="vi-du-deadlock">
            <a:extLst>
              <a:ext uri="{FF2B5EF4-FFF2-40B4-BE49-F238E27FC236}">
                <a16:creationId xmlns:a16="http://schemas.microsoft.com/office/drawing/2014/main" id="{67B79D40-B733-AA78-517B-2767AF88B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96" y="1136918"/>
            <a:ext cx="516191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5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A4B88F-D987-9E3F-BD22-C232245E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0F15C-37D5-E355-6D38-C7927521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99B0-5A3D-3705-E1E3-3C5252BA1A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7" y="1058844"/>
            <a:ext cx="11560974" cy="4909124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vi-V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(request):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(use).</a:t>
            </a:r>
            <a:endParaRPr lang="vi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(release).</a:t>
            </a:r>
            <a:endParaRPr lang="vi-V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0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493C6-0F19-9FA0-5402-12CEDE6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3580B-1B23-CB6E-E9CB-8C6C0267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deadlock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B5B0E-DA4D-9910-5C2A-A6F62B5B7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974" y="1069602"/>
            <a:ext cx="1158073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and Wait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Preemption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tròn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 Wait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tròn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nghiêm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ngặt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78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267EA44385C645A61F527470A803C6" ma:contentTypeVersion="7" ma:contentTypeDescription="Tạo tài liệu mới." ma:contentTypeScope="" ma:versionID="ac03004efc05595d1de8cefc9178c0e3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db8cfebfa5fe6ab96ba9e90de5a49753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6AC0D-7AEF-42B9-80D3-7E554FAD4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b09c89-4db7-4272-96b1-7857f8178130"/>
    <ds:schemaRef ds:uri="fafca14e-5926-4aba-b21c-859abbd99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F49591-3BB5-411E-8242-F21B372817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A1BC11-9449-432B-9702-58C2D1E41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2993</Words>
  <Application>Microsoft Office PowerPoint</Application>
  <PresentationFormat>Widescreen</PresentationFormat>
  <Paragraphs>237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Lato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Thành viên nhóm</vt:lpstr>
      <vt:lpstr>NỘI DUNG BÁO CÁO</vt:lpstr>
      <vt:lpstr>PowerPoint Presentation</vt:lpstr>
      <vt:lpstr>Deadlock là gì?</vt:lpstr>
      <vt:lpstr>Ví dụ minh hoạ về deadlock</vt:lpstr>
      <vt:lpstr>Mô hình hệ thống</vt:lpstr>
      <vt:lpstr>Điều kiện tồn tại deadlock</vt:lpstr>
      <vt:lpstr>Các phương án xử lý vấn đề deadlock</vt:lpstr>
      <vt:lpstr>PowerPoint Presentation</vt:lpstr>
      <vt:lpstr>Trường hợp 1: Tài nguyên 1 bị khoá 2 lần liên tiếp</vt:lpstr>
      <vt:lpstr>Trường hợp 2</vt:lpstr>
      <vt:lpstr>Trường hợp 3</vt:lpstr>
      <vt:lpstr>Trường hợp 3</vt:lpstr>
      <vt:lpstr>PowerPoint Presentation</vt:lpstr>
      <vt:lpstr>Bài toán Dining Philosopher</vt:lpstr>
      <vt:lpstr>Giới thiệu bài toán Dining Philosopher </vt:lpstr>
      <vt:lpstr>Giới thiệu bài toán Dining Philosopher </vt:lpstr>
      <vt:lpstr>Bài toán Dining Philosopher – Các trường hợp xảy ra </vt:lpstr>
      <vt:lpstr>Bài toán Dining Philosopher – Các trường hợp xảy ra – TH2 </vt:lpstr>
      <vt:lpstr>Thay đổi số Thread </vt:lpstr>
      <vt:lpstr>Thay đổi số Thread </vt:lpstr>
      <vt:lpstr>Thay đổi số tài nguyên </vt:lpstr>
      <vt:lpstr>Thay đổi số tài nguyên </vt:lpstr>
      <vt:lpstr>Thay đổi số tài nguyên </vt:lpstr>
      <vt:lpstr>Phương pháp giải quyết bài toán – Cho một tiến trình ngủ</vt:lpstr>
      <vt:lpstr>Phương pháp giải quyết bài toán – Cho một tiến trình ngủ</vt:lpstr>
      <vt:lpstr>Phương pháp giải quyết bài toán – Cho một tiến trình ngủ</vt:lpstr>
      <vt:lpstr>Phương pháp giải quyết bài toán – Cho một tiến trình ngủ</vt:lpstr>
      <vt:lpstr>Phương pháp giải quyết bài toán – Cho một tiến trình ngủ</vt:lpstr>
      <vt:lpstr>Phương pháp giải quyết bài toán – Phương pháp cấp tài nguyên</vt:lpstr>
      <vt:lpstr>Phương pháp giải quyết bài toán – Phương pháp cấp tài nguyên</vt:lpstr>
      <vt:lpstr>Phương pháp giải quyết bài toán – Phương pháp cấp tài nguyên</vt:lpstr>
      <vt:lpstr>Phương pháp giải quyết bài toán – Phương pháp cấp tài nguyên</vt:lpstr>
      <vt:lpstr>Áp dụng kỹ thuật Processor Affinity</vt:lpstr>
      <vt:lpstr>Áp dụng kỹ thuật Processor Affinity – Công cụ Taskset</vt:lpstr>
      <vt:lpstr>Áp dụng kỹ thuật Processor Affinity – Áp dụng vào bài toán</vt:lpstr>
      <vt:lpstr>Áp dụng kỹ thuật Processor Affinity – Áp dụng vào bài toán</vt:lpstr>
      <vt:lpstr>Áp dụng kỹ thuật Processor Affinity – Áp dụng vào bài toán</vt:lpstr>
      <vt:lpstr>Áp dụng kỹ thuật Processor Affinity – Áp dụng vào bài toán</vt:lpstr>
      <vt:lpstr>Áp dụng kỹ thuật Processor Affinity – Áp dụng vào bài toán</vt:lpstr>
      <vt:lpstr>Áp dụng kỹ thuật Processor Affinity – Áp dụng vào bài toán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Pham Khang</cp:lastModifiedBy>
  <cp:revision>84</cp:revision>
  <dcterms:created xsi:type="dcterms:W3CDTF">2021-05-28T04:32:00Z</dcterms:created>
  <dcterms:modified xsi:type="dcterms:W3CDTF">2023-03-23T15:04:47Z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  <property fmtid="{D5CDD505-2E9C-101B-9397-08002B2CF9AE}" pid="3" name="ICV">
    <vt:lpwstr>DFB26B61D607475CAEAF44BFBAE163C8</vt:lpwstr>
  </property>
  <property fmtid="{D5CDD505-2E9C-101B-9397-08002B2CF9AE}" pid="4" name="KSOProductBuildVer">
    <vt:lpwstr>1033-11.2.0.10443</vt:lpwstr>
  </property>
</Properties>
</file>