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sldIdLst>
    <p:sldId id="256" r:id="rId4"/>
    <p:sldId id="261" r:id="rId5"/>
    <p:sldId id="264" r:id="rId6"/>
    <p:sldId id="274" r:id="rId7"/>
    <p:sldId id="301" r:id="rId8"/>
    <p:sldId id="302" r:id="rId9"/>
    <p:sldId id="269" r:id="rId10"/>
    <p:sldId id="305" r:id="rId11"/>
    <p:sldId id="309" r:id="rId12"/>
    <p:sldId id="311" r:id="rId13"/>
    <p:sldId id="303" r:id="rId14"/>
    <p:sldId id="310" r:id="rId15"/>
    <p:sldId id="308" r:id="rId16"/>
    <p:sldId id="312" r:id="rId17"/>
    <p:sldId id="304" r:id="rId18"/>
    <p:sldId id="306" r:id="rId19"/>
    <p:sldId id="307" r:id="rId20"/>
    <p:sldId id="262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374" autoAdjust="0"/>
  </p:normalViewPr>
  <p:slideViewPr>
    <p:cSldViewPr>
      <p:cViewPr varScale="1">
        <p:scale>
          <a:sx n="146" d="100"/>
          <a:sy n="146" d="100"/>
        </p:scale>
        <p:origin x="552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Sản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phẩm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tồn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phẩm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Đơn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đ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trực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Khách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tệp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tất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đ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Đầy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đủ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tháng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đ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ợc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cập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tục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xác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3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: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ở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9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4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2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3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-36512" y="486969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cs typeface="Arial" pitchFamily="34" charset="0"/>
              </a:rPr>
              <a:t>Bảo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vệ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đồ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án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tốt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nghiệp</a:t>
            </a:r>
            <a:r>
              <a:rPr lang="en-US" altLang="ko-KR" sz="1400" b="1" dirty="0">
                <a:cs typeface="Arial" pitchFamily="34" charset="0"/>
              </a:rPr>
              <a:t> 2019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1728088"/>
            <a:ext cx="5220072" cy="1800201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QUẢN LÝ BÁN HÀNG TRÊN SÀN TH</a:t>
            </a:r>
            <a:r>
              <a:rPr lang="vi-VN" altLang="ko-KR" dirty="0">
                <a:ea typeface="맑은 고딕" pitchFamily="50" charset="-127"/>
              </a:rPr>
              <a:t>Ư</a:t>
            </a:r>
            <a:r>
              <a:rPr lang="en-US" altLang="ko-KR" dirty="0">
                <a:ea typeface="맑은 고딕" pitchFamily="50" charset="-127"/>
              </a:rPr>
              <a:t>ƠNG MẠI ĐIỆN TỬ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4076" y="3926758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Sinh</a:t>
            </a:r>
            <a:r>
              <a:rPr lang="en-US" altLang="ko-KR" b="1" dirty="0"/>
              <a:t> </a:t>
            </a:r>
            <a:r>
              <a:rPr lang="en-US" altLang="ko-KR" b="1" dirty="0" err="1"/>
              <a:t>Viên</a:t>
            </a:r>
            <a:r>
              <a:rPr lang="en-US" altLang="ko-KR" b="1" dirty="0"/>
              <a:t>: </a:t>
            </a:r>
            <a:r>
              <a:rPr lang="en-US" altLang="ko-KR" b="1" dirty="0" err="1"/>
              <a:t>Nguyễn</a:t>
            </a:r>
            <a:r>
              <a:rPr lang="en-US" altLang="ko-KR" b="1" dirty="0"/>
              <a:t> Quang Ph</a:t>
            </a:r>
            <a:r>
              <a:rPr lang="vi-VN" altLang="ko-KR" b="1" dirty="0"/>
              <a:t>ư</a:t>
            </a:r>
            <a:r>
              <a:rPr lang="en-US" altLang="ko-KR" b="1" dirty="0" err="1"/>
              <a:t>ơng</a:t>
            </a:r>
            <a:r>
              <a:rPr lang="en-US" altLang="ko-KR" b="1" dirty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Lớp</a:t>
            </a:r>
            <a:r>
              <a:rPr lang="en-US" altLang="ko-KR" b="1" dirty="0"/>
              <a:t>         : 15TCLC2       MSSV: 102150291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GVHD     : TS. Lê </a:t>
            </a:r>
            <a:r>
              <a:rPr lang="en-US" altLang="ko-KR" b="1" dirty="0" err="1"/>
              <a:t>Thị</a:t>
            </a:r>
            <a:r>
              <a:rPr lang="en-US" altLang="ko-KR" b="1" dirty="0"/>
              <a:t> </a:t>
            </a:r>
            <a:r>
              <a:rPr lang="en-US" altLang="ko-KR" b="1" dirty="0" err="1"/>
              <a:t>Mỹ</a:t>
            </a:r>
            <a:r>
              <a:rPr lang="en-US" altLang="ko-KR" b="1" dirty="0"/>
              <a:t> </a:t>
            </a:r>
            <a:r>
              <a:rPr lang="en-US" altLang="ko-KR" b="1" dirty="0" err="1"/>
              <a:t>Hạnh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119921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Bách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Khoa –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Nẵng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Thông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Image result for logo đại học bách khoa đà nẵng">
            <a:extLst>
              <a:ext uri="{FF2B5EF4-FFF2-40B4-BE49-F238E27FC236}">
                <a16:creationId xmlns:a16="http://schemas.microsoft.com/office/drawing/2014/main" id="{8EAF879D-D0DD-485A-9B5A-D709C65E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7125" cy="11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logo khoa công nghệ thông tin đại học bách khoa đà nẵng">
            <a:extLst>
              <a:ext uri="{FF2B5EF4-FFF2-40B4-BE49-F238E27FC236}">
                <a16:creationId xmlns:a16="http://schemas.microsoft.com/office/drawing/2014/main" id="{7CE28962-B0BD-405B-AFAD-32F72208D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" r="3228"/>
          <a:stretch/>
        </p:blipFill>
        <p:spPr bwMode="auto">
          <a:xfrm>
            <a:off x="8079901" y="0"/>
            <a:ext cx="1064099" cy="105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31AAA-A985-492D-BCDD-C594700F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" y="51470"/>
            <a:ext cx="9087431" cy="4376534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FB466-9960-4F77-8A83-8D642BD316C2}"/>
              </a:ext>
            </a:extLst>
          </p:cNvPr>
          <p:cNvSpPr txBox="1"/>
          <p:nvPr/>
        </p:nvSpPr>
        <p:spPr>
          <a:xfrm>
            <a:off x="2195736" y="4515966"/>
            <a:ext cx="541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Trang web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– </a:t>
            </a:r>
            <a:r>
              <a:rPr lang="en-US" dirty="0" err="1"/>
              <a:t>đa</a:t>
            </a:r>
            <a:r>
              <a:rPr lang="en-US" dirty="0"/>
              <a:t> shop</a:t>
            </a:r>
          </a:p>
        </p:txBody>
      </p:sp>
    </p:spTree>
    <p:extLst>
      <p:ext uri="{BB962C8B-B14F-4D97-AF65-F5344CB8AC3E}">
        <p14:creationId xmlns:p14="http://schemas.microsoft.com/office/powerpoint/2010/main" val="117702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III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/>
              <a:t>Demo </a:t>
            </a:r>
            <a:r>
              <a:rPr lang="en-US" altLang="ko-KR" sz="2400" dirty="0" err="1"/>
              <a:t>kết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quả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chương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trình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8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46B9C-9447-408A-B18A-132C23C1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" y="51470"/>
            <a:ext cx="9038305" cy="4401343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0FE10-456B-4FEF-8F75-D272A71F67AB}"/>
              </a:ext>
            </a:extLst>
          </p:cNvPr>
          <p:cNvSpPr txBox="1"/>
          <p:nvPr/>
        </p:nvSpPr>
        <p:spPr>
          <a:xfrm>
            <a:off x="3131840" y="4515966"/>
            <a:ext cx="24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Trang </a:t>
            </a:r>
            <a:r>
              <a:rPr lang="en-US" dirty="0" err="1">
                <a:solidFill>
                  <a:srgbClr val="FF0000"/>
                </a:solidFill>
              </a:rPr>
              <a:t>chủ</a:t>
            </a:r>
            <a:r>
              <a:rPr lang="en-US" dirty="0">
                <a:solidFill>
                  <a:srgbClr val="FF0000"/>
                </a:solidFill>
              </a:rPr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43147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62DE7-5492-48F4-9C82-D9CADD03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" y="195486"/>
            <a:ext cx="8996206" cy="438312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BF0C2-6BA9-42F9-A715-F44A3E7FA4C9}"/>
              </a:ext>
            </a:extLst>
          </p:cNvPr>
          <p:cNvSpPr txBox="1"/>
          <p:nvPr/>
        </p:nvSpPr>
        <p:spPr>
          <a:xfrm>
            <a:off x="3368273" y="4659982"/>
            <a:ext cx="261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Trang </a:t>
            </a: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5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FAB45B-E4CE-42E7-9642-AD27414D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" y="267494"/>
            <a:ext cx="9003381" cy="4389031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CF695-7079-4A74-8D4C-1206B053AA7C}"/>
              </a:ext>
            </a:extLst>
          </p:cNvPr>
          <p:cNvSpPr txBox="1"/>
          <p:nvPr/>
        </p:nvSpPr>
        <p:spPr>
          <a:xfrm>
            <a:off x="3368273" y="4659982"/>
            <a:ext cx="279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Trang </a:t>
            </a: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5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IV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/>
              <a:t>Kết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luận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và</a:t>
            </a:r>
            <a:r>
              <a:rPr lang="en-US" altLang="ko-KR" sz="2400" dirty="0"/>
              <a:t> h</a:t>
            </a:r>
            <a:r>
              <a:rPr lang="vi-VN" altLang="ko-KR" sz="2400" dirty="0"/>
              <a:t>ư</a:t>
            </a:r>
            <a:r>
              <a:rPr lang="en-US" altLang="ko-KR" sz="2400" dirty="0" err="1"/>
              <a:t>ớng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phát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triển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luận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Đáp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đ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ợc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ng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ổn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định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0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Hướng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</a:t>
            </a:r>
            <a:r>
              <a:rPr lang="en-US" altLang="ko-KR" dirty="0" err="1"/>
              <a:t>át</a:t>
            </a:r>
            <a:r>
              <a:rPr lang="en-US" altLang="ko-KR" dirty="0"/>
              <a:t> </a:t>
            </a:r>
            <a:r>
              <a:rPr lang="en-US" altLang="ko-KR" dirty="0" err="1"/>
              <a:t>triển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thiện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trải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ng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Lazada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3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 err="1"/>
              <a:t>Cảm</a:t>
            </a:r>
            <a:r>
              <a:rPr lang="en-US" altLang="ko-KR" dirty="0"/>
              <a:t> </a:t>
            </a:r>
            <a:r>
              <a:rPr lang="vi-VN" altLang="ko-KR" dirty="0"/>
              <a:t>ơ</a:t>
            </a:r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dung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bày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Giới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thiệu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chọn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tiêu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</a:t>
              </a:r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những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điểm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mới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trị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luận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hướng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Những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điều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chế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ớng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/>
              <a:t>Giới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thiệu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chung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đề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tài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sz="2400" dirty="0" err="1"/>
              <a:t>Thực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bán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hàng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kênh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trên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sàn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</a:t>
            </a:r>
            <a:r>
              <a:rPr lang="vi-VN" altLang="ko-KR" sz="2400" dirty="0"/>
              <a:t>ư</a:t>
            </a:r>
            <a:r>
              <a:rPr lang="en-US" altLang="ko-KR" sz="2400" dirty="0" err="1"/>
              <a:t>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mại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điện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tử</a:t>
            </a:r>
            <a:endParaRPr lang="ko-KR" alt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1142224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155405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040307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1786345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650587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2791171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000161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319961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7034" y="1160838"/>
            <a:ext cx="2341302" cy="494026"/>
            <a:chOff x="360474" y="3362835"/>
            <a:chExt cx="2502824" cy="494026"/>
          </a:xfrm>
        </p:grpSpPr>
        <p:sp>
          <p:nvSpPr>
            <p:cNvPr id="37" name="TextBox 36"/>
            <p:cNvSpPr txBox="1"/>
            <p:nvPr/>
          </p:nvSpPr>
          <p:spPr>
            <a:xfrm>
              <a:off x="572715" y="3579862"/>
              <a:ext cx="2290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ngay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0474" y="3362835"/>
              <a:ext cx="250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Thủ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tục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179489"/>
            <a:ext cx="1926735" cy="494026"/>
            <a:chOff x="803640" y="3362835"/>
            <a:chExt cx="2059657" cy="494026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rất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mạnh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Đang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hướng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5577" y="3198141"/>
            <a:ext cx="2286774" cy="494026"/>
            <a:chOff x="418764" y="3362835"/>
            <a:chExt cx="2444534" cy="494026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sàn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TMDT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8764" y="3362835"/>
              <a:ext cx="2444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tiềm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160838"/>
            <a:ext cx="2070751" cy="494026"/>
            <a:chOff x="803640" y="3362835"/>
            <a:chExt cx="2213608" cy="494026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213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sàn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TMDT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Khó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lí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179489"/>
            <a:ext cx="1926735" cy="494026"/>
            <a:chOff x="803640" y="3362835"/>
            <a:chExt cx="2059657" cy="494026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kịp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Thường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xuyên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thay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đổi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198141"/>
            <a:ext cx="1926735" cy="494026"/>
            <a:chOff x="803640" y="3362835"/>
            <a:chExt cx="2059657" cy="494026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nhất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Đối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soát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phức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Image result for sendo">
            <a:extLst>
              <a:ext uri="{FF2B5EF4-FFF2-40B4-BE49-F238E27FC236}">
                <a16:creationId xmlns:a16="http://schemas.microsoft.com/office/drawing/2014/main" id="{5203DAFE-0340-4651-BB83-528956AD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25" y="4532285"/>
            <a:ext cx="1869090" cy="6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hopee">
            <a:extLst>
              <a:ext uri="{FF2B5EF4-FFF2-40B4-BE49-F238E27FC236}">
                <a16:creationId xmlns:a16="http://schemas.microsoft.com/office/drawing/2014/main" id="{5438F0C4-7689-40D4-A508-A22E7AD6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5" b="18452"/>
          <a:stretch/>
        </p:blipFill>
        <p:spPr bwMode="auto">
          <a:xfrm>
            <a:off x="3332626" y="4534468"/>
            <a:ext cx="1733255" cy="6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azada">
            <a:extLst>
              <a:ext uri="{FF2B5EF4-FFF2-40B4-BE49-F238E27FC236}">
                <a16:creationId xmlns:a16="http://schemas.microsoft.com/office/drawing/2014/main" id="{4298419D-A044-473B-B3B8-BF387D9F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82" y="4531471"/>
            <a:ext cx="2304256" cy="6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DA416F5-4244-4AA4-94AF-DA8944B1B478}"/>
              </a:ext>
            </a:extLst>
          </p:cNvPr>
          <p:cNvSpPr txBox="1"/>
          <p:nvPr/>
        </p:nvSpPr>
        <p:spPr>
          <a:xfrm>
            <a:off x="557034" y="759063"/>
            <a:ext cx="234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Lợi</a:t>
            </a:r>
            <a:r>
              <a:rPr lang="en-US" altLang="ko-KR" sz="12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thế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E99F38-782D-4C64-8387-805196EA4479}"/>
              </a:ext>
            </a:extLst>
          </p:cNvPr>
          <p:cNvSpPr txBox="1"/>
          <p:nvPr/>
        </p:nvSpPr>
        <p:spPr>
          <a:xfrm>
            <a:off x="4464624" y="758140"/>
            <a:ext cx="234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Khó</a:t>
            </a:r>
            <a:r>
              <a:rPr lang="en-US" altLang="ko-KR" sz="12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khăn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951" y="78410"/>
            <a:ext cx="9144000" cy="10988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ko-KR" dirty="0"/>
              <a:t>Website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lí</a:t>
            </a:r>
            <a:r>
              <a:rPr lang="en-US" altLang="ko-KR" dirty="0"/>
              <a:t> </a:t>
            </a:r>
            <a:r>
              <a:rPr lang="en-US" altLang="ko-KR" dirty="0" err="1"/>
              <a:t>bán</a:t>
            </a:r>
            <a:r>
              <a:rPr lang="en-US" altLang="ko-KR" dirty="0"/>
              <a:t> </a:t>
            </a:r>
            <a:r>
              <a:rPr lang="en-US" altLang="ko-KR" dirty="0" err="1"/>
              <a:t>hàng</a:t>
            </a:r>
            <a:r>
              <a:rPr lang="en-US" altLang="ko-KR" dirty="0"/>
              <a:t> </a:t>
            </a:r>
            <a:r>
              <a:rPr lang="en-US" altLang="ko-KR" dirty="0" err="1"/>
              <a:t>trên</a:t>
            </a:r>
            <a:r>
              <a:rPr lang="en-US" altLang="ko-KR" dirty="0"/>
              <a:t> </a:t>
            </a:r>
          </a:p>
          <a:p>
            <a:pPr>
              <a:spcBef>
                <a:spcPts val="600"/>
              </a:spcBef>
            </a:pPr>
            <a:r>
              <a:rPr lang="en-US" altLang="ko-KR" dirty="0" err="1"/>
              <a:t>sàn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</a:t>
            </a:r>
            <a:r>
              <a:rPr lang="en-US" altLang="ko-KR" dirty="0" err="1"/>
              <a:t>mại</a:t>
            </a:r>
            <a:r>
              <a:rPr lang="en-US" altLang="ko-KR" dirty="0"/>
              <a:t> </a:t>
            </a:r>
            <a:r>
              <a:rPr lang="en-US" altLang="ko-KR" dirty="0" err="1"/>
              <a:t>điện</a:t>
            </a:r>
            <a:r>
              <a:rPr lang="en-US" altLang="ko-KR" dirty="0"/>
              <a:t> </a:t>
            </a:r>
            <a:r>
              <a:rPr lang="en-US" altLang="ko-KR" dirty="0" err="1"/>
              <a:t>tử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18983" y="2829574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2411760" y="1807250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318982" y="3240402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323527" y="2418745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768232" y="3240402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1768232" y="1807249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553" y="2067694"/>
            <a:ext cx="35385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rộng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hàng,tận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tiềm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doanh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8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/>
              <a:t>Phân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tích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thiết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kế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hệ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thống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8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</a:t>
            </a:r>
            <a:r>
              <a:rPr lang="en-US" altLang="ko-KR" dirty="0" err="1"/>
              <a:t>ức</a:t>
            </a:r>
            <a:r>
              <a:rPr lang="en-US" altLang="ko-KR" dirty="0"/>
              <a:t> </a:t>
            </a:r>
            <a:r>
              <a:rPr lang="en-US" altLang="ko-KR" dirty="0" err="1"/>
              <a:t>năng</a:t>
            </a:r>
            <a:r>
              <a:rPr lang="en-US" altLang="ko-KR" dirty="0"/>
              <a:t> </a:t>
            </a:r>
            <a:r>
              <a:rPr lang="en-US" altLang="ko-KR" dirty="0" err="1"/>
              <a:t>chính</a:t>
            </a:r>
            <a:r>
              <a:rPr lang="en-US" altLang="ko-KR" dirty="0"/>
              <a:t> </a:t>
            </a:r>
            <a:r>
              <a:rPr lang="en-US" altLang="ko-KR" dirty="0" err="1"/>
              <a:t>của</a:t>
            </a:r>
            <a:r>
              <a:rPr lang="en-US" altLang="ko-KR" dirty="0"/>
              <a:t> </a:t>
            </a:r>
            <a:r>
              <a:rPr lang="en-US" altLang="ko-KR" dirty="0" err="1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</a:t>
            </a:r>
            <a:r>
              <a:rPr lang="en-US" altLang="ko-KR" dirty="0" err="1"/>
              <a:t>trình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77647" y="3291830"/>
            <a:ext cx="1440160" cy="511791"/>
            <a:chOff x="3779911" y="3327771"/>
            <a:chExt cx="1584178" cy="511791"/>
          </a:xfrm>
          <a:noFill/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Sản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phẩm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60768" y="3291830"/>
            <a:ext cx="1440160" cy="511791"/>
            <a:chOff x="3779911" y="3327771"/>
            <a:chExt cx="1584178" cy="511791"/>
          </a:xfrm>
          <a:noFill/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Đơn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34734" y="3291830"/>
            <a:ext cx="1449317" cy="511791"/>
            <a:chOff x="3769840" y="3327771"/>
            <a:chExt cx="1594250" cy="511791"/>
          </a:xfrm>
          <a:noFill/>
        </p:grpSpPr>
        <p:sp>
          <p:nvSpPr>
            <p:cNvPr id="2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 Placeholder 18"/>
            <p:cNvSpPr txBox="1">
              <a:spLocks/>
            </p:cNvSpPr>
            <p:nvPr/>
          </p:nvSpPr>
          <p:spPr>
            <a:xfrm>
              <a:off x="3769840" y="3589982"/>
              <a:ext cx="1594250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7011" y="3291830"/>
            <a:ext cx="1440160" cy="511791"/>
            <a:chOff x="3779911" y="3327771"/>
            <a:chExt cx="1584178" cy="511791"/>
          </a:xfrm>
          <a:noFill/>
        </p:grpSpPr>
        <p:sp>
          <p:nvSpPr>
            <p:cNvPr id="3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kê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043AB54-CEAA-474D-8097-967AB2A650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568" y="1599822"/>
            <a:ext cx="1440000" cy="1440000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CDF401E-6DA4-4C74-AE7D-C0C51311239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5805" y="1597374"/>
            <a:ext cx="1432652" cy="1440000"/>
          </a:xfr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C45F0456-AFCA-495A-8052-469D0EE4F1D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4733" y="1597374"/>
            <a:ext cx="1440000" cy="1440000"/>
          </a:xfr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9FAB3D8E-BAD0-4D1A-8F9C-17A6FA8360D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>
          <a:xfrm>
            <a:off x="6827011" y="1599822"/>
            <a:ext cx="1440000" cy="1440000"/>
          </a:xfrm>
        </p:spPr>
      </p:pic>
    </p:spTree>
    <p:extLst>
      <p:ext uri="{BB962C8B-B14F-4D97-AF65-F5344CB8AC3E}">
        <p14:creationId xmlns:p14="http://schemas.microsoft.com/office/powerpoint/2010/main" val="414348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Điểm</a:t>
            </a:r>
            <a:r>
              <a:rPr lang="en-US" altLang="ko-KR" dirty="0"/>
              <a:t> </a:t>
            </a:r>
            <a:r>
              <a:rPr lang="en-US" altLang="ko-KR" dirty="0" err="1"/>
              <a:t>mạnh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lợi</a:t>
            </a:r>
            <a:r>
              <a:rPr lang="en-US" altLang="ko-KR" dirty="0"/>
              <a:t> </a:t>
            </a:r>
            <a:r>
              <a:rPr lang="en-US" altLang="ko-KR" dirty="0" err="1"/>
              <a:t>thế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532080"/>
            <a:chOff x="496119" y="2469560"/>
            <a:chExt cx="1752190" cy="532080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Tất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cả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trong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một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532080"/>
            <a:chOff x="496119" y="2469560"/>
            <a:chExt cx="1752190" cy="532080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sót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Đồng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bộ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dữ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liệu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liên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tục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532080"/>
            <a:chOff x="496119" y="2469560"/>
            <a:chExt cx="1752190" cy="532080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ngay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Giao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diện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dễ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dùng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716746"/>
            <a:chOff x="496119" y="2469560"/>
            <a:chExt cx="1752190" cy="716746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Luôn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phiên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nhất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Phát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triển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cập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nhật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liên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tục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7D900C-147C-46B5-8D36-BB262A1B9F36}"/>
              </a:ext>
            </a:extLst>
          </p:cNvPr>
          <p:cNvSpPr txBox="1"/>
          <p:nvPr/>
        </p:nvSpPr>
        <p:spPr>
          <a:xfrm>
            <a:off x="1835696" y="185364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shop</a:t>
            </a:r>
          </a:p>
        </p:txBody>
      </p:sp>
    </p:spTree>
    <p:extLst>
      <p:ext uri="{BB962C8B-B14F-4D97-AF65-F5344CB8AC3E}">
        <p14:creationId xmlns:p14="http://schemas.microsoft.com/office/powerpoint/2010/main" val="190945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F882E5-39F1-42F8-8EC8-F79F64DFD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08"/>
          <a:stretch/>
        </p:blipFill>
        <p:spPr>
          <a:xfrm>
            <a:off x="35496" y="51470"/>
            <a:ext cx="6293103" cy="2237783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16F9F-AF1E-4E1A-9CD8-1C8D4B58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311100"/>
            <a:ext cx="5698112" cy="2801538"/>
          </a:xfrm>
          <a:prstGeom prst="rect">
            <a:avLst/>
          </a:prstGeom>
          <a:ln w="28575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C0CEF3-2B10-4418-A49E-CA55F8A8D9BA}"/>
              </a:ext>
            </a:extLst>
          </p:cNvPr>
          <p:cNvSpPr txBox="1"/>
          <p:nvPr/>
        </p:nvSpPr>
        <p:spPr>
          <a:xfrm>
            <a:off x="6588224" y="627534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Giao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diện</a:t>
            </a:r>
            <a:r>
              <a:rPr lang="en-US" b="1" dirty="0">
                <a:solidFill>
                  <a:srgbClr val="FF0000"/>
                </a:solidFill>
              </a:rPr>
              <a:t> Sen </a:t>
            </a:r>
            <a:r>
              <a:rPr lang="en-US" b="1" dirty="0" err="1">
                <a:solidFill>
                  <a:srgbClr val="FF0000"/>
                </a:solidFill>
              </a:rPr>
              <a:t>Đỏ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Ban.sendo.vn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06A48-A052-4248-B66A-6B39DC76D8A9}"/>
              </a:ext>
            </a:extLst>
          </p:cNvPr>
          <p:cNvSpPr txBox="1"/>
          <p:nvPr/>
        </p:nvSpPr>
        <p:spPr>
          <a:xfrm>
            <a:off x="107504" y="3498076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Giao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Shopee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Banhang.shopee.vn</a:t>
            </a:r>
          </a:p>
        </p:txBody>
      </p:sp>
    </p:spTree>
    <p:extLst>
      <p:ext uri="{BB962C8B-B14F-4D97-AF65-F5344CB8AC3E}">
        <p14:creationId xmlns:p14="http://schemas.microsoft.com/office/powerpoint/2010/main" val="30909999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584</Words>
  <Application>Microsoft Office PowerPoint</Application>
  <PresentationFormat>On-screen Show (16:9)</PresentationFormat>
  <Paragraphs>100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OS</cp:lastModifiedBy>
  <cp:revision>90</cp:revision>
  <dcterms:created xsi:type="dcterms:W3CDTF">2016-12-05T23:26:54Z</dcterms:created>
  <dcterms:modified xsi:type="dcterms:W3CDTF">2019-12-17T01:05:33Z</dcterms:modified>
</cp:coreProperties>
</file>