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274" r:id="rId7"/>
    <p:sldId id="315" r:id="rId8"/>
    <p:sldId id="316" r:id="rId9"/>
    <p:sldId id="317" r:id="rId10"/>
    <p:sldId id="301" r:id="rId11"/>
    <p:sldId id="302" r:id="rId12"/>
    <p:sldId id="320" r:id="rId13"/>
    <p:sldId id="319" r:id="rId14"/>
    <p:sldId id="324" r:id="rId15"/>
    <p:sldId id="327" r:id="rId16"/>
    <p:sldId id="309" r:id="rId17"/>
    <p:sldId id="311" r:id="rId18"/>
    <p:sldId id="303" r:id="rId19"/>
    <p:sldId id="321" r:id="rId20"/>
    <p:sldId id="310" r:id="rId21"/>
    <p:sldId id="308" r:id="rId22"/>
    <p:sldId id="322" r:id="rId23"/>
    <p:sldId id="304" r:id="rId24"/>
    <p:sldId id="306" r:id="rId25"/>
    <p:sldId id="307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D7"/>
    <a:srgbClr val="E45294"/>
    <a:srgbClr val="F26D44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31" autoAdjust="0"/>
    <p:restoredTop sz="73035" autoAdjust="0"/>
  </p:normalViewPr>
  <p:slideViewPr>
    <p:cSldViewPr>
      <p:cViewPr varScale="1">
        <p:scale>
          <a:sx n="110" d="100"/>
          <a:sy n="110" d="100"/>
        </p:scale>
        <p:origin x="1242" y="102"/>
      </p:cViewPr>
      <p:guideLst>
        <p:guide orient="horz" pos="1847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おはようございます。私は</a:t>
            </a:r>
            <a:r>
              <a:rPr lang="en-US" altLang="ja-JP" dirty="0"/>
              <a:t>〈</a:t>
            </a:r>
            <a:r>
              <a:rPr lang="ja-JP" altLang="en-US" dirty="0"/>
              <a:t>学校名</a:t>
            </a:r>
            <a:r>
              <a:rPr lang="en-US" altLang="ja-JP" dirty="0"/>
              <a:t>〉</a:t>
            </a:r>
            <a:r>
              <a:rPr lang="ja-JP" altLang="en-US" dirty="0"/>
              <a:t>の</a:t>
            </a:r>
            <a:r>
              <a:rPr lang="en-US" altLang="ja-JP" dirty="0"/>
              <a:t>〈</a:t>
            </a:r>
            <a:r>
              <a:rPr lang="ja-JP" altLang="en-US" dirty="0"/>
              <a:t>名前</a:t>
            </a:r>
            <a:r>
              <a:rPr lang="en-US" altLang="ja-JP" dirty="0"/>
              <a:t>〉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今日</a:t>
            </a:r>
            <a:r>
              <a:rPr lang="en-US" altLang="ja-JP" dirty="0"/>
              <a:t>,</a:t>
            </a:r>
            <a:r>
              <a:rPr lang="ja-JP" altLang="en-US" dirty="0"/>
              <a:t>「</a:t>
            </a:r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コマースウェブサイトにて売買管理</a:t>
            </a:r>
            <a:r>
              <a:rPr lang="ja-JP" altLang="en-US" dirty="0"/>
              <a:t>」について発表させていただきます。</a:t>
            </a:r>
            <a:endParaRPr lang="en-US" altLang="ko-KR" dirty="0"/>
          </a:p>
          <a:p>
            <a:r>
              <a:rPr lang="en-US" altLang="ko-KR" dirty="0"/>
              <a:t>Xin chào thầy cô, em tên là NQP sinh viên tr</a:t>
            </a:r>
            <a:r>
              <a:rPr lang="vi-VN" altLang="ko-KR" dirty="0"/>
              <a:t>ư</a:t>
            </a:r>
            <a:r>
              <a:rPr lang="en-US" altLang="ko-KR" dirty="0" err="1"/>
              <a:t>ờng</a:t>
            </a:r>
            <a:r>
              <a:rPr lang="en-US" altLang="ko-KR" dirty="0"/>
              <a:t> </a:t>
            </a:r>
            <a:r>
              <a:rPr lang="en-US" altLang="ko-KR" dirty="0" err="1"/>
              <a:t>Đại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bách</a:t>
            </a:r>
            <a:r>
              <a:rPr lang="en-US" altLang="ko-KR" dirty="0"/>
              <a:t> khoa</a:t>
            </a:r>
          </a:p>
          <a:p>
            <a:r>
              <a:rPr lang="en-US" altLang="ko-KR" dirty="0" err="1"/>
              <a:t>Hôm</a:t>
            </a:r>
            <a:r>
              <a:rPr lang="en-US" altLang="ko-KR" dirty="0"/>
              <a:t> nay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xin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r>
              <a:rPr lang="en-US" altLang="ko-KR" dirty="0"/>
              <a:t> </a:t>
            </a:r>
            <a:r>
              <a:rPr lang="en-US" altLang="ko-KR" dirty="0" err="1"/>
              <a:t>bày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án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</a:t>
            </a:r>
            <a:r>
              <a:rPr lang="en-US" altLang="ko-KR" dirty="0" err="1"/>
              <a:t>nghiệp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mình</a:t>
            </a:r>
            <a:endParaRPr lang="en-US" altLang="ko-KR" dirty="0"/>
          </a:p>
          <a:p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: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現在いい管理方法があまり多くないです。</a:t>
            </a:r>
            <a:endParaRPr lang="en-US" altLang="ja-JP" dirty="0"/>
          </a:p>
          <a:p>
            <a:r>
              <a:rPr lang="ja-JP" altLang="en-US" dirty="0"/>
              <a:t>私の場合はエクセルを使って管理できましたが、</a:t>
            </a:r>
            <a:endParaRPr lang="en-US" altLang="ja-JP" dirty="0"/>
          </a:p>
          <a:p>
            <a:r>
              <a:rPr lang="ja-JP" altLang="en-US" dirty="0"/>
              <a:t>手打ちの時間がかかりすぎてミスも多かったです。</a:t>
            </a:r>
            <a:endParaRPr lang="en-US" altLang="ja-JP" dirty="0"/>
          </a:p>
          <a:p>
            <a:r>
              <a:rPr lang="ja-JP" altLang="en-US" dirty="0"/>
              <a:t>そのため、新しい管理方法として、すべてを管理するウェッブサイトを作るのを提案します。</a:t>
            </a:r>
            <a:endParaRPr lang="en-US" altLang="ja-JP" dirty="0"/>
          </a:p>
          <a:p>
            <a:endParaRPr lang="en-US" dirty="0"/>
          </a:p>
          <a:p>
            <a:r>
              <a:rPr lang="en-US" dirty="0"/>
              <a:t>Bài</a:t>
            </a:r>
            <a:r>
              <a:rPr lang="en-US" baseline="0" dirty="0"/>
              <a:t> mài làm chớ có phải đề xuất ý tưởng lên cấp trên mô mà đề suất?</a:t>
            </a:r>
            <a:endParaRPr lang="en-US" dirty="0"/>
          </a:p>
          <a:p>
            <a:endParaRPr lang="en-US" dirty="0"/>
          </a:p>
          <a:p>
            <a:r>
              <a:rPr lang="en-US" dirty="0"/>
              <a:t>Hiện tại thì ko có nhiều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dung file excel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đc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=&gt;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ko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website 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Thay vì phải nhập tay</a:t>
            </a:r>
            <a:r>
              <a:rPr lang="ja-JP" altLang="en-US" dirty="0"/>
              <a:t>（手打ち）</a:t>
            </a:r>
            <a:r>
              <a:rPr lang="en-US" dirty="0"/>
              <a:t> dữ liệu</a:t>
            </a:r>
            <a:r>
              <a:rPr lang="ja-JP" altLang="en-US" dirty="0"/>
              <a:t>（データ）</a:t>
            </a:r>
            <a:r>
              <a:rPr lang="en-US" dirty="0"/>
              <a:t> của từng đ</a:t>
            </a:r>
            <a:r>
              <a:rPr lang="vi-VN" dirty="0"/>
              <a:t>ơ</a:t>
            </a:r>
            <a:r>
              <a:rPr lang="en-US" dirty="0"/>
              <a:t>n hàng</a:t>
            </a:r>
            <a:r>
              <a:rPr lang="ja-JP" altLang="en-US" dirty="0"/>
              <a:t>（注文）</a:t>
            </a:r>
            <a:r>
              <a:rPr lang="en-US" dirty="0"/>
              <a:t> thì nhà bán hàng chỉ cần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website, website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APPLICATION SERVER,</a:t>
            </a:r>
          </a:p>
          <a:p>
            <a:r>
              <a:rPr lang="en-US" dirty="0"/>
              <a:t>APPLICATION SERVER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của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vào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ra </a:t>
            </a:r>
            <a:r>
              <a:rPr lang="en-US" dirty="0" err="1"/>
              <a:t>ngoài</a:t>
            </a:r>
            <a:endParaRPr lang="en-US" dirty="0"/>
          </a:p>
          <a:p>
            <a:r>
              <a:rPr lang="en-US" dirty="0"/>
              <a:t>Website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/>
              <a:t>ời dung.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website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ng</a:t>
            </a:r>
            <a:r>
              <a:rPr lang="vi-VN" dirty="0"/>
              <a:t>ư</a:t>
            </a:r>
            <a:r>
              <a:rPr lang="en-US" dirty="0"/>
              <a:t>ời dung ko cần phải truy cập vào từng website riêng lẻ để quản lý đ</a:t>
            </a:r>
            <a:r>
              <a:rPr lang="vi-VN" dirty="0"/>
              <a:t>ơ</a:t>
            </a:r>
            <a:r>
              <a:rPr lang="en-US" dirty="0"/>
              <a:t>n hàng nữa 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2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PHP 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framework Laravel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backend</a:t>
            </a:r>
          </a:p>
          <a:p>
            <a:r>
              <a:rPr lang="en-US" dirty="0" err="1"/>
              <a:t>Còn</a:t>
            </a:r>
            <a:r>
              <a:rPr lang="en-US" dirty="0"/>
              <a:t> front end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Angular JS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Giá trị cốt lõi của đề tài của em là tập trung quản lý 3 yếu tố quan trọng nhất mà nhà bán hàng quan tâm đó là</a:t>
            </a:r>
            <a:r>
              <a:rPr lang="ja-JP" altLang="en-US" dirty="0"/>
              <a:t>　</a:t>
            </a:r>
            <a:r>
              <a:rPr lang="en-US" altLang="ja-JP" dirty="0"/>
              <a:t>(đm</a:t>
            </a:r>
            <a:r>
              <a:rPr lang="en-US" altLang="ja-JP" baseline="0" dirty="0"/>
              <a:t> ghi kiểu ni thì cái quan trọng là việc quản lí hay 3 cái yếu tố?)</a:t>
            </a:r>
            <a:endParaRPr lang="en-US" dirty="0"/>
          </a:p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hàng ,và khách hàng</a:t>
            </a:r>
          </a:p>
          <a:p>
            <a:endParaRPr lang="en-US" dirty="0"/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ợc đồng bộ</a:t>
            </a:r>
            <a:r>
              <a:rPr lang="ja-JP" altLang="en-US" dirty="0"/>
              <a:t>同期</a:t>
            </a:r>
            <a:r>
              <a:rPr lang="en-US" dirty="0"/>
              <a:t> từ sàn TMDT xuống, đồng bộ thông tin sản phẩm</a:t>
            </a:r>
            <a:r>
              <a:rPr lang="ja-JP" altLang="en-US" dirty="0"/>
              <a:t>商品の情報</a:t>
            </a:r>
            <a:r>
              <a:rPr lang="en-US" dirty="0"/>
              <a:t> cũng nh</a:t>
            </a:r>
            <a:r>
              <a:rPr lang="vi-VN" dirty="0"/>
              <a:t>ư</a:t>
            </a:r>
            <a:r>
              <a:rPr lang="en-US" dirty="0"/>
              <a:t> tồn kho</a:t>
            </a:r>
            <a:r>
              <a:rPr lang="ja-JP" altLang="en-US" dirty="0"/>
              <a:t>在庫</a:t>
            </a:r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ơ</a:t>
            </a:r>
            <a:r>
              <a:rPr lang="en-US" dirty="0"/>
              <a:t>n hàng</a:t>
            </a:r>
            <a:r>
              <a:rPr lang="ja-JP" altLang="en-US" dirty="0"/>
              <a:t>注文</a:t>
            </a:r>
            <a:r>
              <a:rPr lang="en-US" dirty="0"/>
              <a:t>: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ơng tác trực tiếp</a:t>
            </a:r>
            <a:r>
              <a:rPr lang="ja-JP" altLang="en-US" dirty="0"/>
              <a:t>直接操作できる</a:t>
            </a:r>
            <a:r>
              <a:rPr lang="en-US" dirty="0"/>
              <a:t> với đ</a:t>
            </a:r>
            <a:r>
              <a:rPr lang="vi-VN" dirty="0"/>
              <a:t>ơ</a:t>
            </a:r>
            <a:r>
              <a:rPr lang="en-US" dirty="0"/>
              <a:t>n hàng ngay tại website chứ ko cần</a:t>
            </a:r>
            <a:r>
              <a:rPr lang="ja-JP" altLang="en-US" dirty="0"/>
              <a:t>必要ない</a:t>
            </a:r>
            <a:r>
              <a:rPr lang="en-US" dirty="0"/>
              <a:t> thông qua</a:t>
            </a:r>
            <a:r>
              <a:rPr lang="ja-JP" altLang="en-US" dirty="0"/>
              <a:t>通す</a:t>
            </a:r>
            <a:r>
              <a:rPr lang="en-US" dirty="0"/>
              <a:t> sàn TMDT</a:t>
            </a:r>
          </a:p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ợc lưu lại</a:t>
            </a:r>
            <a:r>
              <a:rPr lang="ja-JP" altLang="en-US" dirty="0"/>
              <a:t>保管される</a:t>
            </a:r>
            <a:r>
              <a:rPr lang="en-US" dirty="0"/>
              <a:t> theo từng đ</a:t>
            </a:r>
            <a:r>
              <a:rPr lang="vi-VN" dirty="0"/>
              <a:t>ơ</a:t>
            </a:r>
            <a:r>
              <a:rPr lang="en-US" dirty="0"/>
              <a:t>n hàng để làm dữ liệu cho nhà bán hàng sau này sử dụng để remarketing, hậu mãi … </a:t>
            </a:r>
            <a:r>
              <a:rPr lang="ja-JP" altLang="en-US" dirty="0"/>
              <a:t>　</a:t>
            </a:r>
            <a:r>
              <a:rPr lang="en-US" altLang="ja-JP" dirty="0"/>
              <a:t>cuối</a:t>
            </a:r>
            <a:r>
              <a:rPr lang="en-US" altLang="ja-JP" baseline="0" dirty="0"/>
              <a:t> câu ni tiếng việt kieur lòn j đây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1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shopee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Trang web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sàn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shop</a:t>
            </a:r>
          </a:p>
          <a:p>
            <a:r>
              <a:rPr lang="en-US" dirty="0"/>
              <a:t>Thể hiện đầy đủ các thông tin cần thiết. Cụ thể bây giờ em sẽ demo</a:t>
            </a:r>
          </a:p>
          <a:p>
            <a:endParaRPr lang="en-US" altLang="ja-JP" dirty="0"/>
          </a:p>
          <a:p>
            <a:r>
              <a:rPr lang="ja-JP" altLang="en-US" dirty="0"/>
              <a:t>注文の情報が各オンラインショッピングサイトから集められて、このサイトに表れます。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Login, show </a:t>
            </a:r>
            <a:r>
              <a:rPr lang="en-US" dirty="0" err="1"/>
              <a:t>cho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dashboard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DEMO 1 : Load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.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DEMO 2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Trên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DEMO 3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đặt GOL để thể hiện đồng bộ tồn kho giữa các sàn.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3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55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Kết nối API : để bán hàng ngoài ko cần thông qua sàn TMDT</a:t>
            </a:r>
          </a:p>
          <a:p>
            <a:r>
              <a:rPr lang="en-US" dirty="0"/>
              <a:t>API</a:t>
            </a:r>
            <a:r>
              <a:rPr lang="ja-JP" altLang="en-US" dirty="0"/>
              <a:t>コネクション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発表の内容は</a:t>
            </a:r>
            <a:r>
              <a:rPr lang="en-US" altLang="ja-JP" dirty="0"/>
              <a:t>4</a:t>
            </a:r>
            <a:r>
              <a:rPr lang="ja-JP" altLang="en-US" dirty="0"/>
              <a:t>つあります。</a:t>
            </a:r>
            <a:endParaRPr lang="en-US" altLang="ja-JP" dirty="0"/>
          </a:p>
          <a:p>
            <a:r>
              <a:rPr lang="ja-JP" altLang="en-US" dirty="0"/>
              <a:t>はじめに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システム分析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ja-JP" altLang="en-US" dirty="0"/>
              <a:t>結果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結論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Nội dung trình bày của em gồm 4 phần</a:t>
            </a:r>
          </a:p>
          <a:p>
            <a:r>
              <a:rPr lang="en-US" dirty="0" err="1"/>
              <a:t>Phần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2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3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4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コマースウェブサイト</a:t>
            </a:r>
            <a:r>
              <a:rPr lang="ja-JP" altLang="en-US" dirty="0"/>
              <a:t>について説明します。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Mấy cái</a:t>
            </a:r>
            <a:r>
              <a:rPr lang="en-US" baseline="0" dirty="0"/>
              <a:t> đề mục đọc lại giống trên PPT là đc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ờng xuyên thay đổi, </a:t>
            </a:r>
          </a:p>
          <a:p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: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</a:t>
            </a:r>
          </a:p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. Khó quản ly</a:t>
            </a:r>
          </a:p>
          <a:p>
            <a:r>
              <a:rPr lang="ja-JP" altLang="en-US" dirty="0"/>
              <a:t>各サイトの管理方法が違って、利用するサイトが多くなると注文、商品、お客様の情報が拡散されて、管理するのが難しいです。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例えば、これは</a:t>
            </a:r>
            <a:r>
              <a:rPr lang="en-US" altLang="ja-JP" dirty="0"/>
              <a:t>SENDO</a:t>
            </a:r>
            <a:r>
              <a:rPr lang="ja-JP" altLang="en-US" dirty="0"/>
              <a:t>のインターフェースです。</a:t>
            </a:r>
            <a:endParaRPr lang="en-US" dirty="0"/>
          </a:p>
          <a:p>
            <a:r>
              <a:rPr lang="en-US" dirty="0"/>
              <a:t>VÍ dụ 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0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これは</a:t>
            </a:r>
            <a:r>
              <a:rPr lang="en-US" altLang="ja-JP" dirty="0"/>
              <a:t>SHOPEE</a:t>
            </a:r>
            <a:r>
              <a:rPr lang="ja-JP" altLang="en-US" dirty="0"/>
              <a:t>のインターフェースです。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7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これは</a:t>
            </a:r>
            <a:r>
              <a:rPr lang="en-US" altLang="ja-JP" dirty="0"/>
              <a:t>LAZADA</a:t>
            </a:r>
            <a:r>
              <a:rPr lang="ja-JP" altLang="en-US" dirty="0"/>
              <a:t>のインターフェースです。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4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II là phân tích hệ thống.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システムの分析の前に、現在の課題について話します。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/>
              <a:t>ớc khi đi vào phân tích hệ thống thì Đầu tiên chúng ta sẽ tìm hiểu về bài toán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728088"/>
            <a:ext cx="5220072" cy="1800201"/>
          </a:xfrm>
        </p:spPr>
        <p:txBody>
          <a:bodyPr/>
          <a:lstStyle/>
          <a:p>
            <a:pPr lvl="0"/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コマースウェブサイトにて売買管理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工科大学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</a:t>
            </a:r>
            <a:r>
              <a:rPr lang="ja-JP" altLang="en-US" sz="2400" b="1" dirty="0"/>
              <a:t>ダナン大学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ja-JP" altLang="en-US" sz="2400" b="1" dirty="0"/>
              <a:t>情報学部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5896" y="1851670"/>
            <a:ext cx="129393" cy="1584176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C1A343-A25F-40AB-85D6-210D969CB87B}"/>
              </a:ext>
            </a:extLst>
          </p:cNvPr>
          <p:cNvSpPr/>
          <p:nvPr/>
        </p:nvSpPr>
        <p:spPr>
          <a:xfrm>
            <a:off x="4283968" y="4484029"/>
            <a:ext cx="486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学生：グエンクアンフォン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クラス：</a:t>
            </a:r>
            <a:r>
              <a:rPr lang="en-US" altLang="ja-JP" b="1" dirty="0"/>
              <a:t>15TCLC2   </a:t>
            </a:r>
            <a:r>
              <a:rPr lang="ja-JP" altLang="en-US" b="1" dirty="0"/>
              <a:t>学生コード：</a:t>
            </a:r>
            <a:r>
              <a:rPr lang="en-US" altLang="ja-JP" b="1" dirty="0"/>
              <a:t>102150291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15CA6-8FB0-472F-9568-DFD84EDA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" y="483518"/>
            <a:ext cx="9020121" cy="4392488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53EC-CE7D-4242-BF48-03F9337DCE41}"/>
              </a:ext>
            </a:extLst>
          </p:cNvPr>
          <p:cNvSpPr txBox="1"/>
          <p:nvPr/>
        </p:nvSpPr>
        <p:spPr>
          <a:xfrm>
            <a:off x="0" y="225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現在の課題　－　エクセルで管理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85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2DEB73-7E9E-44D5-919A-6704F0724545}"/>
              </a:ext>
            </a:extLst>
          </p:cNvPr>
          <p:cNvSpPr/>
          <p:nvPr/>
        </p:nvSpPr>
        <p:spPr>
          <a:xfrm>
            <a:off x="6516216" y="2859782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97223-7284-4CEA-A751-B13707CFE126}"/>
              </a:ext>
            </a:extLst>
          </p:cNvPr>
          <p:cNvSpPr/>
          <p:nvPr/>
        </p:nvSpPr>
        <p:spPr>
          <a:xfrm>
            <a:off x="6516216" y="1447768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B6107-9B81-4CDC-A48A-3625434D7E97}"/>
              </a:ext>
            </a:extLst>
          </p:cNvPr>
          <p:cNvSpPr/>
          <p:nvPr/>
        </p:nvSpPr>
        <p:spPr>
          <a:xfrm>
            <a:off x="3990272" y="3672900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DB7FB-88A2-4503-A1E6-9A811064F8F4}"/>
              </a:ext>
            </a:extLst>
          </p:cNvPr>
          <p:cNvSpPr/>
          <p:nvPr/>
        </p:nvSpPr>
        <p:spPr>
          <a:xfrm>
            <a:off x="3990273" y="2383063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4F36-20C9-4137-BCC2-2CF6E7E4A0CD}"/>
              </a:ext>
            </a:extLst>
          </p:cNvPr>
          <p:cNvSpPr/>
          <p:nvPr/>
        </p:nvSpPr>
        <p:spPr>
          <a:xfrm>
            <a:off x="3990273" y="1093227"/>
            <a:ext cx="1652131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40D437-6ED1-46EA-9F29-FA667864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34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ja-JP" altLang="en-US" sz="1800" b="1" dirty="0">
                <a:solidFill>
                  <a:schemeClr val="tx1"/>
                </a:solidFill>
              </a:rPr>
              <a:t>提案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human icon png">
            <a:extLst>
              <a:ext uri="{FF2B5EF4-FFF2-40B4-BE49-F238E27FC236}">
                <a16:creationId xmlns:a16="http://schemas.microsoft.com/office/drawing/2014/main" id="{E8274381-DCB4-4B99-A59F-0B7DD16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055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E4AA76-143D-41D6-A4FF-A9E646669A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46566" y="1466072"/>
            <a:ext cx="1543707" cy="15466"/>
          </a:xfrm>
          <a:prstGeom prst="bentConnector3">
            <a:avLst>
              <a:gd name="adj1" fmla="val 22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202696-59B8-48B3-AE80-1BA03ED04020}"/>
              </a:ext>
            </a:extLst>
          </p:cNvPr>
          <p:cNvSpPr txBox="1"/>
          <p:nvPr/>
        </p:nvSpPr>
        <p:spPr>
          <a:xfrm>
            <a:off x="4191871" y="1296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EC9D2-9BAA-4757-BC9B-F9A33F2BDE69}"/>
              </a:ext>
            </a:extLst>
          </p:cNvPr>
          <p:cNvSpPr txBox="1"/>
          <p:nvPr/>
        </p:nvSpPr>
        <p:spPr>
          <a:xfrm>
            <a:off x="3958734" y="2448209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</a:t>
            </a:r>
          </a:p>
          <a:p>
            <a:r>
              <a:rPr lang="en-US" b="1" dirty="0"/>
              <a:t> 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18156-5BA6-4318-8F9A-75507E5BE15E}"/>
              </a:ext>
            </a:extLst>
          </p:cNvPr>
          <p:cNvSpPr txBox="1"/>
          <p:nvPr/>
        </p:nvSpPr>
        <p:spPr>
          <a:xfrm>
            <a:off x="6619456" y="3063427"/>
            <a:ext cx="14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94771-E2D7-41F1-B952-08F0A0AC6641}"/>
              </a:ext>
            </a:extLst>
          </p:cNvPr>
          <p:cNvSpPr txBox="1"/>
          <p:nvPr/>
        </p:nvSpPr>
        <p:spPr>
          <a:xfrm>
            <a:off x="6581632" y="1646500"/>
            <a:ext cx="15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SHOPEE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D1FD-7107-467D-9877-B5680F0BF7DF}"/>
              </a:ext>
            </a:extLst>
          </p:cNvPr>
          <p:cNvSpPr txBox="1"/>
          <p:nvPr/>
        </p:nvSpPr>
        <p:spPr>
          <a:xfrm>
            <a:off x="4099925" y="3881928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6AF86B5-98D3-4544-BDC5-C8E7CE9ACE5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5754931" y="1836079"/>
            <a:ext cx="761285" cy="93529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F2E47654-BFDD-4E0B-B513-F86F20DEAB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42404" y="2771375"/>
            <a:ext cx="873812" cy="476718"/>
          </a:xfrm>
          <a:prstGeom prst="bentConnector3">
            <a:avLst>
              <a:gd name="adj1" fmla="val 568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6E5625E-61C6-446D-8612-9095E8F122B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4559732" y="2126456"/>
            <a:ext cx="513214" cy="12700"/>
          </a:xfrm>
          <a:prstGeom prst="bentConnector3">
            <a:avLst>
              <a:gd name="adj1" fmla="val 975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8E84473-E755-43EE-AEB8-FDF051437A5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4559732" y="3416292"/>
            <a:ext cx="51321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50D60-0DED-449A-B077-8F04AF823750}"/>
              </a:ext>
            </a:extLst>
          </p:cNvPr>
          <p:cNvSpPr txBox="1"/>
          <p:nvPr/>
        </p:nvSpPr>
        <p:spPr>
          <a:xfrm>
            <a:off x="1185034" y="22411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Sellers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FA55B-2032-4E96-9A87-8D770212DCAB}"/>
              </a:ext>
            </a:extLst>
          </p:cNvPr>
          <p:cNvSpPr/>
          <p:nvPr/>
        </p:nvSpPr>
        <p:spPr>
          <a:xfrm>
            <a:off x="539552" y="648009"/>
            <a:ext cx="8136904" cy="40839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EA66557-8CEB-474F-A2A6-70B655A75F4D}"/>
              </a:ext>
            </a:extLst>
          </p:cNvPr>
          <p:cNvSpPr txBox="1"/>
          <p:nvPr/>
        </p:nvSpPr>
        <p:spPr>
          <a:xfrm>
            <a:off x="107504" y="1635646"/>
            <a:ext cx="302433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Backend: PHP Laravel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Frontend: Angular JS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1C5BF-B1FC-48DB-B588-B6177F280B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15566"/>
            <a:ext cx="4263220" cy="3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FEB5A-FBC1-4E92-9C86-2DA4E296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" y="1275606"/>
            <a:ext cx="6971190" cy="302433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F493876-6737-4D57-9B38-64D0CE65F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20359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テーマ最大価値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23F00E4-0A25-4D81-B106-64A35CB996B1}"/>
              </a:ext>
            </a:extLst>
          </p:cNvPr>
          <p:cNvSpPr txBox="1">
            <a:spLocks/>
          </p:cNvSpPr>
          <p:nvPr/>
        </p:nvSpPr>
        <p:spPr>
          <a:xfrm>
            <a:off x="755576" y="3600400"/>
            <a:ext cx="3240360" cy="1203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商品</a:t>
            </a:r>
            <a:endParaRPr lang="ko-KR" alt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84B4E61-3596-4607-92B4-EA081A752D5E}"/>
              </a:ext>
            </a:extLst>
          </p:cNvPr>
          <p:cNvSpPr txBox="1">
            <a:spLocks/>
          </p:cNvSpPr>
          <p:nvPr/>
        </p:nvSpPr>
        <p:spPr>
          <a:xfrm>
            <a:off x="2951820" y="3615117"/>
            <a:ext cx="3240360" cy="1203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商品</a:t>
            </a:r>
            <a:endParaRPr lang="ko-KR" alt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FFBEBD0-0CB5-43CE-8CC1-04325EDEC332}"/>
              </a:ext>
            </a:extLst>
          </p:cNvPr>
          <p:cNvSpPr txBox="1">
            <a:spLocks/>
          </p:cNvSpPr>
          <p:nvPr/>
        </p:nvSpPr>
        <p:spPr>
          <a:xfrm>
            <a:off x="5004048" y="3615117"/>
            <a:ext cx="3240360" cy="1203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お客様の情報</a:t>
            </a:r>
          </a:p>
        </p:txBody>
      </p:sp>
    </p:spTree>
    <p:extLst>
      <p:ext uri="{BB962C8B-B14F-4D97-AF65-F5344CB8AC3E}">
        <p14:creationId xmlns:p14="http://schemas.microsoft.com/office/powerpoint/2010/main" val="34612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107505" y="51470"/>
            <a:ext cx="6048672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56197" cy="2780930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156177" y="847195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 Đỏ</a:t>
            </a:r>
            <a:r>
              <a:rPr lang="ja-JP" altLang="en-US" b="1" dirty="0">
                <a:solidFill>
                  <a:srgbClr val="FF0000"/>
                </a:solidFill>
              </a:rPr>
              <a:t>のインターフェース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Shopee</a:t>
            </a:r>
            <a:r>
              <a:rPr lang="ja-JP" altLang="en-US" b="1" dirty="0">
                <a:solidFill>
                  <a:srgbClr val="FF0000"/>
                </a:solidFill>
              </a:rPr>
              <a:t>のインターフェース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051720" y="458797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コマースウェブサイトからの注文をまとめたサイト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．結果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6ACCF-8C8F-422A-AEB8-6E822BDC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8416"/>
            <a:ext cx="9073008" cy="43695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051720" y="4587974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コマースウェブサイトからの注文をまとめたサイト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4133417" y="458797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ホーム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671753" y="46599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商品管理サイト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目次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7864" y="1209095"/>
            <a:ext cx="4752528" cy="577052"/>
            <a:chOff x="2299400" y="1781114"/>
            <a:chExt cx="4576856" cy="577052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はじめに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理由・目的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47864" y="2133617"/>
            <a:ext cx="4752528" cy="577052"/>
            <a:chOff x="2299400" y="1781114"/>
            <a:chExt cx="4576856" cy="577052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システム分析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機能の説明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47864" y="3058139"/>
            <a:ext cx="4752528" cy="577052"/>
            <a:chOff x="2299400" y="1781114"/>
            <a:chExt cx="4576856" cy="577052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結果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機能、テーマの価値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47864" y="3982661"/>
            <a:ext cx="4752528" cy="577052"/>
            <a:chOff x="2299400" y="1781114"/>
            <a:chExt cx="4576856" cy="577052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結論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到達地・限界、今後の方針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5D66B-995A-4AD2-B988-AB2D7EE1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9" y="-2115"/>
            <a:ext cx="28943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02BB6-B365-4430-AD0D-BF55C203B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73D8-803A-40E6-8582-3DC4888EF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71" y="2115"/>
            <a:ext cx="2893219" cy="51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/>
              <a:t>．結論・今後の方針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結論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現状の不利点が解決できた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サイトの構成に問題なく、効率高い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今後の方針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639830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サイトの効率を改善する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規模を拡大する（他のオンラインショッピングサイト追加）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各運営機関の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を連結する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571750"/>
            <a:ext cx="2736303" cy="1152127"/>
          </a:xfrm>
        </p:spPr>
        <p:txBody>
          <a:bodyPr/>
          <a:lstStyle/>
          <a:p>
            <a:r>
              <a:rPr lang="ja-JP" altLang="en-US" b="0" dirty="0"/>
              <a:t>どうもありがとうございました</a:t>
            </a:r>
          </a:p>
          <a:p>
            <a:br>
              <a:rPr lang="ja-JP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．はじめに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524804"/>
            <a:chOff x="360474" y="3362835"/>
            <a:chExt cx="2502824" cy="524804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すぐ発注できる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手続きが簡単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524804"/>
            <a:chOff x="803640" y="3362835"/>
            <a:chExt cx="2059657" cy="524804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強く発展している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流行中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524804"/>
            <a:chOff x="418764" y="3362835"/>
            <a:chExt cx="2444534" cy="524804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見込み顧客が多い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524804"/>
            <a:chOff x="803640" y="3362835"/>
            <a:chExt cx="2213608" cy="524804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社数が多いい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管理困難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2070751" cy="738664"/>
            <a:chOff x="803640" y="3362835"/>
            <a:chExt cx="2059657" cy="738664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流行の変化頻度が高い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1926735" cy="524804"/>
            <a:chOff x="803640" y="3362835"/>
            <a:chExt cx="2059657" cy="524804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統一になっていない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データが拡散されている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dirty="0">
                <a:solidFill>
                  <a:srgbClr val="FF0000"/>
                </a:solidFill>
                <a:cs typeface="Arial" pitchFamily="34" charset="0"/>
              </a:rPr>
              <a:t>利点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dirty="0">
                <a:solidFill>
                  <a:srgbClr val="FF0000"/>
                </a:solidFill>
                <a:cs typeface="Arial" pitchFamily="34" charset="0"/>
              </a:rPr>
              <a:t>不利点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96DCB-AFA7-4525-91D9-A24BC189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" y="33685"/>
            <a:ext cx="8987567" cy="437195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75D3-F538-4252-B9E8-9A96F7FBD668}"/>
              </a:ext>
            </a:extLst>
          </p:cNvPr>
          <p:cNvSpPr txBox="1"/>
          <p:nvPr/>
        </p:nvSpPr>
        <p:spPr>
          <a:xfrm>
            <a:off x="2627783" y="456446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Sen </a:t>
            </a:r>
            <a:r>
              <a:rPr lang="en-US" altLang="ko-KR" sz="2800" b="1" dirty="0" err="1">
                <a:solidFill>
                  <a:srgbClr val="FF0000"/>
                </a:solidFill>
                <a:cs typeface="Arial" pitchFamily="34" charset="0"/>
              </a:rPr>
              <a:t>Đỏ</a:t>
            </a:r>
            <a:endParaRPr lang="ko-KR" alt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402C-BB32-4D46-919C-C91A0FE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" y="123478"/>
            <a:ext cx="9024566" cy="4392487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BEA4-4EAD-4652-A548-19E25460D51D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26D44"/>
                </a:solidFill>
                <a:cs typeface="Arial" pitchFamily="34" charset="0"/>
              </a:rPr>
              <a:t>Shopee</a:t>
            </a:r>
            <a:endParaRPr lang="ko-KR" altLang="en-US" sz="2400" b="1" dirty="0">
              <a:solidFill>
                <a:srgbClr val="F26D4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29F8-566A-407C-934C-88454324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B97B-BB6D-4608-8E80-43C1E9C0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" y="50201"/>
            <a:ext cx="9042088" cy="439375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EA26-9D52-4E59-BCB1-C01BE10329BA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95FD7"/>
                </a:solidFill>
                <a:cs typeface="Arial" pitchFamily="34" charset="0"/>
              </a:rPr>
              <a:t>Lazada</a:t>
            </a:r>
            <a:endParaRPr lang="ko-KR" altLang="en-US" sz="2400" b="1" dirty="0">
              <a:solidFill>
                <a:srgbClr val="A95FD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 lvl="0"/>
            <a:r>
              <a:rPr lang="en-US" altLang="ja-JP" sz="3200" dirty="0">
                <a:ea typeface="맑은 고딕" pitchFamily="50" charset="-127"/>
              </a:rPr>
              <a:t>e</a:t>
            </a:r>
            <a:r>
              <a:rPr lang="ja-JP" altLang="en-US" sz="3200" dirty="0">
                <a:ea typeface="맑은 고딕" pitchFamily="50" charset="-127"/>
              </a:rPr>
              <a:t>コマースウェブサイトにて売買管理</a:t>
            </a:r>
            <a:endParaRPr lang="en-US" altLang="ko-KR" sz="3200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38680" y="1993955"/>
            <a:ext cx="353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販売を簡単に管理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統計分析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販売規模の拡大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．システム分析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1975</Words>
  <Application>Microsoft Office PowerPoint</Application>
  <PresentationFormat>On-screen Show (16:9)</PresentationFormat>
  <Paragraphs>176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214</cp:revision>
  <dcterms:created xsi:type="dcterms:W3CDTF">2016-12-05T23:26:54Z</dcterms:created>
  <dcterms:modified xsi:type="dcterms:W3CDTF">2019-12-29T15:29:49Z</dcterms:modified>
</cp:coreProperties>
</file>