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8"/>
  </p:notesMasterIdLst>
  <p:sldIdLst>
    <p:sldId id="256" r:id="rId4"/>
    <p:sldId id="261" r:id="rId5"/>
    <p:sldId id="264" r:id="rId6"/>
    <p:sldId id="274" r:id="rId7"/>
    <p:sldId id="315" r:id="rId8"/>
    <p:sldId id="316" r:id="rId9"/>
    <p:sldId id="317" r:id="rId10"/>
    <p:sldId id="301" r:id="rId11"/>
    <p:sldId id="302" r:id="rId12"/>
    <p:sldId id="269" r:id="rId13"/>
    <p:sldId id="319" r:id="rId14"/>
    <p:sldId id="305" r:id="rId15"/>
    <p:sldId id="309" r:id="rId16"/>
    <p:sldId id="311" r:id="rId17"/>
    <p:sldId id="303" r:id="rId18"/>
    <p:sldId id="320" r:id="rId19"/>
    <p:sldId id="321" r:id="rId20"/>
    <p:sldId id="310" r:id="rId21"/>
    <p:sldId id="308" r:id="rId22"/>
    <p:sldId id="322" r:id="rId23"/>
    <p:sldId id="304" r:id="rId24"/>
    <p:sldId id="306" r:id="rId25"/>
    <p:sldId id="307" r:id="rId26"/>
    <p:sldId id="262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FD7"/>
    <a:srgbClr val="E45294"/>
    <a:srgbClr val="F26D44"/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8713" autoAdjust="0"/>
  </p:normalViewPr>
  <p:slideViewPr>
    <p:cSldViewPr>
      <p:cViewPr varScale="1">
        <p:scale>
          <a:sx n="119" d="100"/>
          <a:sy n="119" d="100"/>
        </p:scale>
        <p:origin x="1332" y="96"/>
      </p:cViewPr>
      <p:guideLst>
        <p:guide orient="horz" pos="184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2019-12-18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shop 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sàn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API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sàn</a:t>
            </a:r>
            <a:r>
              <a:rPr lang="en-US" dirty="0"/>
              <a:t> TMDT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17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24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Ngoài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chức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còn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có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chắc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1 website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bình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</a:t>
            </a:r>
            <a:r>
              <a:rPr lang="vi-VN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nhân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viên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chi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phí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xuất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file excel,…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tồn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phẩm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Đồng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bộ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tác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trực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tiếp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với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đơn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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giá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trị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cốt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lõi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đề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rPr>
              <a:t>tài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Tự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tệp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tất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Đầy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đủ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theo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từng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tháng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đ</a:t>
            </a:r>
            <a:r>
              <a:rPr lang="vi-VN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ợc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cập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liên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tục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xác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37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lát</a:t>
            </a:r>
            <a:r>
              <a:rPr lang="en-US" dirty="0"/>
              <a:t> </a:t>
            </a:r>
            <a:r>
              <a:rPr lang="en-US" dirty="0" err="1"/>
              <a:t>nữa</a:t>
            </a:r>
            <a:r>
              <a:rPr lang="en-US" dirty="0"/>
              <a:t> demo </a:t>
            </a:r>
            <a:r>
              <a:rPr lang="en-US" dirty="0" err="1"/>
              <a:t>kĩ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121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: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9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424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trang</a:t>
            </a:r>
            <a:r>
              <a:rPr lang="en-US" dirty="0"/>
              <a:t> web .... Cho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5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3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3"/>
          </p:cNvPr>
          <p:cNvSpPr txBox="1"/>
          <p:nvPr/>
        </p:nvSpPr>
        <p:spPr>
          <a:xfrm>
            <a:off x="-36512" y="486969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cs typeface="Arial" pitchFamily="34" charset="0"/>
              </a:rPr>
              <a:t>Bảo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vệ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đồ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án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tốt</a:t>
            </a:r>
            <a:r>
              <a:rPr lang="en-US" altLang="ko-KR" sz="1400" b="1" dirty="0">
                <a:cs typeface="Arial" pitchFamily="34" charset="0"/>
              </a:rPr>
              <a:t> </a:t>
            </a:r>
            <a:r>
              <a:rPr lang="en-US" altLang="ko-KR" sz="1400" b="1" dirty="0" err="1">
                <a:cs typeface="Arial" pitchFamily="34" charset="0"/>
              </a:rPr>
              <a:t>nghiệp</a:t>
            </a:r>
            <a:r>
              <a:rPr lang="en-US" altLang="ko-KR" sz="1400" b="1" dirty="0">
                <a:cs typeface="Arial" pitchFamily="34" charset="0"/>
              </a:rPr>
              <a:t> 2019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23928" y="1728088"/>
            <a:ext cx="5220072" cy="1800201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QUẢN LÝ BÁN HÀNG TRÊN SÀN TH</a:t>
            </a:r>
            <a:r>
              <a:rPr lang="vi-VN" altLang="ko-KR" dirty="0">
                <a:ea typeface="맑은 고딕" pitchFamily="50" charset="-127"/>
              </a:rPr>
              <a:t>Ư</a:t>
            </a:r>
            <a:r>
              <a:rPr lang="en-US" altLang="ko-KR" dirty="0">
                <a:ea typeface="맑은 고딕" pitchFamily="50" charset="-127"/>
              </a:rPr>
              <a:t>ƠNG MẠI ĐIỆN TỬ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52968" y="4464513"/>
            <a:ext cx="3891032" cy="671715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Sinh</a:t>
            </a:r>
            <a:r>
              <a:rPr lang="en-US" altLang="ko-KR" b="1" dirty="0"/>
              <a:t> </a:t>
            </a:r>
            <a:r>
              <a:rPr lang="en-US" altLang="ko-KR" b="1" dirty="0" err="1"/>
              <a:t>Viên</a:t>
            </a:r>
            <a:r>
              <a:rPr lang="en-US" altLang="ko-KR" b="1" dirty="0"/>
              <a:t>  : </a:t>
            </a:r>
            <a:r>
              <a:rPr lang="en-US" altLang="ko-KR" b="1" dirty="0" err="1"/>
              <a:t>Nguyễn</a:t>
            </a:r>
            <a:r>
              <a:rPr lang="en-US" altLang="ko-KR" b="1" dirty="0"/>
              <a:t> Quang Ph</a:t>
            </a:r>
            <a:r>
              <a:rPr lang="vi-VN" altLang="ko-KR" b="1" dirty="0"/>
              <a:t>ư</a:t>
            </a:r>
            <a:r>
              <a:rPr lang="en-US" altLang="ko-KR" b="1" dirty="0" err="1"/>
              <a:t>ơng</a:t>
            </a:r>
            <a:r>
              <a:rPr lang="en-US" altLang="ko-KR" b="1" dirty="0"/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 err="1"/>
              <a:t>Lớp</a:t>
            </a:r>
            <a:r>
              <a:rPr lang="en-US" altLang="ko-KR" b="1" dirty="0"/>
              <a:t>           : 15TCLC2       MSSV: 102150291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GVHD        : TS. Lê </a:t>
            </a:r>
            <a:r>
              <a:rPr lang="en-US" altLang="ko-KR" b="1" dirty="0" err="1"/>
              <a:t>Thị</a:t>
            </a:r>
            <a:r>
              <a:rPr lang="en-US" altLang="ko-KR" b="1" dirty="0"/>
              <a:t> </a:t>
            </a:r>
            <a:r>
              <a:rPr lang="en-US" altLang="ko-KR" b="1" dirty="0" err="1"/>
              <a:t>Mỹ</a:t>
            </a:r>
            <a:r>
              <a:rPr lang="en-US" altLang="ko-KR" b="1" dirty="0"/>
              <a:t> </a:t>
            </a:r>
            <a:r>
              <a:rPr lang="en-US" altLang="ko-KR" b="1" dirty="0" err="1"/>
              <a:t>Hạnh</a:t>
            </a:r>
            <a:r>
              <a:rPr lang="en-US" altLang="ko-KR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1920" y="119921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Bách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Khoa –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Đại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Học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Nẵng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Khoa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Thông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Tin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635896" y="1923678"/>
            <a:ext cx="129393" cy="1512168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Picture 2" descr="Image result for logo đại học bách khoa đà nẵng">
            <a:extLst>
              <a:ext uri="{FF2B5EF4-FFF2-40B4-BE49-F238E27FC236}">
                <a16:creationId xmlns:a16="http://schemas.microsoft.com/office/drawing/2014/main" id="{8EAF879D-D0DD-485A-9B5A-D709C65E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7125" cy="11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logo khoa công nghệ thông tin đại học bách khoa đà nẵng">
            <a:extLst>
              <a:ext uri="{FF2B5EF4-FFF2-40B4-BE49-F238E27FC236}">
                <a16:creationId xmlns:a16="http://schemas.microsoft.com/office/drawing/2014/main" id="{7CE28962-B0BD-405B-AFAD-32F72208D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r="3228"/>
          <a:stretch/>
        </p:blipFill>
        <p:spPr bwMode="auto">
          <a:xfrm>
            <a:off x="8079901" y="0"/>
            <a:ext cx="1064099" cy="105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</a:t>
            </a:r>
            <a:r>
              <a:rPr lang="en-US" altLang="ko-KR" dirty="0" err="1"/>
              <a:t>ức</a:t>
            </a:r>
            <a:r>
              <a:rPr lang="en-US" altLang="ko-KR" dirty="0"/>
              <a:t> </a:t>
            </a:r>
            <a:r>
              <a:rPr lang="en-US" altLang="ko-KR" dirty="0" err="1"/>
              <a:t>năng</a:t>
            </a:r>
            <a:r>
              <a:rPr lang="en-US" altLang="ko-KR" dirty="0"/>
              <a:t> </a:t>
            </a:r>
            <a:r>
              <a:rPr lang="en-US" altLang="ko-KR" dirty="0" err="1"/>
              <a:t>chính</a:t>
            </a:r>
            <a:r>
              <a:rPr lang="en-US" altLang="ko-KR" dirty="0"/>
              <a:t> </a:t>
            </a:r>
            <a:r>
              <a:rPr lang="en-US" altLang="ko-KR" dirty="0" err="1"/>
              <a:t>của</a:t>
            </a:r>
            <a:r>
              <a:rPr lang="en-US" altLang="ko-KR" dirty="0"/>
              <a:t> </a:t>
            </a:r>
            <a:r>
              <a:rPr lang="en-US" altLang="ko-KR" dirty="0" err="1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trình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7647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1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Sản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phẩm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60768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Đơn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34734" y="3291830"/>
            <a:ext cx="1449317" cy="511791"/>
            <a:chOff x="3769840" y="3327771"/>
            <a:chExt cx="1594250" cy="511791"/>
          </a:xfrm>
          <a:noFill/>
        </p:grpSpPr>
        <p:sp>
          <p:nvSpPr>
            <p:cNvPr id="27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 Placeholder 18"/>
            <p:cNvSpPr txBox="1">
              <a:spLocks/>
            </p:cNvSpPr>
            <p:nvPr/>
          </p:nvSpPr>
          <p:spPr>
            <a:xfrm>
              <a:off x="3769840" y="3589982"/>
              <a:ext cx="1594250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827011" y="3291830"/>
            <a:ext cx="1440160" cy="511791"/>
            <a:chOff x="3779911" y="3327771"/>
            <a:chExt cx="1584178" cy="511791"/>
          </a:xfrm>
          <a:noFill/>
        </p:grpSpPr>
        <p:sp>
          <p:nvSpPr>
            <p:cNvPr id="32" name="Text Placeholder 17"/>
            <p:cNvSpPr txBox="1">
              <a:spLocks/>
            </p:cNvSpPr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kê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 Placeholder 18"/>
            <p:cNvSpPr txBox="1">
              <a:spLocks/>
            </p:cNvSpPr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grp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043AB54-CEAA-474D-8097-967AB2A6504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568" y="1599822"/>
            <a:ext cx="1440000" cy="1440000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CDF401E-6DA4-4C74-AE7D-C0C51311239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5805" y="1597374"/>
            <a:ext cx="1432652" cy="1440000"/>
          </a:xfrm>
        </p:spPr>
      </p:pic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C45F0456-AFCA-495A-8052-469D0EE4F1DF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733" y="1597374"/>
            <a:ext cx="1440000" cy="1440000"/>
          </a:xfrm>
        </p:spPr>
      </p:pic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9FAB3D8E-BAD0-4D1A-8F9C-17A6FA8360D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" b="55"/>
          <a:stretch>
            <a:fillRect/>
          </a:stretch>
        </p:blipFill>
        <p:spPr>
          <a:xfrm>
            <a:off x="6827011" y="1599822"/>
            <a:ext cx="1440000" cy="1440000"/>
          </a:xfrm>
        </p:spPr>
      </p:pic>
    </p:spTree>
    <p:extLst>
      <p:ext uri="{BB962C8B-B14F-4D97-AF65-F5344CB8AC3E}">
        <p14:creationId xmlns:p14="http://schemas.microsoft.com/office/powerpoint/2010/main" val="414348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E2DEB73-7E9E-44D5-919A-6704F0724545}"/>
              </a:ext>
            </a:extLst>
          </p:cNvPr>
          <p:cNvSpPr/>
          <p:nvPr/>
        </p:nvSpPr>
        <p:spPr>
          <a:xfrm>
            <a:off x="6156176" y="2695291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097223-7284-4CEA-A751-B13707CFE126}"/>
              </a:ext>
            </a:extLst>
          </p:cNvPr>
          <p:cNvSpPr/>
          <p:nvPr/>
        </p:nvSpPr>
        <p:spPr>
          <a:xfrm>
            <a:off x="6156176" y="1283277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B6107-9B81-4CDC-A48A-3625434D7E97}"/>
              </a:ext>
            </a:extLst>
          </p:cNvPr>
          <p:cNvSpPr/>
          <p:nvPr/>
        </p:nvSpPr>
        <p:spPr>
          <a:xfrm>
            <a:off x="3610923" y="3841244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DB7FB-88A2-4503-A1E6-9A811064F8F4}"/>
              </a:ext>
            </a:extLst>
          </p:cNvPr>
          <p:cNvSpPr/>
          <p:nvPr/>
        </p:nvSpPr>
        <p:spPr>
          <a:xfrm>
            <a:off x="3630233" y="2218572"/>
            <a:ext cx="1652132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4F36-20C9-4137-BCC2-2CF6E7E4A0CD}"/>
              </a:ext>
            </a:extLst>
          </p:cNvPr>
          <p:cNvSpPr/>
          <p:nvPr/>
        </p:nvSpPr>
        <p:spPr>
          <a:xfrm>
            <a:off x="3630233" y="928736"/>
            <a:ext cx="1652131" cy="7766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840D437-6ED1-46EA-9F29-FA667864A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95" y="0"/>
            <a:ext cx="9144000" cy="576064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Kiến</a:t>
            </a:r>
            <a:r>
              <a:rPr lang="en-US" altLang="ko-KR" dirty="0"/>
              <a:t> </a:t>
            </a:r>
            <a:r>
              <a:rPr lang="en-US" altLang="ko-KR" dirty="0" err="1"/>
              <a:t>trúc</a:t>
            </a:r>
            <a:r>
              <a:rPr lang="en-US" altLang="ko-KR" dirty="0"/>
              <a:t> </a:t>
            </a:r>
            <a:r>
              <a:rPr lang="en-US" altLang="ko-KR" dirty="0" err="1"/>
              <a:t>ứng</a:t>
            </a:r>
            <a:r>
              <a:rPr lang="en-US" altLang="ko-KR" dirty="0"/>
              <a:t> </a:t>
            </a:r>
            <a:r>
              <a:rPr lang="en-US" altLang="ko-KR" dirty="0" err="1"/>
              <a:t>dụng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Image result for human icon png">
            <a:extLst>
              <a:ext uri="{FF2B5EF4-FFF2-40B4-BE49-F238E27FC236}">
                <a16:creationId xmlns:a16="http://schemas.microsoft.com/office/drawing/2014/main" id="{E8274381-DCB4-4B99-A59F-0B7DD169D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6064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BE4AA76-143D-41D6-A4FF-A9E646669A85}"/>
              </a:ext>
            </a:extLst>
          </p:cNvPr>
          <p:cNvCxnSpPr>
            <a:cxnSpLocks/>
          </p:cNvCxnSpPr>
          <p:nvPr/>
        </p:nvCxnSpPr>
        <p:spPr>
          <a:xfrm>
            <a:off x="2086526" y="1301581"/>
            <a:ext cx="1512168" cy="15466"/>
          </a:xfrm>
          <a:prstGeom prst="bentConnector3">
            <a:avLst>
              <a:gd name="adj1" fmla="val 897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202696-59B8-48B3-AE80-1BA03ED04020}"/>
              </a:ext>
            </a:extLst>
          </p:cNvPr>
          <p:cNvSpPr txBox="1"/>
          <p:nvPr/>
        </p:nvSpPr>
        <p:spPr>
          <a:xfrm>
            <a:off x="3774677" y="1116915"/>
            <a:ext cx="125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WEB 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EC9D2-9BAA-4757-BC9B-F9A33F2BDE69}"/>
              </a:ext>
            </a:extLst>
          </p:cNvPr>
          <p:cNvSpPr txBox="1"/>
          <p:nvPr/>
        </p:nvSpPr>
        <p:spPr>
          <a:xfrm>
            <a:off x="3598694" y="2283718"/>
            <a:ext cx="1796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APPLICATION </a:t>
            </a:r>
          </a:p>
          <a:p>
            <a:r>
              <a:rPr lang="en-US" b="1" dirty="0"/>
              <a:t>   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118156-5BA6-4318-8F9A-75507E5BE15E}"/>
              </a:ext>
            </a:extLst>
          </p:cNvPr>
          <p:cNvSpPr txBox="1"/>
          <p:nvPr/>
        </p:nvSpPr>
        <p:spPr>
          <a:xfrm>
            <a:off x="6259416" y="2898936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SENDO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94771-E2D7-41F1-B952-08F0A0AC6641}"/>
              </a:ext>
            </a:extLst>
          </p:cNvPr>
          <p:cNvSpPr txBox="1"/>
          <p:nvPr/>
        </p:nvSpPr>
        <p:spPr>
          <a:xfrm>
            <a:off x="6221592" y="1482009"/>
            <a:ext cx="158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SHOPEE API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D1FD-7107-467D-9877-B5680F0BF7DF}"/>
              </a:ext>
            </a:extLst>
          </p:cNvPr>
          <p:cNvSpPr txBox="1"/>
          <p:nvPr/>
        </p:nvSpPr>
        <p:spPr>
          <a:xfrm>
            <a:off x="3739885" y="4026585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6AF86B5-98D3-4544-BDC5-C8E7CE9ACE53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 flipV="1">
            <a:off x="5394891" y="1671588"/>
            <a:ext cx="761285" cy="93529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F2E47654-BFDD-4E0B-B513-F86F20DEAB1B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5394891" y="2606884"/>
            <a:ext cx="761285" cy="47671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16E5625E-61C6-446D-8612-9095E8F122B5}"/>
              </a:ext>
            </a:extLst>
          </p:cNvPr>
          <p:cNvCxnSpPr>
            <a:stCxn id="12" idx="2"/>
            <a:endCxn id="19" idx="0"/>
          </p:cNvCxnSpPr>
          <p:nvPr/>
        </p:nvCxnSpPr>
        <p:spPr>
          <a:xfrm rot="5400000">
            <a:off x="4199692" y="1961965"/>
            <a:ext cx="513214" cy="12700"/>
          </a:xfrm>
          <a:prstGeom prst="bentConnector3">
            <a:avLst>
              <a:gd name="adj1" fmla="val 9751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8E84473-E755-43EE-AEB8-FDF051437A5C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4014263" y="3399208"/>
            <a:ext cx="864762" cy="19310"/>
          </a:xfrm>
          <a:prstGeom prst="bentConnector3">
            <a:avLst>
              <a:gd name="adj1" fmla="val 9736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Điểm</a:t>
            </a:r>
            <a:r>
              <a:rPr lang="en-US" altLang="ko-KR" dirty="0"/>
              <a:t> </a:t>
            </a:r>
            <a:r>
              <a:rPr lang="en-US" altLang="ko-KR" dirty="0" err="1"/>
              <a:t>mạnh</a:t>
            </a:r>
            <a:r>
              <a:rPr lang="en-US" altLang="ko-KR" dirty="0"/>
              <a:t> </a:t>
            </a:r>
            <a:r>
              <a:rPr lang="en-US" altLang="ko-KR" dirty="0" err="1"/>
              <a:t>và</a:t>
            </a:r>
            <a:r>
              <a:rPr lang="en-US" altLang="ko-KR" dirty="0"/>
              <a:t> </a:t>
            </a:r>
            <a:r>
              <a:rPr lang="en-US" altLang="ko-KR" dirty="0" err="1"/>
              <a:t>lợi</a:t>
            </a:r>
            <a:r>
              <a:rPr lang="en-US" altLang="ko-KR" dirty="0"/>
              <a:t> </a:t>
            </a:r>
            <a:r>
              <a:rPr lang="en-US" altLang="ko-KR" dirty="0" err="1"/>
              <a:t>thế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9592" y="1521505"/>
            <a:ext cx="864096" cy="1188088"/>
            <a:chOff x="2391994" y="1635646"/>
            <a:chExt cx="805454" cy="1584088"/>
          </a:xfrm>
        </p:grpSpPr>
        <p:sp>
          <p:nvSpPr>
            <p:cNvPr id="4" name="Rectangle 3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835696" y="1572510"/>
            <a:ext cx="2664296" cy="532080"/>
            <a:chOff x="496119" y="2469560"/>
            <a:chExt cx="1752190" cy="532080"/>
          </a:xfrm>
          <a:noFill/>
        </p:grpSpPr>
        <p:sp>
          <p:nvSpPr>
            <p:cNvPr id="9" name="TextBox 8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Tất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cả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trong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một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7080" y="1564253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868951" y="1521472"/>
            <a:ext cx="864096" cy="1188088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13" name="Rectangle 12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05055" y="1572477"/>
            <a:ext cx="2664296" cy="532080"/>
            <a:chOff x="496119" y="2469560"/>
            <a:chExt cx="1752190" cy="532080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thiếu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sót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Đồng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bộ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dữ</a:t>
              </a: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3"/>
                  </a:solidFill>
                  <a:cs typeface="Arial" pitchFamily="34" charset="0"/>
                </a:rPr>
                <a:t>liệu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946439" y="156422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899592" y="3213682"/>
            <a:ext cx="864096" cy="1188088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20" name="Rectangle 19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Isosceles Triangle 20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35696" y="3264687"/>
            <a:ext cx="2664296" cy="532080"/>
            <a:chOff x="496119" y="2469560"/>
            <a:chExt cx="1752190" cy="532080"/>
          </a:xfrm>
          <a:noFill/>
        </p:grpSpPr>
        <p:sp>
          <p:nvSpPr>
            <p:cNvPr id="23" name="TextBox 22"/>
            <p:cNvSpPr txBox="1"/>
            <p:nvPr/>
          </p:nvSpPr>
          <p:spPr>
            <a:xfrm>
              <a:off x="496119" y="2724641"/>
              <a:ext cx="175219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Giao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diện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dễ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dùng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977080" y="3256430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868951" y="3213649"/>
            <a:ext cx="864096" cy="1188088"/>
            <a:chOff x="2391994" y="1635646"/>
            <a:chExt cx="805454" cy="1584088"/>
          </a:xfrm>
          <a:solidFill>
            <a:srgbClr val="A4B4EA"/>
          </a:solidFill>
        </p:grpSpPr>
        <p:sp>
          <p:nvSpPr>
            <p:cNvPr id="27" name="Rectangle 26"/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05055" y="3264654"/>
            <a:ext cx="2664296" cy="716746"/>
            <a:chOff x="496119" y="2469560"/>
            <a:chExt cx="1752190" cy="716746"/>
          </a:xfrm>
          <a:noFill/>
        </p:grpSpPr>
        <p:sp>
          <p:nvSpPr>
            <p:cNvPr id="30" name="TextBox 29"/>
            <p:cNvSpPr txBox="1"/>
            <p:nvPr/>
          </p:nvSpPr>
          <p:spPr>
            <a:xfrm>
              <a:off x="496119" y="2724641"/>
              <a:ext cx="175219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Luôn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phiên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119" y="2469560"/>
              <a:ext cx="1752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Phát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triển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cập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nhật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liên</a:t>
              </a: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4"/>
                  </a:solidFill>
                  <a:cs typeface="Arial" pitchFamily="34" charset="0"/>
                </a:rPr>
                <a:t>tục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46439" y="3256397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D900C-147C-46B5-8D36-BB262A1B9F36}"/>
              </a:ext>
            </a:extLst>
          </p:cNvPr>
          <p:cNvSpPr txBox="1"/>
          <p:nvPr/>
        </p:nvSpPr>
        <p:spPr>
          <a:xfrm>
            <a:off x="1835696" y="1853641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190945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F882E5-39F1-42F8-8EC8-F79F64DF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08"/>
          <a:stretch/>
        </p:blipFill>
        <p:spPr>
          <a:xfrm>
            <a:off x="35496" y="51470"/>
            <a:ext cx="6293103" cy="2237783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16F9F-AF1E-4E1A-9CD8-1C8D4B58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2311100"/>
            <a:ext cx="5698112" cy="2801538"/>
          </a:xfrm>
          <a:prstGeom prst="rect">
            <a:avLst/>
          </a:prstGeom>
          <a:ln w="28575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C0CEF3-2B10-4418-A49E-CA55F8A8D9BA}"/>
              </a:ext>
            </a:extLst>
          </p:cNvPr>
          <p:cNvSpPr txBox="1"/>
          <p:nvPr/>
        </p:nvSpPr>
        <p:spPr>
          <a:xfrm>
            <a:off x="6588224" y="627534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Sen </a:t>
            </a:r>
            <a:r>
              <a:rPr lang="en-US" b="1" dirty="0" err="1">
                <a:solidFill>
                  <a:srgbClr val="FF0000"/>
                </a:solidFill>
              </a:rPr>
              <a:t>Đỏ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Ban.sendo.vn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B06A48-A052-4248-B66A-6B39DC76D8A9}"/>
              </a:ext>
            </a:extLst>
          </p:cNvPr>
          <p:cNvSpPr txBox="1"/>
          <p:nvPr/>
        </p:nvSpPr>
        <p:spPr>
          <a:xfrm>
            <a:off x="107504" y="3498076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Giao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diện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Shopee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Banhang.shopee.vn</a:t>
            </a:r>
          </a:p>
        </p:txBody>
      </p:sp>
    </p:spTree>
    <p:extLst>
      <p:ext uri="{BB962C8B-B14F-4D97-AF65-F5344CB8AC3E}">
        <p14:creationId xmlns:p14="http://schemas.microsoft.com/office/powerpoint/2010/main" val="30909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F31AAA-A985-492D-BCDD-C594700F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" y="51470"/>
            <a:ext cx="9087431" cy="4376534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FB466-9960-4F77-8A83-8D642BD316C2}"/>
              </a:ext>
            </a:extLst>
          </p:cNvPr>
          <p:cNvSpPr txBox="1"/>
          <p:nvPr/>
        </p:nvSpPr>
        <p:spPr>
          <a:xfrm>
            <a:off x="2051720" y="4587974"/>
            <a:ext cx="576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Trang web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tổng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hợp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đơn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hàng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từ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sàn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đa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117702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quả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chương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trình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78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15CA6-8FB0-472F-9568-DFD84EDA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78"/>
            <a:ext cx="9144000" cy="4452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053EC-CE7D-4242-BF48-03F9337DCE41}"/>
              </a:ext>
            </a:extLst>
          </p:cNvPr>
          <p:cNvSpPr txBox="1"/>
          <p:nvPr/>
        </p:nvSpPr>
        <p:spPr>
          <a:xfrm>
            <a:off x="3517865" y="4673138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Quản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bằng</a:t>
            </a:r>
            <a:r>
              <a:rPr lang="en-US" b="1" dirty="0">
                <a:solidFill>
                  <a:srgbClr val="FF0000"/>
                </a:solidFill>
              </a:rPr>
              <a:t> excel</a:t>
            </a:r>
          </a:p>
        </p:txBody>
      </p:sp>
    </p:spTree>
    <p:extLst>
      <p:ext uri="{BB962C8B-B14F-4D97-AF65-F5344CB8AC3E}">
        <p14:creationId xmlns:p14="http://schemas.microsoft.com/office/powerpoint/2010/main" val="1728594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6ACCF-8C8F-422A-AEB8-6E822BDC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8416"/>
            <a:ext cx="9073008" cy="436958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D1CA4-0411-416D-808A-4440DBDA59DC}"/>
              </a:ext>
            </a:extLst>
          </p:cNvPr>
          <p:cNvSpPr txBox="1"/>
          <p:nvPr/>
        </p:nvSpPr>
        <p:spPr>
          <a:xfrm>
            <a:off x="2051720" y="4587974"/>
            <a:ext cx="5769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Trang web </a:t>
            </a:r>
            <a:r>
              <a:rPr lang="en-US" b="1" dirty="0" err="1">
                <a:solidFill>
                  <a:srgbClr val="FF0000"/>
                </a:solidFill>
              </a:rPr>
              <a:t>tổng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hợp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đơn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sàn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rgbClr val="FF0000"/>
                </a:solidFill>
              </a:rPr>
              <a:t>đa</a:t>
            </a:r>
            <a:r>
              <a:rPr lang="en-US" b="1" dirty="0">
                <a:solidFill>
                  <a:srgbClr val="FF0000"/>
                </a:solidFill>
              </a:rPr>
              <a:t> shop</a:t>
            </a:r>
          </a:p>
        </p:txBody>
      </p:sp>
    </p:spTree>
    <p:extLst>
      <p:ext uri="{BB962C8B-B14F-4D97-AF65-F5344CB8AC3E}">
        <p14:creationId xmlns:p14="http://schemas.microsoft.com/office/powerpoint/2010/main" val="41809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46B9C-9447-408A-B18A-132C23C1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" y="51470"/>
            <a:ext cx="9038305" cy="4401343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0FE10-456B-4FEF-8F75-D272A71F67AB}"/>
              </a:ext>
            </a:extLst>
          </p:cNvPr>
          <p:cNvSpPr txBox="1"/>
          <p:nvPr/>
        </p:nvSpPr>
        <p:spPr>
          <a:xfrm>
            <a:off x="3368272" y="4587974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chủ</a:t>
            </a:r>
            <a:r>
              <a:rPr lang="en-US" dirty="0">
                <a:solidFill>
                  <a:srgbClr val="FF0000"/>
                </a:solidFill>
              </a:rPr>
              <a:t> Dashboard</a:t>
            </a:r>
          </a:p>
        </p:txBody>
      </p:sp>
    </p:spTree>
    <p:extLst>
      <p:ext uri="{BB962C8B-B14F-4D97-AF65-F5344CB8AC3E}">
        <p14:creationId xmlns:p14="http://schemas.microsoft.com/office/powerpoint/2010/main" val="43147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62DE7-5492-48F4-9C82-D9CADD03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" y="195486"/>
            <a:ext cx="8996206" cy="4383128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BF0C2-6BA9-42F9-A715-F44A3E7FA4C9}"/>
              </a:ext>
            </a:extLst>
          </p:cNvPr>
          <p:cNvSpPr txBox="1"/>
          <p:nvPr/>
        </p:nvSpPr>
        <p:spPr>
          <a:xfrm>
            <a:off x="3368273" y="4659982"/>
            <a:ext cx="261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Trang </a:t>
            </a:r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5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bày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961" y="1239623"/>
            <a:ext cx="4752528" cy="546274"/>
            <a:chOff x="2299400" y="1781114"/>
            <a:chExt cx="4576856" cy="546274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Giới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thiệu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chọn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mục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82961" y="2164145"/>
            <a:ext cx="4752528" cy="546274"/>
            <a:chOff x="2299400" y="1781114"/>
            <a:chExt cx="4576856" cy="546274"/>
          </a:xfrm>
        </p:grpSpPr>
        <p:sp>
          <p:nvSpPr>
            <p:cNvPr id="26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382961" y="3088667"/>
            <a:ext cx="4752528" cy="546274"/>
            <a:chOff x="2299400" y="1781114"/>
            <a:chExt cx="4576856" cy="546274"/>
          </a:xfrm>
        </p:grpSpPr>
        <p:sp>
          <p:nvSpPr>
            <p:cNvPr id="30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chư</a:t>
              </a:r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ơ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trình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hiện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các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chức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trị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382961" y="4013189"/>
            <a:ext cx="4752528" cy="546274"/>
            <a:chOff x="2299400" y="1781114"/>
            <a:chExt cx="4576856" cy="546274"/>
          </a:xfrm>
        </p:grpSpPr>
        <p:sp>
          <p:nvSpPr>
            <p:cNvPr id="34" name="TextBox 10"/>
            <p:cNvSpPr txBox="1"/>
            <p:nvPr/>
          </p:nvSpPr>
          <p:spPr bwMode="auto">
            <a:xfrm>
              <a:off x="2299400" y="1781114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Kết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luận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12"/>
            <p:cNvSpPr txBox="1"/>
            <p:nvPr/>
          </p:nvSpPr>
          <p:spPr bwMode="auto">
            <a:xfrm>
              <a:off x="2299400" y="2050389"/>
              <a:ext cx="4576856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đ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chế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ớng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F5D66B-995A-4AD2-B988-AB2D7EE1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79" y="-2115"/>
            <a:ext cx="2894349" cy="514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802BB6-B365-4430-AD0D-BF55C203B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90" y="0"/>
            <a:ext cx="2893219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7673D8-803A-40E6-8582-3DC4888EF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171" y="2115"/>
            <a:ext cx="2893219" cy="51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IV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Kết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luận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và</a:t>
            </a:r>
            <a:r>
              <a:rPr lang="en-US" altLang="ko-KR" sz="2400" dirty="0"/>
              <a:t> 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ớng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phát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triển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Kết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luận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quyết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bản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bài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hoạt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động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ổn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định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07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Hướng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ph</a:t>
            </a:r>
            <a:r>
              <a:rPr lang="en-US" altLang="ko-KR" dirty="0" err="1"/>
              <a:t>át</a:t>
            </a:r>
            <a:r>
              <a:rPr lang="en-US" altLang="ko-KR" dirty="0"/>
              <a:t> </a:t>
            </a:r>
            <a:r>
              <a:rPr lang="en-US" altLang="ko-KR" dirty="0" err="1"/>
              <a:t>triển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0094" y="1635647"/>
            <a:ext cx="590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60562" y="1862203"/>
            <a:ext cx="6207782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Cải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thiện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</a:t>
            </a:r>
            <a:r>
              <a:rPr lang="vi-VN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trải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ng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dùng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Thêm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mại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điện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tử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khác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Lazada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Kết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nối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API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đ</a:t>
            </a:r>
            <a:r>
              <a:rPr lang="vi-VN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vận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chuyển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3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283718"/>
            <a:ext cx="2736303" cy="576063"/>
          </a:xfrm>
        </p:spPr>
        <p:txBody>
          <a:bodyPr/>
          <a:lstStyle/>
          <a:p>
            <a:r>
              <a:rPr lang="en-US" altLang="ko-KR" dirty="0" err="1"/>
              <a:t>Cảm</a:t>
            </a:r>
            <a:r>
              <a:rPr lang="en-US" altLang="ko-KR" dirty="0"/>
              <a:t> </a:t>
            </a:r>
            <a:r>
              <a:rPr lang="vi-VN" altLang="ko-KR" dirty="0"/>
              <a:t>ơ</a:t>
            </a:r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Giới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thiệu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chung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đề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tài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4564" y="123478"/>
            <a:ext cx="9144000" cy="576064"/>
          </a:xfrm>
        </p:spPr>
        <p:txBody>
          <a:bodyPr/>
          <a:lstStyle/>
          <a:p>
            <a:r>
              <a:rPr lang="en-US" altLang="ko-KR" sz="2400" dirty="0" err="1"/>
              <a:t>Thực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bán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hàng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đa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kênh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trên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sàn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</a:t>
            </a:r>
            <a:r>
              <a:rPr lang="vi-VN" altLang="ko-KR" sz="2400" dirty="0"/>
              <a:t>ư</a:t>
            </a:r>
            <a:r>
              <a:rPr lang="en-US" altLang="ko-KR" sz="2400" dirty="0" err="1"/>
              <a:t>ơng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mại</a:t>
            </a:r>
            <a:r>
              <a:rPr lang="en-US" altLang="ko-KR" sz="2400" dirty="0"/>
              <a:t> </a:t>
            </a:r>
            <a:r>
              <a:rPr lang="en-US" altLang="ko-KR" sz="2400" dirty="0" err="1"/>
              <a:t>điện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tử</a:t>
            </a:r>
            <a:endParaRPr lang="ko-KR" alt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1142224"/>
            <a:ext cx="1060704" cy="1429526"/>
            <a:chOff x="4041649" y="1707654"/>
            <a:chExt cx="1060704" cy="1429526"/>
          </a:xfrm>
        </p:grpSpPr>
        <p:sp>
          <p:nvSpPr>
            <p:cNvPr id="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Hexagon 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" name="Hexagon 6"/>
          <p:cNvSpPr/>
          <p:nvPr/>
        </p:nvSpPr>
        <p:spPr>
          <a:xfrm>
            <a:off x="4000804" y="2155405"/>
            <a:ext cx="1098501" cy="955723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3600000">
            <a:off x="4379315" y="1040307"/>
            <a:ext cx="1060704" cy="1429526"/>
            <a:chOff x="4041649" y="1707654"/>
            <a:chExt cx="1060704" cy="1429526"/>
          </a:xfrm>
        </p:grpSpPr>
        <p:sp>
          <p:nvSpPr>
            <p:cNvPr id="9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Hexagon 9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 rot="7084136">
            <a:off x="5012118" y="1786345"/>
            <a:ext cx="1060704" cy="1429526"/>
            <a:chOff x="4041649" y="1707654"/>
            <a:chExt cx="1060704" cy="1429526"/>
          </a:xfrm>
        </p:grpSpPr>
        <p:sp>
          <p:nvSpPr>
            <p:cNvPr id="12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Hexagon 12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620373" y="2650587"/>
            <a:ext cx="1060704" cy="1429526"/>
            <a:chOff x="4041649" y="1707654"/>
            <a:chExt cx="1060704" cy="1429526"/>
          </a:xfrm>
        </p:grpSpPr>
        <p:sp>
          <p:nvSpPr>
            <p:cNvPr id="15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Hexagon 15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14480428">
            <a:off x="3651116" y="2791171"/>
            <a:ext cx="1060704" cy="1429526"/>
            <a:chOff x="4041649" y="1707654"/>
            <a:chExt cx="1060704" cy="1429526"/>
          </a:xfrm>
        </p:grpSpPr>
        <p:sp>
          <p:nvSpPr>
            <p:cNvPr id="18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Hexagon 18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 rot="18000000">
            <a:off x="3001225" y="2000161"/>
            <a:ext cx="1060704" cy="1429526"/>
            <a:chOff x="4041649" y="1707654"/>
            <a:chExt cx="1060704" cy="1429526"/>
          </a:xfrm>
        </p:grpSpPr>
        <p:sp>
          <p:nvSpPr>
            <p:cNvPr id="21" name="Isosceles Triangle 2"/>
            <p:cNvSpPr/>
            <p:nvPr/>
          </p:nvSpPr>
          <p:spPr>
            <a:xfrm rot="10800000">
              <a:off x="4041649" y="1707654"/>
              <a:ext cx="1060704" cy="1429526"/>
            </a:xfrm>
            <a:custGeom>
              <a:avLst/>
              <a:gdLst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0747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0747 h 1584176"/>
                <a:gd name="connsiteX8" fmla="*/ 831087 w 1060704"/>
                <a:gd name="connsiteY8" fmla="*/ 669776 h 1584176"/>
                <a:gd name="connsiteX9" fmla="*/ 832104 w 1060704"/>
                <a:gd name="connsiteY9" fmla="*/ 669776 h 1584176"/>
                <a:gd name="connsiteX10" fmla="*/ 1060704 w 1060704"/>
                <a:gd name="connsiteY10" fmla="*/ 1126976 h 1584176"/>
                <a:gd name="connsiteX11" fmla="*/ 832104 w 1060704"/>
                <a:gd name="connsiteY11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53603 h 1584176"/>
                <a:gd name="connsiteX7" fmla="*/ 831087 w 1060704"/>
                <a:gd name="connsiteY7" fmla="*/ 669776 h 1584176"/>
                <a:gd name="connsiteX8" fmla="*/ 832104 w 1060704"/>
                <a:gd name="connsiteY8" fmla="*/ 669776 h 1584176"/>
                <a:gd name="connsiteX9" fmla="*/ 1060704 w 1060704"/>
                <a:gd name="connsiteY9" fmla="*/ 1126976 h 1584176"/>
                <a:gd name="connsiteX10" fmla="*/ 832104 w 1060704"/>
                <a:gd name="connsiteY10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832104 w 1060704"/>
                <a:gd name="connsiteY7" fmla="*/ 669776 h 1584176"/>
                <a:gd name="connsiteX8" fmla="*/ 1060704 w 1060704"/>
                <a:gd name="connsiteY8" fmla="*/ 1126976 h 1584176"/>
                <a:gd name="connsiteX9" fmla="*/ 832104 w 1060704"/>
                <a:gd name="connsiteY9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831087 w 1060704"/>
                <a:gd name="connsiteY6" fmla="*/ 669776 h 1584176"/>
                <a:gd name="connsiteX7" fmla="*/ 1060704 w 1060704"/>
                <a:gd name="connsiteY7" fmla="*/ 1126976 h 1584176"/>
                <a:gd name="connsiteX8" fmla="*/ 832104 w 1060704"/>
                <a:gd name="connsiteY8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226249 w 1060704"/>
                <a:gd name="connsiteY4" fmla="*/ 669776 h 1584176"/>
                <a:gd name="connsiteX5" fmla="*/ 531051 w 1060704"/>
                <a:gd name="connsiteY5" fmla="*/ 0 h 1584176"/>
                <a:gd name="connsiteX6" fmla="*/ 1060704 w 1060704"/>
                <a:gd name="connsiteY6" fmla="*/ 1126976 h 1584176"/>
                <a:gd name="connsiteX7" fmla="*/ 832104 w 1060704"/>
                <a:gd name="connsiteY7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228600 w 1060704"/>
                <a:gd name="connsiteY3" fmla="*/ 669776 h 1584176"/>
                <a:gd name="connsiteX4" fmla="*/ 531051 w 1060704"/>
                <a:gd name="connsiteY4" fmla="*/ 0 h 1584176"/>
                <a:gd name="connsiteX5" fmla="*/ 1060704 w 1060704"/>
                <a:gd name="connsiteY5" fmla="*/ 1126976 h 1584176"/>
                <a:gd name="connsiteX6" fmla="*/ 832104 w 1060704"/>
                <a:gd name="connsiteY6" fmla="*/ 1584176 h 1584176"/>
                <a:gd name="connsiteX0" fmla="*/ 832104 w 1060704"/>
                <a:gd name="connsiteY0" fmla="*/ 1584176 h 1584176"/>
                <a:gd name="connsiteX1" fmla="*/ 228600 w 1060704"/>
                <a:gd name="connsiteY1" fmla="*/ 1584176 h 1584176"/>
                <a:gd name="connsiteX2" fmla="*/ 0 w 1060704"/>
                <a:gd name="connsiteY2" fmla="*/ 1126976 h 1584176"/>
                <a:gd name="connsiteX3" fmla="*/ 531051 w 1060704"/>
                <a:gd name="connsiteY3" fmla="*/ 0 h 1584176"/>
                <a:gd name="connsiteX4" fmla="*/ 1060704 w 1060704"/>
                <a:gd name="connsiteY4" fmla="*/ 1126976 h 1584176"/>
                <a:gd name="connsiteX5" fmla="*/ 832104 w 1060704"/>
                <a:gd name="connsiteY5" fmla="*/ 1584176 h 1584176"/>
                <a:gd name="connsiteX0" fmla="*/ 832104 w 1060704"/>
                <a:gd name="connsiteY0" fmla="*/ 1553220 h 1553220"/>
                <a:gd name="connsiteX1" fmla="*/ 228600 w 1060704"/>
                <a:gd name="connsiteY1" fmla="*/ 1553220 h 1553220"/>
                <a:gd name="connsiteX2" fmla="*/ 0 w 1060704"/>
                <a:gd name="connsiteY2" fmla="*/ 1096020 h 1553220"/>
                <a:gd name="connsiteX3" fmla="*/ 523907 w 1060704"/>
                <a:gd name="connsiteY3" fmla="*/ 0 h 1553220"/>
                <a:gd name="connsiteX4" fmla="*/ 1060704 w 1060704"/>
                <a:gd name="connsiteY4" fmla="*/ 1096020 h 1553220"/>
                <a:gd name="connsiteX5" fmla="*/ 832104 w 1060704"/>
                <a:gd name="connsiteY5" fmla="*/ 1553220 h 1553220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19144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2263 h 1522263"/>
                <a:gd name="connsiteX1" fmla="*/ 228600 w 1060704"/>
                <a:gd name="connsiteY1" fmla="*/ 1522263 h 1522263"/>
                <a:gd name="connsiteX2" fmla="*/ 0 w 1060704"/>
                <a:gd name="connsiteY2" fmla="*/ 1065063 h 1522263"/>
                <a:gd name="connsiteX3" fmla="*/ 533432 w 1060704"/>
                <a:gd name="connsiteY3" fmla="*/ 0 h 1522263"/>
                <a:gd name="connsiteX4" fmla="*/ 1060704 w 1060704"/>
                <a:gd name="connsiteY4" fmla="*/ 1065063 h 1522263"/>
                <a:gd name="connsiteX5" fmla="*/ 832104 w 1060704"/>
                <a:gd name="connsiteY5" fmla="*/ 1522263 h 1522263"/>
                <a:gd name="connsiteX0" fmla="*/ 832104 w 1060704"/>
                <a:gd name="connsiteY0" fmla="*/ 1524644 h 1524644"/>
                <a:gd name="connsiteX1" fmla="*/ 228600 w 1060704"/>
                <a:gd name="connsiteY1" fmla="*/ 1524644 h 1524644"/>
                <a:gd name="connsiteX2" fmla="*/ 0 w 1060704"/>
                <a:gd name="connsiteY2" fmla="*/ 1067444 h 1524644"/>
                <a:gd name="connsiteX3" fmla="*/ 526288 w 1060704"/>
                <a:gd name="connsiteY3" fmla="*/ 0 h 1524644"/>
                <a:gd name="connsiteX4" fmla="*/ 1060704 w 1060704"/>
                <a:gd name="connsiteY4" fmla="*/ 1067444 h 1524644"/>
                <a:gd name="connsiteX5" fmla="*/ 832104 w 1060704"/>
                <a:gd name="connsiteY5" fmla="*/ 1524644 h 1524644"/>
                <a:gd name="connsiteX0" fmla="*/ 832104 w 1060704"/>
                <a:gd name="connsiteY0" fmla="*/ 1517309 h 1517309"/>
                <a:gd name="connsiteX1" fmla="*/ 228600 w 1060704"/>
                <a:gd name="connsiteY1" fmla="*/ 1517309 h 1517309"/>
                <a:gd name="connsiteX2" fmla="*/ 0 w 1060704"/>
                <a:gd name="connsiteY2" fmla="*/ 1060109 h 1517309"/>
                <a:gd name="connsiteX3" fmla="*/ 528733 w 1060704"/>
                <a:gd name="connsiteY3" fmla="*/ 0 h 1517309"/>
                <a:gd name="connsiteX4" fmla="*/ 1060704 w 1060704"/>
                <a:gd name="connsiteY4" fmla="*/ 1060109 h 1517309"/>
                <a:gd name="connsiteX5" fmla="*/ 832104 w 1060704"/>
                <a:gd name="connsiteY5" fmla="*/ 1517309 h 1517309"/>
                <a:gd name="connsiteX0" fmla="*/ 832104 w 1060704"/>
                <a:gd name="connsiteY0" fmla="*/ 1422211 h 1422211"/>
                <a:gd name="connsiteX1" fmla="*/ 228600 w 1060704"/>
                <a:gd name="connsiteY1" fmla="*/ 1422211 h 1422211"/>
                <a:gd name="connsiteX2" fmla="*/ 0 w 1060704"/>
                <a:gd name="connsiteY2" fmla="*/ 965011 h 1422211"/>
                <a:gd name="connsiteX3" fmla="*/ 543363 w 1060704"/>
                <a:gd name="connsiteY3" fmla="*/ 0 h 1422211"/>
                <a:gd name="connsiteX4" fmla="*/ 1060704 w 1060704"/>
                <a:gd name="connsiteY4" fmla="*/ 965011 h 1422211"/>
                <a:gd name="connsiteX5" fmla="*/ 832104 w 1060704"/>
                <a:gd name="connsiteY5" fmla="*/ 1422211 h 1422211"/>
                <a:gd name="connsiteX0" fmla="*/ 832104 w 1060704"/>
                <a:gd name="connsiteY0" fmla="*/ 1429526 h 1429526"/>
                <a:gd name="connsiteX1" fmla="*/ 228600 w 1060704"/>
                <a:gd name="connsiteY1" fmla="*/ 1429526 h 1429526"/>
                <a:gd name="connsiteX2" fmla="*/ 0 w 1060704"/>
                <a:gd name="connsiteY2" fmla="*/ 972326 h 1429526"/>
                <a:gd name="connsiteX3" fmla="*/ 543363 w 1060704"/>
                <a:gd name="connsiteY3" fmla="*/ 0 h 1429526"/>
                <a:gd name="connsiteX4" fmla="*/ 1060704 w 1060704"/>
                <a:gd name="connsiteY4" fmla="*/ 972326 h 1429526"/>
                <a:gd name="connsiteX5" fmla="*/ 832104 w 1060704"/>
                <a:gd name="connsiteY5" fmla="*/ 1429526 h 1429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0704" h="1429526">
                  <a:moveTo>
                    <a:pt x="832104" y="1429526"/>
                  </a:moveTo>
                  <a:lnTo>
                    <a:pt x="228600" y="1429526"/>
                  </a:lnTo>
                  <a:lnTo>
                    <a:pt x="0" y="972326"/>
                  </a:lnTo>
                  <a:lnTo>
                    <a:pt x="543363" y="0"/>
                  </a:lnTo>
                  <a:lnTo>
                    <a:pt x="1060704" y="972326"/>
                  </a:lnTo>
                  <a:lnTo>
                    <a:pt x="832104" y="14295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Hexagon 21"/>
            <p:cNvSpPr/>
            <p:nvPr/>
          </p:nvSpPr>
          <p:spPr>
            <a:xfrm>
              <a:off x="4115403" y="1760695"/>
              <a:ext cx="913197" cy="79450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Block Arc 14"/>
          <p:cNvSpPr/>
          <p:nvPr/>
        </p:nvSpPr>
        <p:spPr>
          <a:xfrm rot="16200000">
            <a:off x="4236956" y="2319961"/>
            <a:ext cx="626197" cy="62660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7034" y="1160838"/>
            <a:ext cx="2341302" cy="494026"/>
            <a:chOff x="360474" y="3362835"/>
            <a:chExt cx="2502824" cy="494026"/>
          </a:xfrm>
        </p:grpSpPr>
        <p:sp>
          <p:nvSpPr>
            <p:cNvPr id="37" name="TextBox 36"/>
            <p:cNvSpPr txBox="1"/>
            <p:nvPr/>
          </p:nvSpPr>
          <p:spPr>
            <a:xfrm>
              <a:off x="572715" y="3579862"/>
              <a:ext cx="2290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thể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bán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được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474" y="3362835"/>
              <a:ext cx="2502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tục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033" y="2179489"/>
            <a:ext cx="1926735" cy="494026"/>
            <a:chOff x="803640" y="3362835"/>
            <a:chExt cx="2059657" cy="494026"/>
          </a:xfrm>
        </p:grpSpPr>
        <p:sp>
          <p:nvSpPr>
            <p:cNvPr id="40" name="TextBox 3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Phát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triển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mạnh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Đang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là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hướng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55577" y="3198141"/>
            <a:ext cx="2286774" cy="494026"/>
            <a:chOff x="418764" y="3362835"/>
            <a:chExt cx="2444534" cy="494026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của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TMDT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764" y="3362835"/>
              <a:ext cx="2444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tiềm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năng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940152" y="1160838"/>
            <a:ext cx="2070751" cy="494026"/>
            <a:chOff x="803640" y="3362835"/>
            <a:chExt cx="2213608" cy="494026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2136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nhiều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sàn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TMDT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Khó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lí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88224" y="2179489"/>
            <a:ext cx="1926735" cy="494026"/>
            <a:chOff x="803640" y="3362835"/>
            <a:chExt cx="2059657" cy="494026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theo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kịp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Thường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xuyên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thay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đổi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084168" y="3198141"/>
            <a:ext cx="1926735" cy="494026"/>
            <a:chOff x="803640" y="3362835"/>
            <a:chExt cx="2059657" cy="494026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</a:t>
              </a:r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có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nhất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Đối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soát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phức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tạp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26" name="Picture 2" descr="Image result for sendo">
            <a:extLst>
              <a:ext uri="{FF2B5EF4-FFF2-40B4-BE49-F238E27FC236}">
                <a16:creationId xmlns:a16="http://schemas.microsoft.com/office/drawing/2014/main" id="{5203DAFE-0340-4651-BB83-528956AD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825" y="4532285"/>
            <a:ext cx="1869090" cy="60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hopee">
            <a:extLst>
              <a:ext uri="{FF2B5EF4-FFF2-40B4-BE49-F238E27FC236}">
                <a16:creationId xmlns:a16="http://schemas.microsoft.com/office/drawing/2014/main" id="{5438F0C4-7689-40D4-A508-A22E7AD6CC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8452"/>
          <a:stretch/>
        </p:blipFill>
        <p:spPr bwMode="auto">
          <a:xfrm>
            <a:off x="3332626" y="4534468"/>
            <a:ext cx="1733255" cy="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lazada">
            <a:extLst>
              <a:ext uri="{FF2B5EF4-FFF2-40B4-BE49-F238E27FC236}">
                <a16:creationId xmlns:a16="http://schemas.microsoft.com/office/drawing/2014/main" id="{4298419D-A044-473B-B3B8-BF387D9F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882" y="4531471"/>
            <a:ext cx="2304256" cy="60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DA416F5-4244-4AA4-94AF-DA8944B1B478}"/>
              </a:ext>
            </a:extLst>
          </p:cNvPr>
          <p:cNvSpPr txBox="1"/>
          <p:nvPr/>
        </p:nvSpPr>
        <p:spPr>
          <a:xfrm>
            <a:off x="557034" y="759063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Lợi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thế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E99F38-782D-4C64-8387-805196EA4479}"/>
              </a:ext>
            </a:extLst>
          </p:cNvPr>
          <p:cNvSpPr txBox="1"/>
          <p:nvPr/>
        </p:nvSpPr>
        <p:spPr>
          <a:xfrm>
            <a:off x="4464624" y="758140"/>
            <a:ext cx="234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Khó</a:t>
            </a:r>
            <a:r>
              <a:rPr lang="en-US" altLang="ko-KR" sz="12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cs typeface="Arial" pitchFamily="34" charset="0"/>
              </a:rPr>
              <a:t>khăn</a:t>
            </a:r>
            <a:endParaRPr lang="ko-KR" altLang="en-US" sz="12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96DCB-AFA7-4525-91D9-A24BC189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" y="33685"/>
            <a:ext cx="8987567" cy="4371950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B75D3-F538-4252-B9E8-9A96F7FBD668}"/>
              </a:ext>
            </a:extLst>
          </p:cNvPr>
          <p:cNvSpPr txBox="1"/>
          <p:nvPr/>
        </p:nvSpPr>
        <p:spPr>
          <a:xfrm>
            <a:off x="2627783" y="4564469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FF0000"/>
                </a:solidFill>
                <a:cs typeface="Arial" pitchFamily="34" charset="0"/>
              </a:rPr>
              <a:t>Sen </a:t>
            </a:r>
            <a:r>
              <a:rPr lang="en-US" altLang="ko-KR" sz="2800" b="1" dirty="0" err="1">
                <a:solidFill>
                  <a:srgbClr val="FF0000"/>
                </a:solidFill>
                <a:cs typeface="Arial" pitchFamily="34" charset="0"/>
              </a:rPr>
              <a:t>Đỏ</a:t>
            </a:r>
            <a:endParaRPr lang="ko-KR" altLang="en-US" sz="28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3402C-BB32-4D46-919C-C91A0FEA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" y="123478"/>
            <a:ext cx="9024566" cy="4392487"/>
          </a:xfrm>
          <a:prstGeom prst="rect">
            <a:avLst/>
          </a:prstGeom>
          <a:ln w="381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6BEA4-4EAD-4652-A548-19E25460D51D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F26D44"/>
                </a:solidFill>
                <a:cs typeface="Arial" pitchFamily="34" charset="0"/>
              </a:rPr>
              <a:t>Shopee</a:t>
            </a:r>
            <a:endParaRPr lang="ko-KR" altLang="en-US" sz="2400" b="1" dirty="0">
              <a:solidFill>
                <a:srgbClr val="F26D4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29F8-566A-407C-934C-88454324FC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2B97B-BB6D-4608-8E80-43C1E9C0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6" y="50201"/>
            <a:ext cx="9042088" cy="4393757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EA26-9D52-4E59-BCB1-C01BE10329BA}"/>
              </a:ext>
            </a:extLst>
          </p:cNvPr>
          <p:cNvSpPr txBox="1"/>
          <p:nvPr/>
        </p:nvSpPr>
        <p:spPr>
          <a:xfrm>
            <a:off x="2627784" y="45583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A95FD7"/>
                </a:solidFill>
                <a:cs typeface="Arial" pitchFamily="34" charset="0"/>
              </a:rPr>
              <a:t>Lazada</a:t>
            </a:r>
            <a:endParaRPr lang="ko-KR" altLang="en-US" sz="2400" b="1" dirty="0">
              <a:solidFill>
                <a:srgbClr val="A95FD7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951" y="78410"/>
            <a:ext cx="9144000" cy="10988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 dirty="0"/>
              <a:t>Website </a:t>
            </a:r>
            <a:r>
              <a:rPr lang="en-US" altLang="ko-KR" dirty="0" err="1"/>
              <a:t>quản</a:t>
            </a:r>
            <a:r>
              <a:rPr lang="en-US" altLang="ko-KR" dirty="0"/>
              <a:t> </a:t>
            </a:r>
            <a:r>
              <a:rPr lang="en-US" altLang="ko-KR" dirty="0" err="1"/>
              <a:t>lý</a:t>
            </a:r>
            <a:r>
              <a:rPr lang="en-US" altLang="ko-KR" dirty="0"/>
              <a:t> </a:t>
            </a:r>
            <a:r>
              <a:rPr lang="en-US" altLang="ko-KR" dirty="0" err="1"/>
              <a:t>bán</a:t>
            </a:r>
            <a:r>
              <a:rPr lang="en-US" altLang="ko-KR" dirty="0"/>
              <a:t> </a:t>
            </a:r>
            <a:r>
              <a:rPr lang="en-US" altLang="ko-KR" dirty="0" err="1"/>
              <a:t>hàng</a:t>
            </a:r>
            <a:r>
              <a:rPr lang="en-US" altLang="ko-KR" dirty="0"/>
              <a:t> </a:t>
            </a:r>
            <a:r>
              <a:rPr lang="en-US" altLang="ko-KR" dirty="0" err="1"/>
              <a:t>trên</a:t>
            </a:r>
            <a:r>
              <a:rPr lang="en-US" altLang="ko-KR" dirty="0"/>
              <a:t> </a:t>
            </a:r>
          </a:p>
          <a:p>
            <a:pPr>
              <a:spcBef>
                <a:spcPts val="600"/>
              </a:spcBef>
            </a:pPr>
            <a:r>
              <a:rPr lang="en-US" altLang="ko-KR" dirty="0" err="1"/>
              <a:t>sàn</a:t>
            </a:r>
            <a:r>
              <a:rPr lang="en-US" altLang="ko-KR" dirty="0"/>
              <a:t> </a:t>
            </a:r>
            <a:r>
              <a:rPr lang="en-US" altLang="ko-KR" dirty="0" err="1"/>
              <a:t>th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</a:t>
            </a:r>
            <a:r>
              <a:rPr lang="en-US" altLang="ko-KR" dirty="0" err="1"/>
              <a:t>mại</a:t>
            </a:r>
            <a:r>
              <a:rPr lang="en-US" altLang="ko-KR" dirty="0"/>
              <a:t> </a:t>
            </a:r>
            <a:r>
              <a:rPr lang="en-US" altLang="ko-KR" dirty="0" err="1"/>
              <a:t>điện</a:t>
            </a:r>
            <a:r>
              <a:rPr lang="en-US" altLang="ko-KR" dirty="0"/>
              <a:t> </a:t>
            </a:r>
            <a:r>
              <a:rPr lang="en-US" altLang="ko-KR" dirty="0" err="1"/>
              <a:t>tử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18983" y="2829574"/>
            <a:ext cx="3283539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Chevron 4"/>
          <p:cNvSpPr/>
          <p:nvPr/>
        </p:nvSpPr>
        <p:spPr>
          <a:xfrm>
            <a:off x="2411760" y="1807250"/>
            <a:ext cx="1584176" cy="2404688"/>
          </a:xfrm>
          <a:prstGeom prst="chevron">
            <a:avLst>
              <a:gd name="adj" fmla="val 6914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18982" y="3240402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86122 w 2880321"/>
              <a:gd name="connsiteY2" fmla="*/ 312332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8415 w 2880321"/>
              <a:gd name="connsiteY2" fmla="*/ 29643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45449 w 2880321"/>
              <a:gd name="connsiteY2" fmla="*/ 338633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531381 w 2880321"/>
              <a:gd name="connsiteY2" fmla="*/ 359735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880321" y="0"/>
                </a:lnTo>
                <a:lnTo>
                  <a:pt x="2531381" y="359735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Rectangle 5"/>
          <p:cNvSpPr/>
          <p:nvPr/>
        </p:nvSpPr>
        <p:spPr>
          <a:xfrm>
            <a:off x="323527" y="2418745"/>
            <a:ext cx="2880321" cy="360040"/>
          </a:xfrm>
          <a:custGeom>
            <a:avLst/>
            <a:gdLst>
              <a:gd name="connsiteX0" fmla="*/ 0 w 2880321"/>
              <a:gd name="connsiteY0" fmla="*/ 0 h 360040"/>
              <a:gd name="connsiteX1" fmla="*/ 2880321 w 2880321"/>
              <a:gd name="connsiteY1" fmla="*/ 0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14561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1595 w 2880321"/>
              <a:gd name="connsiteY1" fmla="*/ 917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28629 w 2880321"/>
              <a:gd name="connsiteY1" fmla="*/ 14985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  <a:gd name="connsiteX0" fmla="*/ 0 w 2880321"/>
              <a:gd name="connsiteY0" fmla="*/ 0 h 360040"/>
              <a:gd name="connsiteX1" fmla="*/ 2535662 w 2880321"/>
              <a:gd name="connsiteY1" fmla="*/ 7951 h 360040"/>
              <a:gd name="connsiteX2" fmla="*/ 2880321 w 2880321"/>
              <a:gd name="connsiteY2" fmla="*/ 360040 h 360040"/>
              <a:gd name="connsiteX3" fmla="*/ 0 w 2880321"/>
              <a:gd name="connsiteY3" fmla="*/ 360040 h 360040"/>
              <a:gd name="connsiteX4" fmla="*/ 0 w 2880321"/>
              <a:gd name="connsiteY4" fmla="*/ 0 h 36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21" h="360040">
                <a:moveTo>
                  <a:pt x="0" y="0"/>
                </a:moveTo>
                <a:lnTo>
                  <a:pt x="2535662" y="7951"/>
                </a:lnTo>
                <a:lnTo>
                  <a:pt x="2880321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arallelogram 7"/>
          <p:cNvSpPr/>
          <p:nvPr/>
        </p:nvSpPr>
        <p:spPr>
          <a:xfrm>
            <a:off x="1768232" y="3240402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Parallelogram 8"/>
          <p:cNvSpPr/>
          <p:nvPr/>
        </p:nvSpPr>
        <p:spPr>
          <a:xfrm flipH="1">
            <a:off x="1768232" y="1807249"/>
            <a:ext cx="1435616" cy="971536"/>
          </a:xfrm>
          <a:prstGeom prst="parallelogram">
            <a:avLst>
              <a:gd name="adj" fmla="val 962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48553" y="2067694"/>
            <a:ext cx="3538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Mở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rộng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bán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hàng,tận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tối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tiềm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năng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của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lý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trên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nhiều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sàn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TMDT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Thống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kê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và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</a:t>
            </a:r>
            <a:r>
              <a:rPr lang="vi-VN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ư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ờng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hiệu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quả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doanh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</a:t>
            </a:r>
            <a:r>
              <a:rPr lang="vi-VN" altLang="ko-KR" dirty="0"/>
              <a:t>ư</a:t>
            </a:r>
            <a:r>
              <a:rPr lang="en-US" altLang="ko-KR" dirty="0" err="1"/>
              <a:t>ơng</a:t>
            </a:r>
            <a:r>
              <a:rPr lang="en-US" altLang="ko-KR" dirty="0"/>
              <a:t> II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48884" y="2803014"/>
            <a:ext cx="4860032" cy="288032"/>
          </a:xfrm>
        </p:spPr>
        <p:txBody>
          <a:bodyPr/>
          <a:lstStyle/>
          <a:p>
            <a:pPr lvl="0"/>
            <a:r>
              <a:rPr lang="en-US" altLang="ko-KR" sz="2400" dirty="0" err="1"/>
              <a:t>Phân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tích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hệ</a:t>
            </a:r>
            <a:r>
              <a:rPr lang="en-US" altLang="ko-KR" sz="2400" dirty="0"/>
              <a:t> </a:t>
            </a:r>
            <a:r>
              <a:rPr lang="en-US" altLang="ko-KR" sz="2400" dirty="0" err="1"/>
              <a:t>thống</a:t>
            </a:r>
            <a:endParaRPr lang="en-US" altLang="ko-KR" sz="2400" dirty="0"/>
          </a:p>
        </p:txBody>
      </p:sp>
      <p:sp>
        <p:nvSpPr>
          <p:cNvPr id="4" name="Freeform 3"/>
          <p:cNvSpPr/>
          <p:nvPr/>
        </p:nvSpPr>
        <p:spPr>
          <a:xfrm>
            <a:off x="2082864" y="2298958"/>
            <a:ext cx="624548" cy="50405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88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736</Words>
  <Application>Microsoft Office PowerPoint</Application>
  <PresentationFormat>On-screen Show (16:9)</PresentationFormat>
  <Paragraphs>129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OS</cp:lastModifiedBy>
  <cp:revision>104</cp:revision>
  <dcterms:created xsi:type="dcterms:W3CDTF">2016-12-05T23:26:54Z</dcterms:created>
  <dcterms:modified xsi:type="dcterms:W3CDTF">2019-12-17T17:56:26Z</dcterms:modified>
</cp:coreProperties>
</file>