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sldIdLst>
    <p:sldId id="256" r:id="rId4"/>
    <p:sldId id="261" r:id="rId5"/>
    <p:sldId id="264" r:id="rId6"/>
    <p:sldId id="274" r:id="rId7"/>
    <p:sldId id="315" r:id="rId8"/>
    <p:sldId id="316" r:id="rId9"/>
    <p:sldId id="317" r:id="rId10"/>
    <p:sldId id="301" r:id="rId11"/>
    <p:sldId id="302" r:id="rId12"/>
    <p:sldId id="320" r:id="rId13"/>
    <p:sldId id="319" r:id="rId14"/>
    <p:sldId id="324" r:id="rId15"/>
    <p:sldId id="309" r:id="rId16"/>
    <p:sldId id="311" r:id="rId17"/>
    <p:sldId id="303" r:id="rId18"/>
    <p:sldId id="310" r:id="rId19"/>
    <p:sldId id="321" r:id="rId20"/>
    <p:sldId id="308" r:id="rId21"/>
    <p:sldId id="322" r:id="rId22"/>
    <p:sldId id="304" r:id="rId23"/>
    <p:sldId id="306" r:id="rId24"/>
    <p:sldId id="307" r:id="rId25"/>
    <p:sldId id="262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" initials="O" lastIdx="1" clrIdx="0">
    <p:extLst>
      <p:ext uri="{19B8F6BF-5375-455C-9EA6-DF929625EA0E}">
        <p15:presenceInfo xmlns:p15="http://schemas.microsoft.com/office/powerpoint/2012/main" userId="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FD7"/>
    <a:srgbClr val="E45294"/>
    <a:srgbClr val="F26D44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8" autoAdjust="0"/>
    <p:restoredTop sz="65497" autoAdjust="0"/>
  </p:normalViewPr>
  <p:slideViewPr>
    <p:cSldViewPr>
      <p:cViewPr varScale="1">
        <p:scale>
          <a:sx n="99" d="100"/>
          <a:sy n="99" d="100"/>
        </p:scale>
        <p:origin x="1542" y="72"/>
      </p:cViewPr>
      <p:guideLst>
        <p:guide orient="horz" pos="1847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0T22:44:30.19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Konni chi ha,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nguyen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quang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Phuong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desu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danang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koka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gakusei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desu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こんにちは</a:t>
            </a:r>
            <a:r>
              <a:rPr lang="ja-JP" altLang="en-US" dirty="0"/>
              <a:t>。私は </a:t>
            </a:r>
            <a:r>
              <a:rPr lang="en-US" altLang="ja-JP" dirty="0"/>
              <a:t>NGUYEN QUANG PHUONG,</a:t>
            </a:r>
            <a:r>
              <a:rPr lang="ja-JP" altLang="en-US" dirty="0"/>
              <a:t>ダナン工科大学の学生です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今日</a:t>
            </a:r>
            <a:r>
              <a:rPr lang="en-US" altLang="ja-JP" dirty="0"/>
              <a:t>,</a:t>
            </a:r>
            <a:r>
              <a:rPr lang="ja-JP" altLang="en-US" dirty="0"/>
              <a:t>「</a:t>
            </a:r>
            <a:r>
              <a:rPr lang="en-US" altLang="ja-JP" dirty="0">
                <a:ea typeface="맑은 고딕" pitchFamily="50" charset="-127"/>
              </a:rPr>
              <a:t>e</a:t>
            </a:r>
            <a:r>
              <a:rPr lang="ja-JP" altLang="en-US" dirty="0">
                <a:ea typeface="맑은 고딕" pitchFamily="50" charset="-127"/>
              </a:rPr>
              <a:t>コマースウェブサイトにて売買管理</a:t>
            </a:r>
            <a:r>
              <a:rPr lang="ja-JP" altLang="en-US" dirty="0"/>
              <a:t>」について発表させていただきます。</a:t>
            </a:r>
            <a:endParaRPr lang="en-US" altLang="ja-JP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,`e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komāsuu~ebusaito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baibai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happyō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itadakimasu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r>
              <a:rPr lang="en-US" altLang="ko-KR" dirty="0"/>
              <a:t>Xin chào thầy cô, em tên là NQP sinh viên tr</a:t>
            </a:r>
            <a:r>
              <a:rPr lang="vi-VN" altLang="ko-KR" dirty="0"/>
              <a:t>ư</a:t>
            </a:r>
            <a:r>
              <a:rPr lang="en-US" altLang="ko-KR" dirty="0" err="1"/>
              <a:t>ờng</a:t>
            </a:r>
            <a:r>
              <a:rPr lang="en-US" altLang="ko-KR" dirty="0"/>
              <a:t> </a:t>
            </a:r>
            <a:r>
              <a:rPr lang="en-US" altLang="ko-KR" dirty="0" err="1"/>
              <a:t>Đại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 </a:t>
            </a:r>
            <a:r>
              <a:rPr lang="en-US" altLang="ko-KR" dirty="0" err="1"/>
              <a:t>bách</a:t>
            </a:r>
            <a:r>
              <a:rPr lang="en-US" altLang="ko-KR" dirty="0"/>
              <a:t> khoa</a:t>
            </a:r>
          </a:p>
          <a:p>
            <a:r>
              <a:rPr lang="en-US" altLang="ko-KR" dirty="0" err="1"/>
              <a:t>Hôm</a:t>
            </a:r>
            <a:r>
              <a:rPr lang="en-US" altLang="ko-KR" dirty="0"/>
              <a:t> nay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en-US" altLang="ko-KR" dirty="0" err="1"/>
              <a:t>xin</a:t>
            </a:r>
            <a:r>
              <a:rPr lang="en-US" altLang="ko-KR" dirty="0"/>
              <a:t> </a:t>
            </a:r>
            <a:r>
              <a:rPr lang="en-US" altLang="ko-KR" dirty="0" err="1"/>
              <a:t>trình</a:t>
            </a:r>
            <a:r>
              <a:rPr lang="en-US" altLang="ko-KR" dirty="0"/>
              <a:t> </a:t>
            </a:r>
            <a:r>
              <a:rPr lang="en-US" altLang="ko-KR" dirty="0" err="1"/>
              <a:t>bày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án</a:t>
            </a:r>
            <a:r>
              <a:rPr lang="en-US" altLang="ko-KR" dirty="0"/>
              <a:t> </a:t>
            </a:r>
            <a:r>
              <a:rPr lang="en-US" altLang="ko-KR" dirty="0" err="1"/>
              <a:t>tốt</a:t>
            </a:r>
            <a:r>
              <a:rPr lang="en-US" altLang="ko-KR" dirty="0"/>
              <a:t> </a:t>
            </a:r>
            <a:r>
              <a:rPr lang="en-US" altLang="ko-KR" dirty="0" err="1"/>
              <a:t>nghiệp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mình</a:t>
            </a:r>
            <a:endParaRPr lang="en-US" altLang="ko-KR" dirty="0"/>
          </a:p>
          <a:p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: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bán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trên</a:t>
            </a:r>
            <a:r>
              <a:rPr lang="en-US" altLang="ko-KR" dirty="0"/>
              <a:t> </a:t>
            </a:r>
            <a:r>
              <a:rPr lang="en-US" altLang="ko-KR" dirty="0" err="1"/>
              <a:t>trang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mại</a:t>
            </a:r>
            <a:r>
              <a:rPr lang="en-US" altLang="ko-KR" dirty="0"/>
              <a:t> </a:t>
            </a:r>
            <a:r>
              <a:rPr lang="en-US" altLang="ko-KR" dirty="0" err="1"/>
              <a:t>điện</a:t>
            </a:r>
            <a:r>
              <a:rPr lang="en-US" altLang="ko-KR" dirty="0"/>
              <a:t> </a:t>
            </a:r>
            <a:r>
              <a:rPr lang="en-US" altLang="ko-KR" dirty="0" err="1"/>
              <a:t>tử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Genzai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ī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hōhō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ōkunaidesu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ja-JP" dirty="0" err="1"/>
              <a:t>Hiện</a:t>
            </a:r>
            <a:r>
              <a:rPr lang="en-US" altLang="ja-JP" dirty="0"/>
              <a:t> ko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PP </a:t>
            </a:r>
            <a:r>
              <a:rPr lang="en-US" altLang="ja-JP" dirty="0" err="1"/>
              <a:t>quản</a:t>
            </a:r>
            <a:r>
              <a:rPr lang="en-US" altLang="ja-JP" dirty="0"/>
              <a:t> </a:t>
            </a:r>
            <a:r>
              <a:rPr lang="en-US" altLang="ja-JP" dirty="0" err="1"/>
              <a:t>lí</a:t>
            </a:r>
            <a:r>
              <a:rPr lang="en-US" altLang="ja-JP" dirty="0"/>
              <a:t> </a:t>
            </a:r>
            <a:r>
              <a:rPr lang="en-US" altLang="ja-JP" dirty="0" err="1"/>
              <a:t>tốt</a:t>
            </a:r>
            <a:endParaRPr lang="en-US" altLang="ja-JP" dirty="0"/>
          </a:p>
          <a:p>
            <a:r>
              <a:rPr lang="ja-JP" altLang="en-US" dirty="0"/>
              <a:t>現在いい管理方法があまり多くないです。</a:t>
            </a:r>
            <a:endParaRPr lang="en-US" altLang="ja-JP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ekuseru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tsukatte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dekimashitaga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altLang="ja-JP" dirty="0"/>
              <a:t>Trong trường hợp của tôi, tôi đã quản lý bằng Excel</a:t>
            </a:r>
            <a:endParaRPr lang="en-US" altLang="ja-JP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私の場合はエクセルを使って管理できましたが、</a:t>
            </a:r>
            <a:endParaRPr lang="en-US" altLang="ja-JP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Teuchi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ōkattadesu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ja-JP" altLang="en-US" dirty="0"/>
              <a:t>手打ちの時間がかかりすぎてミスも多かったです。</a:t>
            </a:r>
            <a:endParaRPr lang="en-US" altLang="ja-JP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Sonotame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atarashī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hōhō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shite,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u~ebbusaito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tsukuru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Do đó, là một phương pháp quản lý mới, chúng tôi đề xuất tạo một trang web quản lý mọi thứ.</a:t>
            </a:r>
            <a:endParaRPr lang="en-US" altLang="ja-JP" dirty="0"/>
          </a:p>
          <a:p>
            <a:r>
              <a:rPr lang="ja-JP" altLang="en-US" dirty="0"/>
              <a:t>そのため、新しい管理方法として、すべてを管理するウェッブサイトを作るのを提案します。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seller ha website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okurimasu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 ha application serve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okurimasu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serve ha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okurimasu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shopeee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データベースに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wo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Okurikaeshimasu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送り返します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2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Bakku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endo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: PHP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backend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Laravel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Furontoendo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: Angular JS  wo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frontend dung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Shisutemu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yūsukēsu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sutaffu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Sutaffu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Roguin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Seihin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製品管理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Chūmon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注文管理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</a:t>
            </a:r>
            <a:r>
              <a:rPr lang="vi-VN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ơ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Kokyaku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顧客管理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経費管理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Maneja</a:t>
            </a:r>
            <a:r>
              <a:rPr lang="ja-JP" altLang="en-US" dirty="0"/>
              <a:t> マネージャー </a:t>
            </a:r>
            <a:r>
              <a:rPr lang="en-US" altLang="ja-JP" dirty="0"/>
              <a:t>ha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Tōkei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統計管理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Jinji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人事管理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Sutoa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kōsei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ストア構成管理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FF0000"/>
                </a:solidFill>
              </a:rPr>
              <a:t>Koreha</a:t>
            </a:r>
            <a:r>
              <a:rPr lang="en-US" b="1" dirty="0">
                <a:solidFill>
                  <a:srgbClr val="FF0000"/>
                </a:solidFill>
              </a:rPr>
              <a:t> Sen </a:t>
            </a:r>
            <a:r>
              <a:rPr lang="en-US" b="1" dirty="0" err="1">
                <a:solidFill>
                  <a:srgbClr val="FF0000"/>
                </a:solidFill>
              </a:rPr>
              <a:t>Đỏ</a:t>
            </a:r>
            <a:r>
              <a:rPr lang="ja-JP" altLang="en-US" b="1" dirty="0">
                <a:solidFill>
                  <a:srgbClr val="FF0000"/>
                </a:solidFill>
              </a:rPr>
              <a:t>のインターフェース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shopee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Trang web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sàn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shop</a:t>
            </a:r>
          </a:p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demo</a:t>
            </a:r>
          </a:p>
          <a:p>
            <a:endParaRPr lang="en-US" altLang="ja-JP" dirty="0"/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komāsuu~ebusaito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chūmon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matometa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 trang web tóm tắt các đơn đặt hàng từ trang web thương mại điện tử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コマースウェブサイトからの注文をまとめたサイト 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San ha,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Kekka</a:t>
            </a:r>
            <a:endParaRPr lang="en-US" dirty="0"/>
          </a:p>
          <a:p>
            <a:r>
              <a:rPr lang="en-US" dirty="0"/>
              <a:t>Kore ha </a:t>
            </a:r>
            <a:r>
              <a:rPr lang="en-US" dirty="0" err="1"/>
              <a:t>homu</a:t>
            </a:r>
            <a:r>
              <a:rPr lang="en-US" dirty="0"/>
              <a:t> </a:t>
            </a:r>
            <a:r>
              <a:rPr lang="en-US" dirty="0" err="1"/>
              <a:t>pagi</a:t>
            </a:r>
            <a:endParaRPr lang="en-US" dirty="0"/>
          </a:p>
          <a:p>
            <a:r>
              <a:rPr lang="en-US" dirty="0"/>
              <a:t>Kore ha </a:t>
            </a:r>
            <a:r>
              <a:rPr lang="en-US" dirty="0" err="1"/>
              <a:t>sendo</a:t>
            </a:r>
            <a:r>
              <a:rPr lang="en-US" dirty="0"/>
              <a:t> no interface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インターフェース        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altLang="ja-JP" b="1" dirty="0">
                <a:solidFill>
                  <a:srgbClr val="FF0000"/>
                </a:solidFill>
              </a:rPr>
              <a:t>Kore ha </a:t>
            </a:r>
            <a:r>
              <a:rPr lang="en-US" altLang="ja-JP" b="1" dirty="0" err="1">
                <a:solidFill>
                  <a:srgbClr val="FF0000"/>
                </a:solidFill>
              </a:rPr>
              <a:t>watashi</a:t>
            </a:r>
            <a:r>
              <a:rPr lang="en-US" altLang="ja-JP" b="1" dirty="0">
                <a:solidFill>
                  <a:srgbClr val="FF0000"/>
                </a:solidFill>
              </a:rPr>
              <a:t> no </a:t>
            </a:r>
            <a:r>
              <a:rPr lang="en-US" altLang="ja-JP" b="1" dirty="0" err="1">
                <a:solidFill>
                  <a:srgbClr val="FF0000"/>
                </a:solidFill>
              </a:rPr>
              <a:t>sen</a:t>
            </a:r>
            <a:r>
              <a:rPr lang="en-US" altLang="ja-JP" b="1" dirty="0">
                <a:solidFill>
                  <a:srgbClr val="FF0000"/>
                </a:solidFill>
              </a:rPr>
              <a:t> do no </a:t>
            </a:r>
            <a:r>
              <a:rPr lang="en-US" altLang="ja-JP" b="1" dirty="0" err="1">
                <a:solidFill>
                  <a:srgbClr val="FF0000"/>
                </a:solidFill>
              </a:rPr>
              <a:t>saisho</a:t>
            </a:r>
            <a:r>
              <a:rPr lang="en-US" altLang="ja-JP" b="1" dirty="0">
                <a:solidFill>
                  <a:srgbClr val="FF0000"/>
                </a:solidFill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akaunto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khjoarn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Namae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desu</a:t>
            </a:r>
            <a:endParaRPr lang="en-US" sz="1200" b="1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ja-JP" b="1" dirty="0">
                <a:solidFill>
                  <a:srgbClr val="FF0000"/>
                </a:solidFill>
              </a:rPr>
              <a:t>Kore ha </a:t>
            </a:r>
            <a:r>
              <a:rPr lang="en-US" altLang="ja-JP" b="1" dirty="0" err="1">
                <a:solidFill>
                  <a:srgbClr val="FF0000"/>
                </a:solidFill>
              </a:rPr>
              <a:t>watashi</a:t>
            </a:r>
            <a:r>
              <a:rPr lang="en-US" altLang="ja-JP" b="1" dirty="0">
                <a:solidFill>
                  <a:srgbClr val="FF0000"/>
                </a:solidFill>
              </a:rPr>
              <a:t> no </a:t>
            </a:r>
            <a:r>
              <a:rPr lang="en-US" altLang="ja-JP" b="1" dirty="0" err="1">
                <a:solidFill>
                  <a:srgbClr val="FF0000"/>
                </a:solidFill>
              </a:rPr>
              <a:t>sen</a:t>
            </a:r>
            <a:r>
              <a:rPr lang="en-US" altLang="ja-JP" b="1" dirty="0">
                <a:solidFill>
                  <a:srgbClr val="FF0000"/>
                </a:solidFill>
              </a:rPr>
              <a:t> do no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Banme</a:t>
            </a:r>
            <a:r>
              <a:rPr lang="en-US" altLang="ja-JP" b="1" dirty="0">
                <a:solidFill>
                  <a:srgbClr val="FF0000"/>
                </a:solidFill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akaunto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Namae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: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62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desu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dirty="0"/>
              <a:t>Kore ha </a:t>
            </a:r>
            <a:r>
              <a:rPr lang="en-US" dirty="0" err="1"/>
              <a:t>sendo</a:t>
            </a:r>
            <a:r>
              <a:rPr lang="en-US" dirty="0"/>
              <a:t> no </a:t>
            </a:r>
            <a:r>
              <a:rPr lang="ja-JP" altLang="en-US" dirty="0"/>
              <a:t>オーダー </a:t>
            </a:r>
            <a:r>
              <a:rPr lang="en-US" altLang="ja-JP" dirty="0"/>
              <a:t>đ</a:t>
            </a:r>
            <a:r>
              <a:rPr lang="vi-VN" altLang="ja-JP" dirty="0"/>
              <a:t>ơ</a:t>
            </a:r>
            <a:r>
              <a:rPr lang="en-US" altLang="ja-JP" dirty="0"/>
              <a:t>n </a:t>
            </a:r>
            <a:r>
              <a:rPr lang="en-US" altLang="ja-JP" dirty="0" err="1"/>
              <a:t>hàng</a:t>
            </a:r>
            <a:r>
              <a:rPr lang="en-US" altLang="ja-JP" dirty="0"/>
              <a:t> </a:t>
            </a:r>
            <a:r>
              <a:rPr lang="en-US" altLang="ja-JP" dirty="0" err="1"/>
              <a:t>sen</a:t>
            </a:r>
            <a:r>
              <a:rPr lang="en-US" altLang="ja-JP" dirty="0"/>
              <a:t> </a:t>
            </a:r>
            <a:r>
              <a:rPr lang="en-US" altLang="ja-JP" dirty="0" err="1"/>
              <a:t>đỏ</a:t>
            </a:r>
            <a:endParaRPr lang="en-US" altLang="ja-JP" dirty="0"/>
          </a:p>
          <a:p>
            <a:r>
              <a:rPr lang="en-US" dirty="0"/>
              <a:t>Kore ha </a:t>
            </a:r>
            <a:r>
              <a:rPr lang="en-US" dirty="0" err="1"/>
              <a:t>shopee</a:t>
            </a:r>
            <a:r>
              <a:rPr lang="en-US" dirty="0"/>
              <a:t> no interface </a:t>
            </a:r>
            <a:r>
              <a:rPr lang="en-US" dirty="0" err="1"/>
              <a:t>su</a:t>
            </a:r>
            <a:r>
              <a:rPr lang="en-US" dirty="0"/>
              <a:t> </a:t>
            </a:r>
          </a:p>
          <a:p>
            <a:r>
              <a:rPr lang="en-US" dirty="0"/>
              <a:t>Kore ha </a:t>
            </a:r>
            <a:r>
              <a:rPr lang="en-US" dirty="0" err="1"/>
              <a:t>shopee</a:t>
            </a:r>
            <a:r>
              <a:rPr lang="en-US" dirty="0"/>
              <a:t> no order</a:t>
            </a:r>
          </a:p>
          <a:p>
            <a:r>
              <a:rPr lang="en-US" dirty="0"/>
              <a:t>Kore ha </a:t>
            </a:r>
            <a:r>
              <a:rPr lang="en-US" dirty="0" err="1"/>
              <a:t>watashi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ウェブサイト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Sendo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shopee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no </a:t>
            </a:r>
            <a:r>
              <a:rPr lang="ja-JP" altLang="en-US" dirty="0"/>
              <a:t>オーダー  </a:t>
            </a:r>
            <a:r>
              <a:rPr lang="en-US" altLang="ja-JP" dirty="0" err="1"/>
              <a:t>ga</a:t>
            </a:r>
            <a:r>
              <a:rPr lang="en-US" altLang="ja-JP" dirty="0"/>
              <a:t> </a:t>
            </a:r>
            <a:r>
              <a:rPr lang="en-US" altLang="ja-JP" dirty="0" err="1"/>
              <a:t>zenbu</a:t>
            </a:r>
            <a:r>
              <a:rPr lang="en-US" altLang="ja-JP" dirty="0"/>
              <a:t> </a:t>
            </a:r>
            <a:r>
              <a:rPr lang="en-US" altLang="ja-JP" dirty="0" err="1"/>
              <a:t>arimasu</a:t>
            </a:r>
            <a:endParaRPr lang="en-US" altLang="ja-JP" dirty="0"/>
          </a:p>
          <a:p>
            <a:r>
              <a:rPr lang="en-US" altLang="ja-JP" dirty="0" err="1"/>
              <a:t>Kono</a:t>
            </a:r>
            <a:r>
              <a:rPr lang="en-US" altLang="ja-JP" dirty="0"/>
              <a:t> </a:t>
            </a:r>
            <a:r>
              <a:rPr lang="en-US" altLang="ja-JP" dirty="0" err="1"/>
              <a:t>chuumon</a:t>
            </a:r>
            <a:r>
              <a:rPr lang="en-US" altLang="ja-JP" dirty="0"/>
              <a:t> no [… ]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sutētasu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atarashīdesu</a:t>
            </a:r>
            <a:endParaRPr lang="en-US" altLang="ja-JP" dirty="0"/>
          </a:p>
          <a:p>
            <a:endParaRPr lang="en-US" altLang="ja-JP" dirty="0"/>
          </a:p>
          <a:p>
            <a:r>
              <a:rPr lang="en-US" dirty="0" err="1"/>
              <a:t>Sendo</a:t>
            </a:r>
            <a:r>
              <a:rPr lang="en-US" dirty="0"/>
              <a:t> no </a:t>
            </a:r>
            <a:r>
              <a:rPr lang="en-US" altLang="ja-JP" b="1" dirty="0" err="1">
                <a:solidFill>
                  <a:srgbClr val="FF0000"/>
                </a:solidFill>
              </a:rPr>
              <a:t>saisho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akaunto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Chūmon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kakunin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Kurikku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Tsūchi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インターフェース 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Rifuresshu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Kono</a:t>
            </a:r>
            <a:r>
              <a:rPr lang="en-US" altLang="ja-JP" dirty="0"/>
              <a:t> </a:t>
            </a:r>
            <a:r>
              <a:rPr lang="en-US" altLang="ja-JP" dirty="0" err="1"/>
              <a:t>chuumon</a:t>
            </a:r>
            <a:r>
              <a:rPr lang="en-US" altLang="ja-JP" dirty="0"/>
              <a:t> no [… ]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sutētasu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Yusō-chū</a:t>
            </a:r>
            <a:endParaRPr lang="en-US" altLang="ja-JP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Sendo</a:t>
            </a:r>
            <a:r>
              <a:rPr lang="en-US" dirty="0"/>
              <a:t> no </a:t>
            </a:r>
            <a:r>
              <a:rPr lang="en-US" altLang="ja-JP" b="1" dirty="0" err="1">
                <a:solidFill>
                  <a:srgbClr val="FF0000"/>
                </a:solidFill>
              </a:rPr>
              <a:t>nibanme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akaunto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Chūmon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kakunin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Kurikku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Tsūchi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インターフェース 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Rifuresshu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Kono</a:t>
            </a:r>
            <a:r>
              <a:rPr lang="en-US" altLang="ja-JP" dirty="0"/>
              <a:t> </a:t>
            </a:r>
            <a:r>
              <a:rPr lang="en-US" altLang="ja-JP" dirty="0" err="1"/>
              <a:t>chuumon</a:t>
            </a:r>
            <a:r>
              <a:rPr lang="en-US" altLang="ja-JP" dirty="0"/>
              <a:t> no [… ]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sutētasu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Yusō-chū</a:t>
            </a:r>
            <a:endParaRPr lang="en-US" altLang="ja-JP" dirty="0"/>
          </a:p>
          <a:p>
            <a:endParaRPr lang="en-US" dirty="0"/>
          </a:p>
          <a:p>
            <a:r>
              <a:rPr lang="en-US" dirty="0"/>
              <a:t>Sore ha </a:t>
            </a:r>
            <a:r>
              <a:rPr lang="en-US" dirty="0" err="1"/>
              <a:t>kekka</a:t>
            </a:r>
            <a:r>
              <a:rPr lang="en-US" dirty="0"/>
              <a:t> </a:t>
            </a:r>
            <a:r>
              <a:rPr lang="en-US" dirty="0" err="1"/>
              <a:t>desu</a:t>
            </a:r>
            <a:endParaRPr lang="en-US" dirty="0"/>
          </a:p>
          <a:p>
            <a:endParaRPr lang="en-US" dirty="0"/>
          </a:p>
          <a:p>
            <a:r>
              <a:rPr lang="en-US" dirty="0"/>
              <a:t>Login, show </a:t>
            </a:r>
            <a:r>
              <a:rPr lang="en-US" dirty="0" err="1"/>
              <a:t>cho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dashboard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bang,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=&gt;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DEMO 1 : Load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.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DEMO 2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Trên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/>
              <a:t>DEMO 3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đặt GOL để thể hiện đồng bộ tồn kho giữa các sàn.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63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24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Yon ha 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Ketsuron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82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Ketsuron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結論</a:t>
            </a:r>
            <a:r>
              <a:rPr lang="ja-JP" altLang="en-US" dirty="0"/>
              <a:t>は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Genjō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fu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kaiketsu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bất lợi hiện tại đã được giải quyết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現状の不利点が解決できた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rtl="0"/>
            <a:r>
              <a:rPr lang="fi-FI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Saito no kōsei ni mondainaku, kōritsu takai Hiệu quả cao không có vấn đề trong cấu hình trang web</a:t>
            </a:r>
          </a:p>
          <a:p>
            <a:pPr rtl="0"/>
            <a:r>
              <a:rPr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サイトの構成に問題なく、効率高い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55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Kongo no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hōshin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今後の方針は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Saito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kōritsu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kaizen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サイトの効率を改善する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kakudai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規模を拡大する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Happyō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yotsu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phần</a:t>
            </a:r>
            <a:endParaRPr lang="en-US" altLang="ja-JP" dirty="0"/>
          </a:p>
          <a:p>
            <a:r>
              <a:rPr lang="ja-JP" altLang="en-US" dirty="0"/>
              <a:t>発表の内容は</a:t>
            </a:r>
            <a:r>
              <a:rPr lang="en-US" altLang="ja-JP" dirty="0"/>
              <a:t>4</a:t>
            </a:r>
            <a:r>
              <a:rPr lang="ja-JP" altLang="en-US" dirty="0"/>
              <a:t>つあります。</a:t>
            </a:r>
            <a:endParaRPr lang="en-US" altLang="ja-JP" dirty="0"/>
          </a:p>
          <a:p>
            <a:r>
              <a:rPr lang="en-US" altLang="ja-JP" dirty="0" err="1"/>
              <a:t>Ichi</a:t>
            </a:r>
            <a:r>
              <a:rPr lang="en-US" altLang="ja-JP" dirty="0"/>
              <a:t> ha </a:t>
            </a:r>
            <a:r>
              <a:rPr lang="en-US" altLang="ja-JP" dirty="0" err="1"/>
              <a:t>hajimeni</a:t>
            </a:r>
            <a:endParaRPr lang="en-US" altLang="ja-JP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いち は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ja-JP" altLang="en-US" dirty="0"/>
              <a:t>はじめに </a:t>
            </a:r>
            <a:r>
              <a:rPr lang="en-US" dirty="0" err="1"/>
              <a:t>Phần</a:t>
            </a:r>
            <a:r>
              <a:rPr lang="en-US" dirty="0"/>
              <a:t> 1 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 ha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Shisutemu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bunseki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に    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システム分析 </a:t>
            </a:r>
            <a:r>
              <a:rPr lang="en-US" dirty="0" err="1"/>
              <a:t>Phần</a:t>
            </a:r>
            <a:r>
              <a:rPr lang="en-US" dirty="0"/>
              <a:t> 2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 ha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kekka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さんは 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dirty="0"/>
              <a:t>結果 </a:t>
            </a:r>
            <a:r>
              <a:rPr lang="en-US" dirty="0" err="1"/>
              <a:t>Phần</a:t>
            </a:r>
            <a:r>
              <a:rPr lang="en-US" dirty="0"/>
              <a:t> 3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altLang="ja-JP" dirty="0"/>
              <a:t>Yon ha </a:t>
            </a:r>
            <a:r>
              <a:rPr lang="en-US" altLang="ja-JP" dirty="0" err="1"/>
              <a:t>ketsuron</a:t>
            </a:r>
            <a:r>
              <a:rPr lang="en-US" altLang="ja-JP" dirty="0"/>
              <a:t> </a:t>
            </a:r>
            <a:endParaRPr lang="ja-JP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よん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 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結論 </a:t>
            </a:r>
            <a:r>
              <a:rPr lang="en-US" dirty="0" err="1"/>
              <a:t>Phần</a:t>
            </a:r>
            <a:r>
              <a:rPr lang="en-US" dirty="0"/>
              <a:t> 4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 rtl="0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1 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Ichi</a:t>
            </a:r>
            <a:r>
              <a:rPr lang="en-US" dirty="0"/>
              <a:t> ha, </a:t>
            </a:r>
            <a:r>
              <a:rPr lang="en-US" dirty="0" err="1"/>
              <a:t>hajimeni</a:t>
            </a:r>
            <a:r>
              <a:rPr lang="en-US" dirty="0"/>
              <a:t>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0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komāsuu~ebusaito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setsumei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endParaRPr lang="en-US" altLang="ja-JP" dirty="0">
              <a:ea typeface="맑은 고딕" pitchFamily="50" charset="-127"/>
            </a:endParaRPr>
          </a:p>
          <a:p>
            <a:r>
              <a:rPr lang="en-US" altLang="ja-JP" dirty="0">
                <a:ea typeface="맑은 고딕" pitchFamily="50" charset="-127"/>
              </a:rPr>
              <a:t>e</a:t>
            </a:r>
            <a:r>
              <a:rPr lang="ja-JP" altLang="en-US" dirty="0">
                <a:ea typeface="맑은 고딕" pitchFamily="50" charset="-127"/>
              </a:rPr>
              <a:t>コマースウェブサイト</a:t>
            </a:r>
            <a:r>
              <a:rPr lang="ja-JP" altLang="en-US" dirty="0"/>
              <a:t>について説明します。</a:t>
            </a:r>
            <a:endParaRPr lang="en-US" altLang="ja-JP" dirty="0"/>
          </a:p>
          <a:p>
            <a:r>
              <a:rPr lang="en-US" dirty="0" err="1"/>
              <a:t>Riten</a:t>
            </a:r>
            <a:r>
              <a:rPr lang="en-US" dirty="0"/>
              <a:t> to </a:t>
            </a:r>
            <a:r>
              <a:rPr lang="en-US" dirty="0" err="1"/>
              <a:t>furiten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arimasu</a:t>
            </a:r>
            <a:r>
              <a:rPr lang="en-US" dirty="0"/>
              <a:t> 	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rgbClr val="FF0000"/>
                </a:solidFill>
                <a:cs typeface="Arial" pitchFamily="34" charset="0"/>
              </a:rPr>
              <a:t>利点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</a:t>
            </a:r>
            <a:r>
              <a:rPr lang="ja-JP" altLang="en-US" sz="1200" b="1" dirty="0">
                <a:solidFill>
                  <a:srgbClr val="FF0000"/>
                </a:solidFill>
                <a:cs typeface="Arial" pitchFamily="34" charset="0"/>
              </a:rPr>
              <a:t>不利点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が あります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Riten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rgbClr val="FF0000"/>
                </a:solidFill>
                <a:cs typeface="Arial" pitchFamily="34" charset="0"/>
              </a:rPr>
              <a:t>利点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Tetsudzuki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dirty="0"/>
              <a:t>手続きが簡単  </a:t>
            </a:r>
            <a:r>
              <a:rPr lang="en-US" altLang="ja-JP" dirty="0" err="1"/>
              <a:t>thủ</a:t>
            </a:r>
            <a:r>
              <a:rPr lang="en-US" altLang="ja-JP" dirty="0"/>
              <a:t> </a:t>
            </a:r>
            <a:r>
              <a:rPr lang="en-US" altLang="ja-JP" dirty="0" err="1"/>
              <a:t>tục</a:t>
            </a:r>
            <a:r>
              <a:rPr lang="en-US" altLang="ja-JP" dirty="0"/>
              <a:t> </a:t>
            </a:r>
            <a:r>
              <a:rPr lang="en-US" altLang="ja-JP" dirty="0" err="1"/>
              <a:t>dễ</a:t>
            </a:r>
            <a:r>
              <a:rPr lang="en-US" altLang="ja-JP" dirty="0"/>
              <a:t> </a:t>
            </a:r>
            <a:r>
              <a:rPr lang="en-US" altLang="ja-JP" dirty="0" err="1"/>
              <a:t>dàng</a:t>
            </a:r>
            <a:endParaRPr lang="ja-JP" altLang="en-US" dirty="0"/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Tsuyoku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hatten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shite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強く発展している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Kokyaku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顧客が多い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dirty="0" err="1"/>
              <a:t>Furiten</a:t>
            </a:r>
            <a:r>
              <a:rPr lang="en-US" dirty="0"/>
              <a:t> ha 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rgbClr val="FF0000"/>
                </a:solidFill>
                <a:cs typeface="Arial" pitchFamily="34" charset="0"/>
              </a:rPr>
              <a:t>不利点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  <a:p>
            <a:pPr rtl="0"/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かんりこんなん </a:t>
            </a:r>
            <a:r>
              <a:rPr lang="ja-JP" altLang="en-US" dirty="0"/>
              <a:t>管理困難 </a:t>
            </a:r>
            <a:r>
              <a:rPr lang="en-US" altLang="ja-JP" dirty="0" err="1"/>
              <a:t>khó</a:t>
            </a:r>
            <a:r>
              <a:rPr lang="en-US" altLang="ja-JP" dirty="0"/>
              <a:t> </a:t>
            </a:r>
            <a:r>
              <a:rPr lang="en-US" altLang="ja-JP" dirty="0" err="1"/>
              <a:t>quản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endParaRPr lang="en-US" altLang="ja-JP" dirty="0"/>
          </a:p>
          <a:p>
            <a:r>
              <a:rPr lang="fi-FI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Ryūkō no henka hindo ga takai 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流行の変化頻度が高い </a:t>
            </a:r>
            <a:r>
              <a:rPr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thay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đổi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nhanh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Dēta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kakusan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iru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データが拡散されている</a:t>
            </a:r>
            <a:r>
              <a:rPr lang="ko-KR" altLang="en-US" sz="1200" b="1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Tatoeba, koreha SENDO no intāfēsudesu.</a:t>
            </a:r>
            <a:endParaRPr lang="en-US" altLang="ja-JP" dirty="0"/>
          </a:p>
          <a:p>
            <a:r>
              <a:rPr lang="ja-JP" altLang="en-US" dirty="0"/>
              <a:t>例えば、これは</a:t>
            </a:r>
            <a:r>
              <a:rPr lang="en-US" altLang="ja-JP" dirty="0"/>
              <a:t>SENDO</a:t>
            </a:r>
            <a:r>
              <a:rPr lang="ja-JP" altLang="en-US" dirty="0"/>
              <a:t>のインターフェースです。</a:t>
            </a:r>
            <a:endParaRPr lang="en-US" dirty="0"/>
          </a:p>
          <a:p>
            <a:r>
              <a:rPr lang="en-US" dirty="0"/>
              <a:t>VÍ dụ 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0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SHOPEE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intāfēsudesu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ja-JP" dirty="0"/>
          </a:p>
          <a:p>
            <a:r>
              <a:rPr lang="ja-JP" altLang="en-US" dirty="0"/>
              <a:t>これは</a:t>
            </a:r>
            <a:r>
              <a:rPr lang="en-US" altLang="ja-JP" dirty="0"/>
              <a:t>SHOPEE</a:t>
            </a:r>
            <a:r>
              <a:rPr lang="ja-JP" altLang="en-US" dirty="0"/>
              <a:t>のインターフェースです。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7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これは</a:t>
            </a:r>
            <a:r>
              <a:rPr lang="en-US" altLang="ja-JP" dirty="0"/>
              <a:t>LAZADA</a:t>
            </a:r>
            <a:r>
              <a:rPr lang="ja-JP" altLang="en-US" dirty="0"/>
              <a:t>のインターフェースです。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0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Sorekara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komāsuu~ebusaito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baibai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thể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1200" dirty="0">
                <a:ea typeface="맑은 고딕" pitchFamily="50" charset="-127"/>
              </a:rPr>
              <a:t>e</a:t>
            </a:r>
            <a:r>
              <a:rPr lang="ja-JP" altLang="en-US" sz="1200" dirty="0">
                <a:ea typeface="맑은 고딕" pitchFamily="50" charset="-127"/>
              </a:rPr>
              <a:t>コマースウェブサイトにて売買管理</a:t>
            </a:r>
            <a:r>
              <a:rPr lang="en-US" altLang="ja-JP" sz="1200" dirty="0">
                <a:solidFill>
                  <a:schemeClr val="tx1"/>
                </a:solidFill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kanrisuru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販売を簡単に管理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Tōkei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bunseki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統計分析</a:t>
            </a:r>
            <a:r>
              <a:rPr lang="en-US" altLang="ja-JP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Jigyō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kakudai</a:t>
            </a:r>
            <a:r>
              <a:rPr lang="ja-JP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事業規模の拡大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4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ni</a:t>
            </a:r>
            <a:r>
              <a:rPr lang="en-US" dirty="0"/>
              <a:t> ha,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Shisutemu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bunseki</a:t>
            </a:r>
            <a:r>
              <a:rPr lang="en-US" dirty="0"/>
              <a:t> ! Ch</a:t>
            </a:r>
            <a:r>
              <a:rPr lang="vi-VN" dirty="0"/>
              <a:t>ư</a:t>
            </a:r>
            <a:r>
              <a:rPr lang="en-US" dirty="0"/>
              <a:t>ơng II là phân tích hệ thống. </a:t>
            </a:r>
          </a:p>
          <a:p>
            <a:pPr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Shisutemu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bunseki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genzai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kadai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hanashimasu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ja-JP" altLang="en-US" dirty="0"/>
              <a:t> </a:t>
            </a:r>
            <a:endParaRPr lang="en-US" altLang="ja-JP" dirty="0"/>
          </a:p>
          <a:p>
            <a:pPr rtl="0"/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/>
              <a:t>ớc khi đi vào phân tích hệ thống thì Đầu tiên chúng ta sẽ tìm hiểu về bài toán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システムの分析の前に、現在の課題について話します。</a:t>
            </a:r>
            <a:endParaRPr lang="en-US" dirty="0"/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3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1728088"/>
            <a:ext cx="5220072" cy="1800201"/>
          </a:xfrm>
        </p:spPr>
        <p:txBody>
          <a:bodyPr/>
          <a:lstStyle/>
          <a:p>
            <a:pPr lvl="0"/>
            <a:r>
              <a:rPr lang="en-US" altLang="ja-JP" dirty="0">
                <a:ea typeface="맑은 고딕" pitchFamily="50" charset="-127"/>
              </a:rPr>
              <a:t>e</a:t>
            </a:r>
            <a:r>
              <a:rPr lang="ja-JP" altLang="en-US" dirty="0">
                <a:ea typeface="맑은 고딕" pitchFamily="50" charset="-127"/>
              </a:rPr>
              <a:t>コマースウェブサイトにて売買管理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119921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工科大学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</a:t>
            </a:r>
            <a:r>
              <a:rPr lang="ja-JP" altLang="en-US" sz="2400" b="1" dirty="0"/>
              <a:t>ダナン大学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ja-JP" altLang="en-US" sz="2400" b="1" dirty="0"/>
              <a:t>情報学部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5896" y="1851670"/>
            <a:ext cx="129393" cy="1584176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Image result for logo đại học bách khoa đà nẵng">
            <a:extLst>
              <a:ext uri="{FF2B5EF4-FFF2-40B4-BE49-F238E27FC236}">
                <a16:creationId xmlns:a16="http://schemas.microsoft.com/office/drawing/2014/main" id="{8EAF879D-D0DD-485A-9B5A-D709C65E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khoa công nghệ thông tin đại học bách khoa đà nẵng">
            <a:extLst>
              <a:ext uri="{FF2B5EF4-FFF2-40B4-BE49-F238E27FC236}">
                <a16:creationId xmlns:a16="http://schemas.microsoft.com/office/drawing/2014/main" id="{7CE28962-B0BD-405B-AFAD-32F72208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 r="3228"/>
          <a:stretch/>
        </p:blipFill>
        <p:spPr bwMode="auto">
          <a:xfrm>
            <a:off x="8079901" y="0"/>
            <a:ext cx="1064099" cy="10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C1A343-A25F-40AB-85D6-210D969CB87B}"/>
              </a:ext>
            </a:extLst>
          </p:cNvPr>
          <p:cNvSpPr/>
          <p:nvPr/>
        </p:nvSpPr>
        <p:spPr>
          <a:xfrm>
            <a:off x="4283968" y="4484029"/>
            <a:ext cx="486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/>
              <a:t>学生：グエンクアンフォン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/>
              <a:t>クラス：</a:t>
            </a:r>
            <a:r>
              <a:rPr lang="en-US" altLang="ja-JP" b="1" dirty="0"/>
              <a:t>15TCLC2   </a:t>
            </a:r>
            <a:r>
              <a:rPr lang="ja-JP" altLang="en-US" b="1" dirty="0"/>
              <a:t>学生コード：</a:t>
            </a:r>
            <a:r>
              <a:rPr lang="en-US" altLang="ja-JP" b="1" dirty="0"/>
              <a:t>102150291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15CA6-8FB0-472F-9568-DFD84EDA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" y="483518"/>
            <a:ext cx="9020121" cy="4392488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53EC-CE7D-4242-BF48-03F9337DCE41}"/>
              </a:ext>
            </a:extLst>
          </p:cNvPr>
          <p:cNvSpPr txBox="1"/>
          <p:nvPr/>
        </p:nvSpPr>
        <p:spPr>
          <a:xfrm>
            <a:off x="0" y="225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現在の課題　－　エクセルで管理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85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E2DEB73-7E9E-44D5-919A-6704F0724545}"/>
              </a:ext>
            </a:extLst>
          </p:cNvPr>
          <p:cNvSpPr/>
          <p:nvPr/>
        </p:nvSpPr>
        <p:spPr>
          <a:xfrm>
            <a:off x="6516216" y="2859782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97223-7284-4CEA-A751-B13707CFE126}"/>
              </a:ext>
            </a:extLst>
          </p:cNvPr>
          <p:cNvSpPr/>
          <p:nvPr/>
        </p:nvSpPr>
        <p:spPr>
          <a:xfrm>
            <a:off x="6516216" y="1447768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B6107-9B81-4CDC-A48A-3625434D7E97}"/>
              </a:ext>
            </a:extLst>
          </p:cNvPr>
          <p:cNvSpPr/>
          <p:nvPr/>
        </p:nvSpPr>
        <p:spPr>
          <a:xfrm>
            <a:off x="3990272" y="3672900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DB7FB-88A2-4503-A1E6-9A811064F8F4}"/>
              </a:ext>
            </a:extLst>
          </p:cNvPr>
          <p:cNvSpPr/>
          <p:nvPr/>
        </p:nvSpPr>
        <p:spPr>
          <a:xfrm>
            <a:off x="3990273" y="2383063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04F36-20C9-4137-BCC2-2CF6E7E4A0CD}"/>
              </a:ext>
            </a:extLst>
          </p:cNvPr>
          <p:cNvSpPr/>
          <p:nvPr/>
        </p:nvSpPr>
        <p:spPr>
          <a:xfrm>
            <a:off x="3990273" y="1093227"/>
            <a:ext cx="1652131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40D437-6ED1-46EA-9F29-FA667864A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347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ja-JP" altLang="en-US" sz="1800" b="1" dirty="0">
                <a:solidFill>
                  <a:schemeClr val="tx1"/>
                </a:solidFill>
              </a:rPr>
              <a:t>提案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human icon png">
            <a:extLst>
              <a:ext uri="{FF2B5EF4-FFF2-40B4-BE49-F238E27FC236}">
                <a16:creationId xmlns:a16="http://schemas.microsoft.com/office/drawing/2014/main" id="{E8274381-DCB4-4B99-A59F-0B7DD169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4055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E4AA76-143D-41D6-A4FF-A9E646669A8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46566" y="1466072"/>
            <a:ext cx="1543707" cy="15466"/>
          </a:xfrm>
          <a:prstGeom prst="bentConnector3">
            <a:avLst>
              <a:gd name="adj1" fmla="val 22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202696-59B8-48B3-AE80-1BA03ED04020}"/>
              </a:ext>
            </a:extLst>
          </p:cNvPr>
          <p:cNvSpPr txBox="1"/>
          <p:nvPr/>
        </p:nvSpPr>
        <p:spPr>
          <a:xfrm>
            <a:off x="4191871" y="12968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EC9D2-9BAA-4757-BC9B-F9A33F2BDE69}"/>
              </a:ext>
            </a:extLst>
          </p:cNvPr>
          <p:cNvSpPr txBox="1"/>
          <p:nvPr/>
        </p:nvSpPr>
        <p:spPr>
          <a:xfrm>
            <a:off x="3958734" y="2448209"/>
            <a:ext cx="17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</a:t>
            </a:r>
          </a:p>
          <a:p>
            <a:r>
              <a:rPr lang="en-US" b="1" dirty="0"/>
              <a:t>   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18156-5BA6-4318-8F9A-75507E5BE15E}"/>
              </a:ext>
            </a:extLst>
          </p:cNvPr>
          <p:cNvSpPr txBox="1"/>
          <p:nvPr/>
        </p:nvSpPr>
        <p:spPr>
          <a:xfrm>
            <a:off x="6619456" y="3063427"/>
            <a:ext cx="14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SENDO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94771-E2D7-41F1-B952-08F0A0AC6641}"/>
              </a:ext>
            </a:extLst>
          </p:cNvPr>
          <p:cNvSpPr txBox="1"/>
          <p:nvPr/>
        </p:nvSpPr>
        <p:spPr>
          <a:xfrm>
            <a:off x="6581632" y="1646500"/>
            <a:ext cx="15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SHOPEE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D1FD-7107-467D-9877-B5680F0BF7DF}"/>
              </a:ext>
            </a:extLst>
          </p:cNvPr>
          <p:cNvSpPr txBox="1"/>
          <p:nvPr/>
        </p:nvSpPr>
        <p:spPr>
          <a:xfrm>
            <a:off x="4099925" y="3881928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6AF86B5-98D3-4544-BDC5-C8E7CE9ACE5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5754931" y="1836079"/>
            <a:ext cx="761285" cy="93529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F2E47654-BFDD-4E0B-B513-F86F20DEAB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642404" y="2771375"/>
            <a:ext cx="873812" cy="476718"/>
          </a:xfrm>
          <a:prstGeom prst="bentConnector3">
            <a:avLst>
              <a:gd name="adj1" fmla="val 568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16E5625E-61C6-446D-8612-9095E8F122B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4559732" y="2126456"/>
            <a:ext cx="513214" cy="12700"/>
          </a:xfrm>
          <a:prstGeom prst="bentConnector3">
            <a:avLst>
              <a:gd name="adj1" fmla="val 975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8E84473-E755-43EE-AEB8-FDF051437A5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4559732" y="3416292"/>
            <a:ext cx="51321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50D60-0DED-449A-B077-8F04AF823750}"/>
              </a:ext>
            </a:extLst>
          </p:cNvPr>
          <p:cNvSpPr txBox="1"/>
          <p:nvPr/>
        </p:nvSpPr>
        <p:spPr>
          <a:xfrm>
            <a:off x="1185034" y="224115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Sellers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FA55B-2032-4E96-9A87-8D770212DCAB}"/>
              </a:ext>
            </a:extLst>
          </p:cNvPr>
          <p:cNvSpPr/>
          <p:nvPr/>
        </p:nvSpPr>
        <p:spPr>
          <a:xfrm>
            <a:off x="539552" y="648009"/>
            <a:ext cx="8136904" cy="40839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EA66557-8CEB-474F-A2A6-70B655A75F4D}"/>
              </a:ext>
            </a:extLst>
          </p:cNvPr>
          <p:cNvSpPr txBox="1"/>
          <p:nvPr/>
        </p:nvSpPr>
        <p:spPr>
          <a:xfrm>
            <a:off x="107504" y="1635646"/>
            <a:ext cx="302433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Backend: PHP Laravel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Frontend: Angular JS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1C5BF-B1FC-48DB-B588-B6177F280B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15566"/>
            <a:ext cx="4263220" cy="37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3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F882E5-39F1-42F8-8EC8-F79F64DFD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08"/>
          <a:stretch/>
        </p:blipFill>
        <p:spPr>
          <a:xfrm>
            <a:off x="107505" y="51470"/>
            <a:ext cx="6048672" cy="223778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16F9F-AF1E-4E1A-9CD8-1C8D4B58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311100"/>
            <a:ext cx="5656197" cy="2780930"/>
          </a:xfrm>
          <a:prstGeom prst="rect">
            <a:avLst/>
          </a:prstGeom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0CEF3-2B10-4418-A49E-CA55F8A8D9BA}"/>
              </a:ext>
            </a:extLst>
          </p:cNvPr>
          <p:cNvSpPr txBox="1"/>
          <p:nvPr/>
        </p:nvSpPr>
        <p:spPr>
          <a:xfrm>
            <a:off x="6156177" y="847195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 Đỏ</a:t>
            </a:r>
            <a:r>
              <a:rPr lang="ja-JP" altLang="en-US" b="1" dirty="0">
                <a:solidFill>
                  <a:srgbClr val="FF0000"/>
                </a:solidFill>
              </a:rPr>
              <a:t>のインターフェース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Ban.sendo.vn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06A48-A052-4248-B66A-6B39DC76D8A9}"/>
              </a:ext>
            </a:extLst>
          </p:cNvPr>
          <p:cNvSpPr txBox="1"/>
          <p:nvPr/>
        </p:nvSpPr>
        <p:spPr>
          <a:xfrm>
            <a:off x="107504" y="3498076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Shopee</a:t>
            </a:r>
            <a:r>
              <a:rPr lang="ja-JP" altLang="en-US" b="1" dirty="0">
                <a:solidFill>
                  <a:srgbClr val="FF0000"/>
                </a:solidFill>
              </a:rPr>
              <a:t>のインターフェース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Banhang.shopee.vn</a:t>
            </a:r>
          </a:p>
        </p:txBody>
      </p:sp>
    </p:spTree>
    <p:extLst>
      <p:ext uri="{BB962C8B-B14F-4D97-AF65-F5344CB8AC3E}">
        <p14:creationId xmlns:p14="http://schemas.microsoft.com/office/powerpoint/2010/main" val="30909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1AAA-A985-492D-BCDD-C594700F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" y="51470"/>
            <a:ext cx="9087431" cy="4376534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2051720" y="458797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コマースウェブサイトからの注文をまとめたサイト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．結果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46B9C-9447-408A-B18A-132C23C1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" y="51470"/>
            <a:ext cx="9038305" cy="4401343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0FE10-456B-4FEF-8F75-D272A71F67AB}"/>
              </a:ext>
            </a:extLst>
          </p:cNvPr>
          <p:cNvSpPr txBox="1"/>
          <p:nvPr/>
        </p:nvSpPr>
        <p:spPr>
          <a:xfrm>
            <a:off x="4133417" y="458797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ホーム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7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6ACCF-8C8F-422A-AEB8-6E822BDC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8416"/>
            <a:ext cx="9073008" cy="436958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2051720" y="4587974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コマースウェブサイトからの注文をまとめたサイト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62DE7-5492-48F4-9C82-D9CADD03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" y="195486"/>
            <a:ext cx="8996206" cy="438312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BF0C2-6BA9-42F9-A715-F44A3E7FA4C9}"/>
              </a:ext>
            </a:extLst>
          </p:cNvPr>
          <p:cNvSpPr txBox="1"/>
          <p:nvPr/>
        </p:nvSpPr>
        <p:spPr>
          <a:xfrm>
            <a:off x="3671753" y="46599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商品管理サイト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F5D66B-995A-4AD2-B988-AB2D7EE1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9" y="-2115"/>
            <a:ext cx="289434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02BB6-B365-4430-AD0D-BF55C203B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73D8-803A-40E6-8582-3DC4888EF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71" y="2115"/>
            <a:ext cx="2893219" cy="51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目次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47864" y="1209095"/>
            <a:ext cx="4752528" cy="577052"/>
            <a:chOff x="2299400" y="1781114"/>
            <a:chExt cx="4576856" cy="577052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はじめに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理由・目的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47864" y="2133617"/>
            <a:ext cx="4752528" cy="577052"/>
            <a:chOff x="2299400" y="1781114"/>
            <a:chExt cx="4576856" cy="577052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システム分析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機能の説明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47864" y="3058139"/>
            <a:ext cx="4752528" cy="577052"/>
            <a:chOff x="2299400" y="1781114"/>
            <a:chExt cx="4576856" cy="577052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結果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機能、テーマの価値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47864" y="3982661"/>
            <a:ext cx="4752528" cy="577052"/>
            <a:chOff x="2299400" y="1781114"/>
            <a:chExt cx="4576856" cy="577052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結論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到達地・限界、今後の方針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/>
              <a:t>．結論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3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結論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現状の不利点が解決できた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サイトの構成に問題なく、効率高い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今後の方針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639830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サイトの効率を改善する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規模を拡大する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3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571750"/>
            <a:ext cx="2736303" cy="1152127"/>
          </a:xfrm>
        </p:spPr>
        <p:txBody>
          <a:bodyPr/>
          <a:lstStyle/>
          <a:p>
            <a:r>
              <a:rPr lang="ja-JP" altLang="en-US" b="0" dirty="0"/>
              <a:t>どうもありがとうございました</a:t>
            </a:r>
          </a:p>
          <a:p>
            <a:br>
              <a:rPr lang="ja-JP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．はじめに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9872" y="1142224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155405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040307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1786345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650587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2791171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000161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319961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7034" y="1160838"/>
            <a:ext cx="2341302" cy="524804"/>
            <a:chOff x="360474" y="3362835"/>
            <a:chExt cx="2502824" cy="524804"/>
          </a:xfrm>
        </p:grpSpPr>
        <p:sp>
          <p:nvSpPr>
            <p:cNvPr id="37" name="TextBox 36"/>
            <p:cNvSpPr txBox="1"/>
            <p:nvPr/>
          </p:nvSpPr>
          <p:spPr>
            <a:xfrm>
              <a:off x="572715" y="3579862"/>
              <a:ext cx="2290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すぐ発注できる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474" y="3362835"/>
              <a:ext cx="2502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手続きが簡単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179489"/>
            <a:ext cx="1926735" cy="524804"/>
            <a:chOff x="803640" y="3362835"/>
            <a:chExt cx="2059657" cy="524804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強く発展している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流行中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5577" y="3198141"/>
            <a:ext cx="2286774" cy="524804"/>
            <a:chOff x="418764" y="3362835"/>
            <a:chExt cx="2444534" cy="524804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764" y="3362835"/>
              <a:ext cx="2444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顧客が多い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160838"/>
            <a:ext cx="2070751" cy="524804"/>
            <a:chOff x="803640" y="3362835"/>
            <a:chExt cx="2213608" cy="524804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213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社数が多いい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管理困難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179489"/>
            <a:ext cx="2070751" cy="738664"/>
            <a:chOff x="803640" y="3362835"/>
            <a:chExt cx="2059657" cy="738664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流行の変化頻度が高い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198141"/>
            <a:ext cx="2304255" cy="524804"/>
            <a:chOff x="803640" y="3362835"/>
            <a:chExt cx="2059657" cy="524804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統一になっていない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データが拡散されている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mage result for sendo">
            <a:extLst>
              <a:ext uri="{FF2B5EF4-FFF2-40B4-BE49-F238E27FC236}">
                <a16:creationId xmlns:a16="http://schemas.microsoft.com/office/drawing/2014/main" id="{5203DAFE-0340-4651-BB83-528956AD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25" y="4532285"/>
            <a:ext cx="1869090" cy="6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hopee">
            <a:extLst>
              <a:ext uri="{FF2B5EF4-FFF2-40B4-BE49-F238E27FC236}">
                <a16:creationId xmlns:a16="http://schemas.microsoft.com/office/drawing/2014/main" id="{5438F0C4-7689-40D4-A508-A22E7AD6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8452"/>
          <a:stretch/>
        </p:blipFill>
        <p:spPr bwMode="auto">
          <a:xfrm>
            <a:off x="3332626" y="4534468"/>
            <a:ext cx="1733255" cy="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azada">
            <a:extLst>
              <a:ext uri="{FF2B5EF4-FFF2-40B4-BE49-F238E27FC236}">
                <a16:creationId xmlns:a16="http://schemas.microsoft.com/office/drawing/2014/main" id="{4298419D-A044-473B-B3B8-BF387D9F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82" y="4531471"/>
            <a:ext cx="2304256" cy="6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A416F5-4244-4AA4-94AF-DA8944B1B478}"/>
              </a:ext>
            </a:extLst>
          </p:cNvPr>
          <p:cNvSpPr txBox="1"/>
          <p:nvPr/>
        </p:nvSpPr>
        <p:spPr>
          <a:xfrm>
            <a:off x="557034" y="759063"/>
            <a:ext cx="234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b="1" dirty="0">
                <a:solidFill>
                  <a:srgbClr val="FF0000"/>
                </a:solidFill>
                <a:cs typeface="Arial" pitchFamily="34" charset="0"/>
              </a:rPr>
              <a:t>利点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E99F38-782D-4C64-8387-805196EA4479}"/>
              </a:ext>
            </a:extLst>
          </p:cNvPr>
          <p:cNvSpPr txBox="1"/>
          <p:nvPr/>
        </p:nvSpPr>
        <p:spPr>
          <a:xfrm>
            <a:off x="4464624" y="758140"/>
            <a:ext cx="234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b="1" dirty="0">
                <a:solidFill>
                  <a:srgbClr val="FF0000"/>
                </a:solidFill>
                <a:cs typeface="Arial" pitchFamily="34" charset="0"/>
              </a:rPr>
              <a:t>不利点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96DCB-AFA7-4525-91D9-A24BC189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" y="33685"/>
            <a:ext cx="8987567" cy="437195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B75D3-F538-4252-B9E8-9A96F7FBD668}"/>
              </a:ext>
            </a:extLst>
          </p:cNvPr>
          <p:cNvSpPr txBox="1"/>
          <p:nvPr/>
        </p:nvSpPr>
        <p:spPr>
          <a:xfrm>
            <a:off x="2627783" y="456446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cs typeface="Arial" pitchFamily="34" charset="0"/>
              </a:rPr>
              <a:t>Sen </a:t>
            </a:r>
            <a:r>
              <a:rPr lang="en-US" altLang="ko-KR" sz="2800" b="1" dirty="0" err="1">
                <a:solidFill>
                  <a:srgbClr val="FF0000"/>
                </a:solidFill>
                <a:cs typeface="Arial" pitchFamily="34" charset="0"/>
              </a:rPr>
              <a:t>Đỏ</a:t>
            </a:r>
            <a:endParaRPr lang="ko-KR" altLang="en-US" sz="28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3402C-BB32-4D46-919C-C91A0FEA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" y="123478"/>
            <a:ext cx="9024566" cy="4392487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6BEA4-4EAD-4652-A548-19E25460D51D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26D44"/>
                </a:solidFill>
                <a:cs typeface="Arial" pitchFamily="34" charset="0"/>
              </a:rPr>
              <a:t>Shopee</a:t>
            </a:r>
            <a:endParaRPr lang="ko-KR" altLang="en-US" sz="2400" b="1" dirty="0">
              <a:solidFill>
                <a:srgbClr val="F26D4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29F8-566A-407C-934C-88454324F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B97B-BB6D-4608-8E80-43C1E9C0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" y="50201"/>
            <a:ext cx="9042088" cy="4393757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9EA26-9D52-4E59-BCB1-C01BE10329BA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95FD7"/>
                </a:solidFill>
                <a:cs typeface="Arial" pitchFamily="34" charset="0"/>
              </a:rPr>
              <a:t>Lazada</a:t>
            </a:r>
            <a:endParaRPr lang="ko-KR" altLang="en-US" sz="2400" b="1" dirty="0">
              <a:solidFill>
                <a:srgbClr val="A95FD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51" y="78410"/>
            <a:ext cx="9144000" cy="1098812"/>
          </a:xfrm>
        </p:spPr>
        <p:txBody>
          <a:bodyPr/>
          <a:lstStyle/>
          <a:p>
            <a:pPr lvl="0"/>
            <a:r>
              <a:rPr lang="en-US" altLang="ja-JP" sz="3200" dirty="0">
                <a:ea typeface="맑은 고딕" pitchFamily="50" charset="-127"/>
              </a:rPr>
              <a:t>e</a:t>
            </a:r>
            <a:r>
              <a:rPr lang="ja-JP" altLang="en-US" sz="3200" dirty="0">
                <a:ea typeface="맑은 고딕" pitchFamily="50" charset="-127"/>
              </a:rPr>
              <a:t>コマースウェブサイトにて売買管理 </a:t>
            </a:r>
            <a:r>
              <a:rPr lang="ja-JP" altLang="en-US" dirty="0"/>
              <a:t>は</a:t>
            </a:r>
            <a:endParaRPr lang="en-US" altLang="ko-KR" sz="3200" dirty="0"/>
          </a:p>
        </p:txBody>
      </p:sp>
      <p:sp>
        <p:nvSpPr>
          <p:cNvPr id="4" name="Rectangle 3"/>
          <p:cNvSpPr/>
          <p:nvPr/>
        </p:nvSpPr>
        <p:spPr>
          <a:xfrm>
            <a:off x="318983" y="2829574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2411760" y="1807250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18982" y="3240402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323527" y="2418745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768232" y="3240402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1768232" y="1807249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553" y="1923678"/>
            <a:ext cx="3538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販売を簡単に管理</a:t>
            </a:r>
            <a:r>
              <a:rPr lang="ja-JP" altLang="en-US" sz="2000" dirty="0"/>
              <a:t>する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統計分析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事業規模の拡大</a:t>
            </a:r>
          </a:p>
        </p:txBody>
      </p:sp>
    </p:spTree>
    <p:extLst>
      <p:ext uri="{BB962C8B-B14F-4D97-AF65-F5344CB8AC3E}">
        <p14:creationId xmlns:p14="http://schemas.microsoft.com/office/powerpoint/2010/main" val="143178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．システム分析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88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2145</Words>
  <Application>Microsoft Office PowerPoint</Application>
  <PresentationFormat>On-screen Show (16:9)</PresentationFormat>
  <Paragraphs>220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OS</cp:lastModifiedBy>
  <cp:revision>242</cp:revision>
  <dcterms:created xsi:type="dcterms:W3CDTF">2016-12-05T23:26:54Z</dcterms:created>
  <dcterms:modified xsi:type="dcterms:W3CDTF">2019-12-31T05:51:08Z</dcterms:modified>
</cp:coreProperties>
</file>