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261" r:id="rId5"/>
    <p:sldId id="264" r:id="rId6"/>
    <p:sldId id="274" r:id="rId7"/>
    <p:sldId id="315" r:id="rId8"/>
    <p:sldId id="316" r:id="rId9"/>
    <p:sldId id="317" r:id="rId10"/>
    <p:sldId id="301" r:id="rId11"/>
    <p:sldId id="302" r:id="rId12"/>
    <p:sldId id="320" r:id="rId13"/>
    <p:sldId id="319" r:id="rId14"/>
    <p:sldId id="324" r:id="rId15"/>
    <p:sldId id="327" r:id="rId16"/>
    <p:sldId id="305" r:id="rId17"/>
    <p:sldId id="309" r:id="rId18"/>
    <p:sldId id="311" r:id="rId19"/>
    <p:sldId id="303" r:id="rId20"/>
    <p:sldId id="310" r:id="rId21"/>
    <p:sldId id="321" r:id="rId22"/>
    <p:sldId id="308" r:id="rId23"/>
    <p:sldId id="322" r:id="rId24"/>
    <p:sldId id="304" r:id="rId25"/>
    <p:sldId id="306" r:id="rId26"/>
    <p:sldId id="307" r:id="rId27"/>
    <p:sldId id="262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FD7"/>
    <a:srgbClr val="E45294"/>
    <a:srgbClr val="F26D44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72865" autoAdjust="0"/>
  </p:normalViewPr>
  <p:slideViewPr>
    <p:cSldViewPr>
      <p:cViewPr varScale="1">
        <p:scale>
          <a:sx n="110" d="100"/>
          <a:sy n="110" d="100"/>
        </p:scale>
        <p:origin x="1326" y="96"/>
      </p:cViewPr>
      <p:guideLst>
        <p:guide orient="horz" pos="1847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Xin </a:t>
            </a:r>
            <a:r>
              <a:rPr lang="en-US" altLang="ko-KR" dirty="0" err="1"/>
              <a:t>chào</a:t>
            </a:r>
            <a:r>
              <a:rPr lang="en-US" altLang="ko-KR" dirty="0"/>
              <a:t> </a:t>
            </a:r>
            <a:r>
              <a:rPr lang="en-US" altLang="ko-KR" dirty="0" err="1"/>
              <a:t>thầy</a:t>
            </a:r>
            <a:r>
              <a:rPr lang="en-US" altLang="ko-KR" dirty="0"/>
              <a:t> </a:t>
            </a:r>
            <a:r>
              <a:rPr lang="en-US" altLang="ko-KR" dirty="0" err="1"/>
              <a:t>cô</a:t>
            </a:r>
            <a:r>
              <a:rPr lang="en-US" altLang="ko-KR" dirty="0"/>
              <a:t>,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en-US" altLang="ko-KR" dirty="0" err="1"/>
              <a:t>tên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NQP </a:t>
            </a:r>
            <a:r>
              <a:rPr lang="en-US" altLang="ko-KR" dirty="0" err="1"/>
              <a:t>sinh</a:t>
            </a:r>
            <a:r>
              <a:rPr lang="en-US" altLang="ko-KR" dirty="0"/>
              <a:t> </a:t>
            </a:r>
            <a:r>
              <a:rPr lang="en-US" altLang="ko-KR" dirty="0" err="1"/>
              <a:t>viên</a:t>
            </a:r>
            <a:r>
              <a:rPr lang="en-US" altLang="ko-KR" dirty="0"/>
              <a:t> </a:t>
            </a:r>
            <a:r>
              <a:rPr lang="en-US" altLang="ko-KR" dirty="0" err="1"/>
              <a:t>lớp</a:t>
            </a:r>
            <a:r>
              <a:rPr lang="en-US" altLang="ko-KR" dirty="0"/>
              <a:t> 15TCLC2</a:t>
            </a:r>
          </a:p>
          <a:p>
            <a:r>
              <a:rPr lang="en-US" altLang="ko-KR" dirty="0" err="1"/>
              <a:t>Hôm</a:t>
            </a:r>
            <a:r>
              <a:rPr lang="en-US" altLang="ko-KR" dirty="0"/>
              <a:t> nay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en-US" altLang="ko-KR" dirty="0" err="1"/>
              <a:t>xin</a:t>
            </a:r>
            <a:r>
              <a:rPr lang="en-US" altLang="ko-KR" dirty="0"/>
              <a:t> </a:t>
            </a:r>
            <a:r>
              <a:rPr lang="en-US" altLang="ko-KR" dirty="0" err="1"/>
              <a:t>trình</a:t>
            </a:r>
            <a:r>
              <a:rPr lang="en-US" altLang="ko-KR" dirty="0"/>
              <a:t> </a:t>
            </a:r>
            <a:r>
              <a:rPr lang="en-US" altLang="ko-KR" dirty="0" err="1"/>
              <a:t>bày</a:t>
            </a:r>
            <a:r>
              <a:rPr lang="en-US" altLang="ko-KR" dirty="0"/>
              <a:t>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án</a:t>
            </a:r>
            <a:r>
              <a:rPr lang="en-US" altLang="ko-KR" dirty="0"/>
              <a:t> </a:t>
            </a:r>
            <a:r>
              <a:rPr lang="en-US" altLang="ko-KR" dirty="0" err="1"/>
              <a:t>tốt</a:t>
            </a:r>
            <a:r>
              <a:rPr lang="en-US" altLang="ko-KR" dirty="0"/>
              <a:t> </a:t>
            </a:r>
            <a:r>
              <a:rPr lang="en-US" altLang="ko-KR" dirty="0" err="1"/>
              <a:t>nghiệp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</a:t>
            </a:r>
            <a:r>
              <a:rPr lang="en-US" altLang="ko-KR" dirty="0" err="1"/>
              <a:t>mình</a:t>
            </a:r>
            <a:endParaRPr lang="en-US" altLang="ko-KR" dirty="0"/>
          </a:p>
          <a:p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: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bán</a:t>
            </a:r>
            <a:r>
              <a:rPr lang="en-US" altLang="ko-KR" dirty="0"/>
              <a:t> </a:t>
            </a:r>
            <a:r>
              <a:rPr lang="en-US" altLang="ko-KR" dirty="0" err="1"/>
              <a:t>hàng</a:t>
            </a:r>
            <a:r>
              <a:rPr lang="en-US" altLang="ko-KR" dirty="0"/>
              <a:t> </a:t>
            </a:r>
            <a:r>
              <a:rPr lang="en-US" altLang="ko-KR" dirty="0" err="1"/>
              <a:t>trên</a:t>
            </a:r>
            <a:r>
              <a:rPr lang="en-US" altLang="ko-KR" dirty="0"/>
              <a:t> </a:t>
            </a:r>
            <a:r>
              <a:rPr lang="en-US" altLang="ko-KR" dirty="0" err="1"/>
              <a:t>trang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</a:t>
            </a:r>
            <a:r>
              <a:rPr lang="en-US" altLang="ko-KR" dirty="0" err="1"/>
              <a:t>mại</a:t>
            </a:r>
            <a:r>
              <a:rPr lang="en-US" altLang="ko-KR" dirty="0"/>
              <a:t> </a:t>
            </a:r>
            <a:r>
              <a:rPr lang="en-US" altLang="ko-KR" dirty="0" err="1"/>
              <a:t>điện</a:t>
            </a:r>
            <a:r>
              <a:rPr lang="en-US" altLang="ko-KR" dirty="0"/>
              <a:t> </a:t>
            </a:r>
            <a:r>
              <a:rPr lang="en-US" altLang="ko-KR" dirty="0" err="1"/>
              <a:t>tử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dung file excel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đc</a:t>
            </a:r>
            <a:endParaRPr lang="en-US" dirty="0"/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=&gt;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ko </a:t>
            </a:r>
            <a:r>
              <a:rPr lang="en-US" dirty="0" err="1"/>
              <a:t>cao</a:t>
            </a:r>
            <a:r>
              <a:rPr lang="en-US" dirty="0"/>
              <a:t>. </a:t>
            </a:r>
          </a:p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1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website 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3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website, </a:t>
            </a:r>
          </a:p>
          <a:p>
            <a:r>
              <a:rPr lang="en-US" dirty="0"/>
              <a:t>website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APPLICATION SERVER, APPLICATION SERVER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đến</a:t>
            </a:r>
            <a:r>
              <a:rPr lang="en-US" dirty="0"/>
              <a:t> server</a:t>
            </a:r>
          </a:p>
          <a:p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Sen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API do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them </a:t>
            </a:r>
            <a:r>
              <a:rPr lang="en-US" dirty="0" err="1"/>
              <a:t>vào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ra </a:t>
            </a:r>
            <a:r>
              <a:rPr lang="en-US" dirty="0" err="1"/>
              <a:t>ngoài</a:t>
            </a:r>
            <a:r>
              <a:rPr lang="en-US" dirty="0"/>
              <a:t> Website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dung.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website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 </a:t>
            </a:r>
          </a:p>
          <a:p>
            <a:r>
              <a:rPr lang="en-US" dirty="0"/>
              <a:t>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website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2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website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PHP 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framework Laravel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backend</a:t>
            </a:r>
          </a:p>
          <a:p>
            <a:r>
              <a:rPr lang="en-US" dirty="0" err="1"/>
              <a:t>Còn</a:t>
            </a:r>
            <a:r>
              <a:rPr lang="en-US" dirty="0"/>
              <a:t> front end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Angular JS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2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, chi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có</a:t>
            </a:r>
            <a:r>
              <a:rPr lang="en-US" dirty="0"/>
              <a:t> them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6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3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,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: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 </a:t>
            </a:r>
            <a:r>
              <a:rPr lang="en-US" dirty="0" err="1"/>
              <a:t>xuống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r>
              <a:rPr lang="en-US" dirty="0"/>
              <a:t>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: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</a:p>
          <a:p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website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sàn</a:t>
            </a:r>
            <a:r>
              <a:rPr lang="en-US" dirty="0"/>
              <a:t> TMDT</a:t>
            </a:r>
          </a:p>
          <a:p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</a:p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marketing…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10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ĐIỂM MẠN</a:t>
            </a:r>
            <a:r>
              <a:rPr lang="en-US" baseline="0" dirty="0"/>
              <a:t>H CUA WEBSITE QUAN LÝ CUA EM LÀ </a:t>
            </a:r>
            <a:endParaRPr lang="en-US" dirty="0"/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: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website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9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shopee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4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Còn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đây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Trang web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đơn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gian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trên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trang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ư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ơng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mại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điện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tử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demo</a:t>
            </a:r>
          </a:p>
          <a:p>
            <a:pPr algn="l"/>
            <a:r>
              <a:rPr lang="en-US" dirty="0"/>
              <a:t>(</a:t>
            </a:r>
            <a:r>
              <a:rPr lang="en-US" dirty="0" err="1"/>
              <a:t>nói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Login, show </a:t>
            </a:r>
            <a:r>
              <a:rPr lang="en-US" dirty="0" err="1"/>
              <a:t>cho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dashboard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bang,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=&gt;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DEMO 1 : Load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.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DEMO 2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Trên</a:t>
            </a:r>
            <a:r>
              <a:rPr lang="en-US" dirty="0"/>
              <a:t> Sen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, </a:t>
            </a:r>
            <a:r>
              <a:rPr lang="en-US" dirty="0" err="1"/>
              <a:t>và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/>
              <a:t>DEMO 3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đặt</a:t>
            </a:r>
            <a:r>
              <a:rPr lang="en-US" dirty="0"/>
              <a:t> GOL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63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Login, show </a:t>
            </a:r>
            <a:r>
              <a:rPr lang="en-US" dirty="0" err="1"/>
              <a:t>cho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dashboard -&gt;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dashboard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…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bang,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24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=&gt;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DEMO 1 : Load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.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2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Trên</a:t>
            </a:r>
            <a:r>
              <a:rPr lang="en-US" dirty="0"/>
              <a:t> Sen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, </a:t>
            </a:r>
            <a:r>
              <a:rPr lang="en-US" dirty="0" err="1"/>
              <a:t>và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kute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62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3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đặt</a:t>
            </a:r>
            <a:r>
              <a:rPr lang="en-US" dirty="0"/>
              <a:t> GOL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1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phần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1 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2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3 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4 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6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–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93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mobile web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r>
              <a:rPr lang="en-US" dirty="0"/>
              <a:t>Php artisan serve –host …. –port 1111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0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36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1 web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nhất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Website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ổn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55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Lazada</a:t>
            </a:r>
          </a:p>
          <a:p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xin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API </a:t>
            </a:r>
            <a:r>
              <a:rPr lang="en-US" dirty="0" err="1"/>
              <a:t>của</a:t>
            </a:r>
            <a:r>
              <a:rPr lang="en-US" dirty="0"/>
              <a:t> Lazada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2-3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them. </a:t>
            </a:r>
            <a:r>
              <a:rPr lang="en-US" dirty="0" err="1"/>
              <a:t>Chắc</a:t>
            </a:r>
            <a:endParaRPr lang="en-US" dirty="0"/>
          </a:p>
          <a:p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them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API 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sàn</a:t>
            </a:r>
            <a:r>
              <a:rPr lang="en-US" dirty="0"/>
              <a:t> TMDT, </a:t>
            </a:r>
            <a:r>
              <a:rPr lang="en-US" dirty="0" err="1"/>
              <a:t>lỡ</a:t>
            </a:r>
            <a:r>
              <a:rPr lang="en-US" dirty="0"/>
              <a:t> 1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ko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GHTK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4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0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</a:t>
            </a:r>
          </a:p>
          <a:p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: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ngay</a:t>
            </a:r>
            <a:endParaRPr lang="en-US" dirty="0"/>
          </a:p>
          <a:p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: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lang="en-US" dirty="0"/>
          </a:p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: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ko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kịp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: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.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6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VÍ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0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Shopee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 </a:t>
            </a:r>
            <a:r>
              <a:rPr lang="en-US" dirty="0" err="1"/>
              <a:t>nhiều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lazada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5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Lazada.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,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2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vậy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chọn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website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này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hàng,tận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tiềm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4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  <a:p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3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-36512" y="486969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cs typeface="Arial" pitchFamily="34" charset="0"/>
              </a:rPr>
              <a:t>Bảo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vệ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đồ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án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tốt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nghiệp</a:t>
            </a:r>
            <a:r>
              <a:rPr lang="en-US" altLang="ko-KR" sz="1400" b="1" dirty="0">
                <a:cs typeface="Arial" pitchFamily="34" charset="0"/>
              </a:rPr>
              <a:t> 2019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17712" y="1728088"/>
            <a:ext cx="5226288" cy="1800201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QUẢN LÝ BÁN HÀNG TRÊN TRANG TH</a:t>
            </a:r>
            <a:r>
              <a:rPr lang="vi-VN" altLang="ko-KR" dirty="0">
                <a:ea typeface="맑은 고딕" pitchFamily="50" charset="-127"/>
              </a:rPr>
              <a:t>Ư</a:t>
            </a:r>
            <a:r>
              <a:rPr lang="en-US" altLang="ko-KR" dirty="0">
                <a:ea typeface="맑은 고딕" pitchFamily="50" charset="-127"/>
              </a:rPr>
              <a:t>ƠNG MẠI ĐIỆN TỬ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52968" y="4464513"/>
            <a:ext cx="3891032" cy="67171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Sinh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r>
              <a:rPr lang="en-US" altLang="ko-KR" b="1" dirty="0"/>
              <a:t>  : </a:t>
            </a:r>
            <a:r>
              <a:rPr lang="en-US" altLang="ko-KR" b="1" dirty="0" err="1"/>
              <a:t>Nguyễn</a:t>
            </a:r>
            <a:r>
              <a:rPr lang="en-US" altLang="ko-KR" b="1" dirty="0"/>
              <a:t> Quang Ph</a:t>
            </a:r>
            <a:r>
              <a:rPr lang="vi-VN" altLang="ko-KR" b="1" dirty="0"/>
              <a:t>ư</a:t>
            </a:r>
            <a:r>
              <a:rPr lang="en-US" altLang="ko-KR" b="1" dirty="0" err="1"/>
              <a:t>ơng</a:t>
            </a:r>
            <a:r>
              <a:rPr lang="en-US" altLang="ko-KR" b="1" dirty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Lớp</a:t>
            </a:r>
            <a:r>
              <a:rPr lang="en-US" altLang="ko-KR" b="1" dirty="0"/>
              <a:t>           : 15TCLC2       MSSV: 102150291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GVHD        : TS. Lê </a:t>
            </a:r>
            <a:r>
              <a:rPr lang="en-US" altLang="ko-KR" b="1" dirty="0" err="1"/>
              <a:t>Thị</a:t>
            </a:r>
            <a:r>
              <a:rPr lang="en-US" altLang="ko-KR" b="1" dirty="0"/>
              <a:t> </a:t>
            </a:r>
            <a:r>
              <a:rPr lang="en-US" altLang="ko-KR" b="1" dirty="0" err="1"/>
              <a:t>Mỹ</a:t>
            </a:r>
            <a:r>
              <a:rPr lang="en-US" altLang="ko-KR" b="1" dirty="0"/>
              <a:t> </a:t>
            </a:r>
            <a:r>
              <a:rPr lang="en-US" altLang="ko-KR" b="1" dirty="0" err="1"/>
              <a:t>Hạnh</a:t>
            </a:r>
            <a:r>
              <a:rPr lang="en-US" altLang="ko-KR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119921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Bách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Khoa –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Nẵng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35896" y="1851670"/>
            <a:ext cx="129393" cy="1584176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Image result for logo đại học bách khoa đà nẵng">
            <a:extLst>
              <a:ext uri="{FF2B5EF4-FFF2-40B4-BE49-F238E27FC236}">
                <a16:creationId xmlns:a16="http://schemas.microsoft.com/office/drawing/2014/main" id="{8EAF879D-D0DD-485A-9B5A-D709C65E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125" cy="11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khoa công nghệ thông tin đại học bách khoa đà nẵng">
            <a:extLst>
              <a:ext uri="{FF2B5EF4-FFF2-40B4-BE49-F238E27FC236}">
                <a16:creationId xmlns:a16="http://schemas.microsoft.com/office/drawing/2014/main" id="{7CE28962-B0BD-405B-AFAD-32F72208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 r="3228"/>
          <a:stretch/>
        </p:blipFill>
        <p:spPr bwMode="auto">
          <a:xfrm>
            <a:off x="8079901" y="0"/>
            <a:ext cx="1064099" cy="10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15CA6-8FB0-472F-9568-DFD84EDA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" y="483518"/>
            <a:ext cx="9020121" cy="4392488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053EC-CE7D-4242-BF48-03F9337DCE41}"/>
              </a:ext>
            </a:extLst>
          </p:cNvPr>
          <p:cNvSpPr txBox="1"/>
          <p:nvPr/>
        </p:nvSpPr>
        <p:spPr>
          <a:xfrm>
            <a:off x="0" y="2250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–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Excel</a:t>
            </a:r>
          </a:p>
        </p:txBody>
      </p:sp>
    </p:spTree>
    <p:extLst>
      <p:ext uri="{BB962C8B-B14F-4D97-AF65-F5344CB8AC3E}">
        <p14:creationId xmlns:p14="http://schemas.microsoft.com/office/powerpoint/2010/main" val="172859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E2DEB73-7E9E-44D5-919A-6704F0724545}"/>
              </a:ext>
            </a:extLst>
          </p:cNvPr>
          <p:cNvSpPr/>
          <p:nvPr/>
        </p:nvSpPr>
        <p:spPr>
          <a:xfrm>
            <a:off x="6516216" y="2859782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97223-7284-4CEA-A751-B13707CFE126}"/>
              </a:ext>
            </a:extLst>
          </p:cNvPr>
          <p:cNvSpPr/>
          <p:nvPr/>
        </p:nvSpPr>
        <p:spPr>
          <a:xfrm>
            <a:off x="6516216" y="1447768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B6107-9B81-4CDC-A48A-3625434D7E97}"/>
              </a:ext>
            </a:extLst>
          </p:cNvPr>
          <p:cNvSpPr/>
          <p:nvPr/>
        </p:nvSpPr>
        <p:spPr>
          <a:xfrm>
            <a:off x="3990272" y="3672900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CDB7FB-88A2-4503-A1E6-9A811064F8F4}"/>
              </a:ext>
            </a:extLst>
          </p:cNvPr>
          <p:cNvSpPr/>
          <p:nvPr/>
        </p:nvSpPr>
        <p:spPr>
          <a:xfrm>
            <a:off x="3990273" y="2383063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04F36-20C9-4137-BCC2-2CF6E7E4A0CD}"/>
              </a:ext>
            </a:extLst>
          </p:cNvPr>
          <p:cNvSpPr/>
          <p:nvPr/>
        </p:nvSpPr>
        <p:spPr>
          <a:xfrm>
            <a:off x="3990273" y="1093227"/>
            <a:ext cx="1652131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40D437-6ED1-46EA-9F29-FA667864A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347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        </a:t>
            </a:r>
            <a:r>
              <a:rPr lang="en-US" altLang="ko-KR" sz="1800" b="1" dirty="0" err="1">
                <a:solidFill>
                  <a:schemeClr val="tx1"/>
                </a:solidFill>
              </a:rPr>
              <a:t>Bài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</a:rPr>
              <a:t>toán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</a:rPr>
              <a:t>đề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</a:rPr>
              <a:t>xuất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human icon png">
            <a:extLst>
              <a:ext uri="{FF2B5EF4-FFF2-40B4-BE49-F238E27FC236}">
                <a16:creationId xmlns:a16="http://schemas.microsoft.com/office/drawing/2014/main" id="{E8274381-DCB4-4B99-A59F-0B7DD169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40555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BE4AA76-143D-41D6-A4FF-A9E646669A8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446566" y="1466072"/>
            <a:ext cx="1543707" cy="15466"/>
          </a:xfrm>
          <a:prstGeom prst="bentConnector3">
            <a:avLst>
              <a:gd name="adj1" fmla="val 228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202696-59B8-48B3-AE80-1BA03ED04020}"/>
              </a:ext>
            </a:extLst>
          </p:cNvPr>
          <p:cNvSpPr txBox="1"/>
          <p:nvPr/>
        </p:nvSpPr>
        <p:spPr>
          <a:xfrm>
            <a:off x="4231335" y="115862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WEBSITE</a:t>
            </a:r>
          </a:p>
          <a:p>
            <a:r>
              <a:rPr lang="en-US" b="1" dirty="0"/>
              <a:t>QUẢN LÝ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EC9D2-9BAA-4757-BC9B-F9A33F2BDE69}"/>
              </a:ext>
            </a:extLst>
          </p:cNvPr>
          <p:cNvSpPr txBox="1"/>
          <p:nvPr/>
        </p:nvSpPr>
        <p:spPr>
          <a:xfrm>
            <a:off x="3958734" y="2448209"/>
            <a:ext cx="179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</a:t>
            </a:r>
          </a:p>
          <a:p>
            <a:r>
              <a:rPr lang="en-US" b="1" dirty="0"/>
              <a:t>   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18156-5BA6-4318-8F9A-75507E5BE15E}"/>
              </a:ext>
            </a:extLst>
          </p:cNvPr>
          <p:cNvSpPr txBox="1"/>
          <p:nvPr/>
        </p:nvSpPr>
        <p:spPr>
          <a:xfrm>
            <a:off x="6619456" y="3063427"/>
            <a:ext cx="14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SENDO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94771-E2D7-41F1-B952-08F0A0AC6641}"/>
              </a:ext>
            </a:extLst>
          </p:cNvPr>
          <p:cNvSpPr txBox="1"/>
          <p:nvPr/>
        </p:nvSpPr>
        <p:spPr>
          <a:xfrm>
            <a:off x="6581632" y="1646500"/>
            <a:ext cx="151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SHOPEE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D1FD-7107-467D-9877-B5680F0BF7DF}"/>
              </a:ext>
            </a:extLst>
          </p:cNvPr>
          <p:cNvSpPr txBox="1"/>
          <p:nvPr/>
        </p:nvSpPr>
        <p:spPr>
          <a:xfrm>
            <a:off x="4099925" y="3881928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6AF86B5-98D3-4544-BDC5-C8E7CE9ACE5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 flipV="1">
            <a:off x="5754931" y="1836079"/>
            <a:ext cx="761285" cy="93529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F2E47654-BFDD-4E0B-B513-F86F20DEAB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642404" y="2771375"/>
            <a:ext cx="873812" cy="476718"/>
          </a:xfrm>
          <a:prstGeom prst="bentConnector3">
            <a:avLst>
              <a:gd name="adj1" fmla="val 5681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16E5625E-61C6-446D-8612-9095E8F122B5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4559732" y="2126456"/>
            <a:ext cx="513214" cy="12700"/>
          </a:xfrm>
          <a:prstGeom prst="bentConnector3">
            <a:avLst>
              <a:gd name="adj1" fmla="val 975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8E84473-E755-43EE-AEB8-FDF051437A5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4559732" y="3416292"/>
            <a:ext cx="51321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50D60-0DED-449A-B077-8F04AF823750}"/>
              </a:ext>
            </a:extLst>
          </p:cNvPr>
          <p:cNvSpPr txBox="1"/>
          <p:nvPr/>
        </p:nvSpPr>
        <p:spPr>
          <a:xfrm>
            <a:off x="800313" y="22527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bán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FA55B-2032-4E96-9A87-8D770212DCAB}"/>
              </a:ext>
            </a:extLst>
          </p:cNvPr>
          <p:cNvSpPr/>
          <p:nvPr/>
        </p:nvSpPr>
        <p:spPr>
          <a:xfrm>
            <a:off x="539552" y="648009"/>
            <a:ext cx="8136904" cy="40839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EA66557-8CEB-474F-A2A6-70B655A75F4D}"/>
              </a:ext>
            </a:extLst>
          </p:cNvPr>
          <p:cNvSpPr txBox="1"/>
          <p:nvPr/>
        </p:nvSpPr>
        <p:spPr>
          <a:xfrm>
            <a:off x="395536" y="1995686"/>
            <a:ext cx="302433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Backend: PHP Laravel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Frontend: Angular JS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3E7F23D-8EA3-4B1D-8AE3-DE4DB704F1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771550"/>
            <a:ext cx="4396740" cy="3816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973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7FEB5A-FBC1-4E92-9C86-2DA4E2965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" y="1275606"/>
            <a:ext cx="6971190" cy="302433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F493876-6737-4D57-9B38-64D0CE65F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120359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Giá</a:t>
            </a:r>
            <a:r>
              <a:rPr lang="en-US" altLang="ko-KR" dirty="0"/>
              <a:t> </a:t>
            </a:r>
            <a:r>
              <a:rPr lang="en-US" altLang="ko-KR" dirty="0" err="1"/>
              <a:t>trị</a:t>
            </a:r>
            <a:r>
              <a:rPr lang="en-US" altLang="ko-KR" dirty="0"/>
              <a:t> </a:t>
            </a:r>
            <a:r>
              <a:rPr lang="en-US" altLang="ko-KR" dirty="0" err="1"/>
              <a:t>cốt</a:t>
            </a:r>
            <a:r>
              <a:rPr lang="en-US" altLang="ko-KR" dirty="0"/>
              <a:t> </a:t>
            </a:r>
            <a:r>
              <a:rPr lang="en-US" altLang="ko-KR" dirty="0" err="1"/>
              <a:t>lõi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</a:t>
            </a:r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3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Điểm</a:t>
            </a:r>
            <a:r>
              <a:rPr lang="en-US" altLang="ko-KR" dirty="0"/>
              <a:t> </a:t>
            </a:r>
            <a:r>
              <a:rPr lang="en-US" altLang="ko-KR" dirty="0" err="1"/>
              <a:t>mạnh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lợi</a:t>
            </a:r>
            <a:r>
              <a:rPr lang="en-US" altLang="ko-KR" dirty="0"/>
              <a:t> </a:t>
            </a:r>
            <a:r>
              <a:rPr lang="en-US" altLang="ko-KR" dirty="0" err="1"/>
              <a:t>thế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532080"/>
            <a:chOff x="496119" y="2469560"/>
            <a:chExt cx="1752190" cy="53208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Tất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cả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trong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một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532080"/>
            <a:chOff x="496119" y="2469560"/>
            <a:chExt cx="1752190" cy="532080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sót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Đồng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bộ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dữ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liệu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532080"/>
            <a:chOff x="496119" y="2469560"/>
            <a:chExt cx="1752190" cy="532080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ngay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Giao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diện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dễ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dùng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716746"/>
            <a:chOff x="496119" y="2469560"/>
            <a:chExt cx="1752190" cy="716746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Luôn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nhất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Phát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triển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cập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nhật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liên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tục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7D900C-147C-46B5-8D36-BB262A1B9F36}"/>
              </a:ext>
            </a:extLst>
          </p:cNvPr>
          <p:cNvSpPr txBox="1"/>
          <p:nvPr/>
        </p:nvSpPr>
        <p:spPr>
          <a:xfrm>
            <a:off x="1835696" y="185364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5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F882E5-39F1-42F8-8EC8-F79F64DFD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08"/>
          <a:stretch/>
        </p:blipFill>
        <p:spPr>
          <a:xfrm>
            <a:off x="107504" y="51470"/>
            <a:ext cx="6221095" cy="2237783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16F9F-AF1E-4E1A-9CD8-1C8D4B58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311100"/>
            <a:ext cx="5656197" cy="2780930"/>
          </a:xfrm>
          <a:prstGeom prst="rect">
            <a:avLst/>
          </a:prstGeom>
          <a:ln w="28575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C0CEF3-2B10-4418-A49E-CA55F8A8D9BA}"/>
              </a:ext>
            </a:extLst>
          </p:cNvPr>
          <p:cNvSpPr txBox="1"/>
          <p:nvPr/>
        </p:nvSpPr>
        <p:spPr>
          <a:xfrm>
            <a:off x="6588224" y="62753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Giao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diện</a:t>
            </a:r>
            <a:r>
              <a:rPr lang="en-US" b="1" dirty="0">
                <a:solidFill>
                  <a:srgbClr val="FF0000"/>
                </a:solidFill>
              </a:rPr>
              <a:t> Sen </a:t>
            </a:r>
            <a:r>
              <a:rPr lang="en-US" b="1" dirty="0" err="1">
                <a:solidFill>
                  <a:srgbClr val="FF0000"/>
                </a:solidFill>
              </a:rPr>
              <a:t>Đỏ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Ban.sendo.vn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06A48-A052-4248-B66A-6B39DC76D8A9}"/>
              </a:ext>
            </a:extLst>
          </p:cNvPr>
          <p:cNvSpPr txBox="1"/>
          <p:nvPr/>
        </p:nvSpPr>
        <p:spPr>
          <a:xfrm>
            <a:off x="107504" y="3498076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Giao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Shopee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Banhang.shopee.vn</a:t>
            </a:r>
          </a:p>
        </p:txBody>
      </p:sp>
    </p:spTree>
    <p:extLst>
      <p:ext uri="{BB962C8B-B14F-4D97-AF65-F5344CB8AC3E}">
        <p14:creationId xmlns:p14="http://schemas.microsoft.com/office/powerpoint/2010/main" val="309099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31AAA-A985-492D-BCDD-C594700F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" y="51470"/>
            <a:ext cx="9087431" cy="4376534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FB466-9960-4F77-8A83-8D642BD316C2}"/>
              </a:ext>
            </a:extLst>
          </p:cNvPr>
          <p:cNvSpPr txBox="1"/>
          <p:nvPr/>
        </p:nvSpPr>
        <p:spPr>
          <a:xfrm>
            <a:off x="1962920" y="4482646"/>
            <a:ext cx="5218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Trang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đơn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gian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trên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trang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ư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ơng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mại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điện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tử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2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III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Kết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quả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chương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trình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46B9C-9447-408A-B18A-132C23C1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" y="51470"/>
            <a:ext cx="9038305" cy="4401343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0FE10-456B-4FEF-8F75-D272A71F67AB}"/>
              </a:ext>
            </a:extLst>
          </p:cNvPr>
          <p:cNvSpPr txBox="1"/>
          <p:nvPr/>
        </p:nvSpPr>
        <p:spPr>
          <a:xfrm>
            <a:off x="3368272" y="4587974"/>
            <a:ext cx="24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</a:t>
            </a:r>
            <a:r>
              <a:rPr lang="en-US" dirty="0" err="1">
                <a:solidFill>
                  <a:srgbClr val="FF0000"/>
                </a:solidFill>
              </a:rPr>
              <a:t>chủ</a:t>
            </a:r>
            <a:r>
              <a:rPr lang="en-US" dirty="0">
                <a:solidFill>
                  <a:srgbClr val="FF0000"/>
                </a:solidFill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43147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6ACCF-8C8F-422A-AEB8-6E822BDC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58416"/>
            <a:ext cx="9073008" cy="436958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D1CA4-0411-416D-808A-4440DBDA59DC}"/>
              </a:ext>
            </a:extLst>
          </p:cNvPr>
          <p:cNvSpPr txBox="1"/>
          <p:nvPr/>
        </p:nvSpPr>
        <p:spPr>
          <a:xfrm>
            <a:off x="2051720" y="4587974"/>
            <a:ext cx="541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web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sàn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đa</a:t>
            </a:r>
            <a:r>
              <a:rPr lang="en-US" dirty="0">
                <a:solidFill>
                  <a:srgbClr val="FF0000"/>
                </a:solidFill>
              </a:rPr>
              <a:t> shop</a:t>
            </a:r>
          </a:p>
        </p:txBody>
      </p:sp>
    </p:spTree>
    <p:extLst>
      <p:ext uri="{BB962C8B-B14F-4D97-AF65-F5344CB8AC3E}">
        <p14:creationId xmlns:p14="http://schemas.microsoft.com/office/powerpoint/2010/main" val="41809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dung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Giới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thiệu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chọn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tiêu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</a:t>
              </a:r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trị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luận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ớng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62DE7-5492-48F4-9C82-D9CADD03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" y="195486"/>
            <a:ext cx="8996206" cy="438312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BF0C2-6BA9-42F9-A715-F44A3E7FA4C9}"/>
              </a:ext>
            </a:extLst>
          </p:cNvPr>
          <p:cNvSpPr txBox="1"/>
          <p:nvPr/>
        </p:nvSpPr>
        <p:spPr>
          <a:xfrm>
            <a:off x="3368273" y="4659982"/>
            <a:ext cx="261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5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F5D66B-995A-4AD2-B988-AB2D7EE12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79" y="-2115"/>
            <a:ext cx="2894349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02BB6-B365-4430-AD0D-BF55C203BE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73D8-803A-40E6-8582-3DC4888EF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171" y="2115"/>
            <a:ext cx="2893219" cy="51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IV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Kết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luận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luận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Website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ổn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0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Hướng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</a:t>
            </a:r>
            <a:r>
              <a:rPr lang="en-US" altLang="ko-KR" dirty="0" err="1"/>
              <a:t>át</a:t>
            </a:r>
            <a:r>
              <a:rPr lang="en-US" altLang="ko-KR" dirty="0"/>
              <a:t> </a:t>
            </a:r>
            <a:r>
              <a:rPr lang="en-US" altLang="ko-KR" dirty="0" err="1"/>
              <a:t>triển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ng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Lazada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nối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vận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chuyển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3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 err="1"/>
              <a:t>Cảm</a:t>
            </a:r>
            <a:r>
              <a:rPr lang="en-US" altLang="ko-KR" dirty="0"/>
              <a:t> </a:t>
            </a:r>
            <a:r>
              <a:rPr lang="vi-VN" altLang="ko-KR" dirty="0"/>
              <a:t>ơ</a:t>
            </a:r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Giới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thiệu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chung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đề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tài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sz="2400" dirty="0" err="1"/>
              <a:t>Thực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bán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hàng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trên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trang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</a:t>
            </a:r>
            <a:r>
              <a:rPr lang="vi-VN" altLang="ko-KR" sz="2400" dirty="0"/>
              <a:t>ư</a:t>
            </a:r>
            <a:r>
              <a:rPr lang="en-US" altLang="ko-KR" sz="2400" dirty="0" err="1"/>
              <a:t>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mại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điện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tử</a:t>
            </a:r>
            <a:endParaRPr lang="ko-KR" alt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1142224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155405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040307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1786345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650587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2791171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000161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319961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7034" y="1160838"/>
            <a:ext cx="2341302" cy="494026"/>
            <a:chOff x="360474" y="3362835"/>
            <a:chExt cx="2502824" cy="494026"/>
          </a:xfrm>
        </p:grpSpPr>
        <p:sp>
          <p:nvSpPr>
            <p:cNvPr id="37" name="TextBox 36"/>
            <p:cNvSpPr txBox="1"/>
            <p:nvPr/>
          </p:nvSpPr>
          <p:spPr>
            <a:xfrm>
              <a:off x="572715" y="3579862"/>
              <a:ext cx="2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ngay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0474" y="3362835"/>
              <a:ext cx="250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Thủ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tục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179489"/>
            <a:ext cx="1926735" cy="494026"/>
            <a:chOff x="803640" y="3362835"/>
            <a:chExt cx="2059657" cy="494026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rất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mạnh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Đang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hướng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5577" y="3198141"/>
            <a:ext cx="2286774" cy="678692"/>
            <a:chOff x="418764" y="3362835"/>
            <a:chExt cx="2444534" cy="678692"/>
          </a:xfrm>
        </p:grpSpPr>
        <p:sp>
          <p:nvSpPr>
            <p:cNvPr id="43" name="TextBox 42"/>
            <p:cNvSpPr txBox="1"/>
            <p:nvPr/>
          </p:nvSpPr>
          <p:spPr>
            <a:xfrm>
              <a:off x="649691" y="3579862"/>
              <a:ext cx="22136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8764" y="3362835"/>
              <a:ext cx="2444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tiềm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160838"/>
            <a:ext cx="2070751" cy="678692"/>
            <a:chOff x="803640" y="3362835"/>
            <a:chExt cx="2213608" cy="678692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213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Khó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lí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179489"/>
            <a:ext cx="1926735" cy="494026"/>
            <a:chOff x="803640" y="3362835"/>
            <a:chExt cx="2059657" cy="494026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kịp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Thường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xuyên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thay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đổi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198141"/>
            <a:ext cx="1926735" cy="494026"/>
            <a:chOff x="803640" y="3362835"/>
            <a:chExt cx="2059657" cy="494026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nhất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Image result for sendo">
            <a:extLst>
              <a:ext uri="{FF2B5EF4-FFF2-40B4-BE49-F238E27FC236}">
                <a16:creationId xmlns:a16="http://schemas.microsoft.com/office/drawing/2014/main" id="{5203DAFE-0340-4651-BB83-528956AD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25" y="4532285"/>
            <a:ext cx="1869090" cy="6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hopee">
            <a:extLst>
              <a:ext uri="{FF2B5EF4-FFF2-40B4-BE49-F238E27FC236}">
                <a16:creationId xmlns:a16="http://schemas.microsoft.com/office/drawing/2014/main" id="{5438F0C4-7689-40D4-A508-A22E7AD6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5" b="18452"/>
          <a:stretch/>
        </p:blipFill>
        <p:spPr bwMode="auto">
          <a:xfrm>
            <a:off x="3332626" y="4534468"/>
            <a:ext cx="1733255" cy="6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azada">
            <a:extLst>
              <a:ext uri="{FF2B5EF4-FFF2-40B4-BE49-F238E27FC236}">
                <a16:creationId xmlns:a16="http://schemas.microsoft.com/office/drawing/2014/main" id="{4298419D-A044-473B-B3B8-BF387D9F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82" y="4531471"/>
            <a:ext cx="2304256" cy="6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DA416F5-4244-4AA4-94AF-DA8944B1B478}"/>
              </a:ext>
            </a:extLst>
          </p:cNvPr>
          <p:cNvSpPr txBox="1"/>
          <p:nvPr/>
        </p:nvSpPr>
        <p:spPr>
          <a:xfrm>
            <a:off x="557034" y="759063"/>
            <a:ext cx="234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Lợi</a:t>
            </a:r>
            <a:r>
              <a:rPr lang="en-US" altLang="ko-KR" sz="12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thế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E99F38-782D-4C64-8387-805196EA4479}"/>
              </a:ext>
            </a:extLst>
          </p:cNvPr>
          <p:cNvSpPr txBox="1"/>
          <p:nvPr/>
        </p:nvSpPr>
        <p:spPr>
          <a:xfrm>
            <a:off x="4464624" y="758140"/>
            <a:ext cx="234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Khó</a:t>
            </a:r>
            <a:r>
              <a:rPr lang="en-US" altLang="ko-KR" sz="12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khăn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96DCB-AFA7-4525-91D9-A24BC189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" y="33685"/>
            <a:ext cx="8987567" cy="437195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B75D3-F538-4252-B9E8-9A96F7FBD668}"/>
              </a:ext>
            </a:extLst>
          </p:cNvPr>
          <p:cNvSpPr txBox="1"/>
          <p:nvPr/>
        </p:nvSpPr>
        <p:spPr>
          <a:xfrm>
            <a:off x="2627783" y="4564469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cs typeface="Arial" pitchFamily="34" charset="0"/>
              </a:rPr>
              <a:t>Sen </a:t>
            </a:r>
            <a:r>
              <a:rPr lang="en-US" altLang="ko-KR" sz="2800" b="1" dirty="0" err="1">
                <a:solidFill>
                  <a:srgbClr val="FF0000"/>
                </a:solidFill>
                <a:cs typeface="Arial" pitchFamily="34" charset="0"/>
              </a:rPr>
              <a:t>Đỏ</a:t>
            </a:r>
            <a:endParaRPr lang="ko-KR" altLang="en-US" sz="28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3402C-BB32-4D46-919C-C91A0FEA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" y="123478"/>
            <a:ext cx="9024566" cy="4392487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6BEA4-4EAD-4652-A548-19E25460D51D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26D44"/>
                </a:solidFill>
                <a:cs typeface="Arial" pitchFamily="34" charset="0"/>
              </a:rPr>
              <a:t>Shopee</a:t>
            </a:r>
            <a:endParaRPr lang="ko-KR" altLang="en-US" sz="2400" b="1" dirty="0">
              <a:solidFill>
                <a:srgbClr val="F26D4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F29F8-566A-407C-934C-88454324F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2B97B-BB6D-4608-8E80-43C1E9C0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" y="50201"/>
            <a:ext cx="9042088" cy="4393757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9EA26-9D52-4E59-BCB1-C01BE10329BA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95FD7"/>
                </a:solidFill>
                <a:cs typeface="Arial" pitchFamily="34" charset="0"/>
              </a:rPr>
              <a:t>Lazada</a:t>
            </a:r>
            <a:endParaRPr lang="ko-KR" altLang="en-US" sz="2400" b="1" dirty="0">
              <a:solidFill>
                <a:srgbClr val="A95FD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51" y="78410"/>
            <a:ext cx="9144000" cy="10988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ko-KR" dirty="0"/>
              <a:t>Website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bán</a:t>
            </a:r>
            <a:r>
              <a:rPr lang="en-US" altLang="ko-KR" dirty="0"/>
              <a:t> </a:t>
            </a:r>
            <a:r>
              <a:rPr lang="en-US" altLang="ko-KR" dirty="0" err="1"/>
              <a:t>hàng</a:t>
            </a:r>
            <a:r>
              <a:rPr lang="en-US" altLang="ko-KR" dirty="0"/>
              <a:t> </a:t>
            </a:r>
            <a:r>
              <a:rPr lang="en-US" altLang="ko-KR" dirty="0" err="1"/>
              <a:t>trên</a:t>
            </a:r>
            <a:r>
              <a:rPr lang="en-US" altLang="ko-KR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ko-KR" dirty="0" err="1"/>
              <a:t>trang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</a:t>
            </a:r>
            <a:r>
              <a:rPr lang="en-US" altLang="ko-KR" dirty="0" err="1"/>
              <a:t>mại</a:t>
            </a:r>
            <a:r>
              <a:rPr lang="en-US" altLang="ko-KR" dirty="0"/>
              <a:t> </a:t>
            </a:r>
            <a:r>
              <a:rPr lang="en-US" altLang="ko-KR" dirty="0" err="1"/>
              <a:t>điện</a:t>
            </a:r>
            <a:r>
              <a:rPr lang="en-US" altLang="ko-KR" dirty="0"/>
              <a:t> </a:t>
            </a:r>
            <a:r>
              <a:rPr lang="en-US" altLang="ko-KR" dirty="0" err="1"/>
              <a:t>tử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18983" y="2829574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2411760" y="1807250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318982" y="3240402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323527" y="2418745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768232" y="3240402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1768232" y="1807249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16016" y="1486100"/>
            <a:ext cx="3538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tử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nhau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hàng,tận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tiềm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tử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8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>
                <a:solidFill>
                  <a:schemeClr val="tx1"/>
                </a:solidFill>
              </a:rPr>
              <a:t>Phân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tích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hệ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thống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888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2192</Words>
  <Application>Microsoft Office PowerPoint</Application>
  <PresentationFormat>On-screen Show (16:9)</PresentationFormat>
  <Paragraphs>219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OS</cp:lastModifiedBy>
  <cp:revision>168</cp:revision>
  <dcterms:created xsi:type="dcterms:W3CDTF">2016-12-05T23:26:54Z</dcterms:created>
  <dcterms:modified xsi:type="dcterms:W3CDTF">2019-12-29T16:22:28Z</dcterms:modified>
</cp:coreProperties>
</file>