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70953"/>
            <a:ext cx="9448800" cy="1825096"/>
          </a:xfrm>
        </p:spPr>
        <p:txBody>
          <a:bodyPr/>
          <a:lstStyle/>
          <a:p>
            <a:r>
              <a:rPr lang="en-US" dirty="0" smtClean="0"/>
              <a:t>Group 14 - </a:t>
            </a:r>
            <a:r>
              <a:rPr lang="en-US" dirty="0" err="1" smtClean="0"/>
              <a:t>LAzada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96049"/>
            <a:ext cx="9448800" cy="2307423"/>
          </a:xfrm>
        </p:spPr>
        <p:txBody>
          <a:bodyPr/>
          <a:lstStyle/>
          <a:p>
            <a:r>
              <a:rPr lang="en-US" dirty="0" smtClean="0"/>
              <a:t>Instructor: Tri Dang Tran</a:t>
            </a:r>
          </a:p>
          <a:p>
            <a:r>
              <a:rPr lang="en-US" dirty="0" smtClean="0"/>
              <a:t>Team Member: </a:t>
            </a:r>
          </a:p>
          <a:p>
            <a:r>
              <a:rPr lang="en-US" dirty="0"/>
              <a:t>	</a:t>
            </a:r>
            <a:r>
              <a:rPr lang="en-US" dirty="0" smtClean="0"/>
              <a:t>Dinh Pham : S3878568</a:t>
            </a:r>
          </a:p>
          <a:p>
            <a:r>
              <a:rPr lang="en-US" dirty="0"/>
              <a:t>	</a:t>
            </a:r>
            <a:r>
              <a:rPr lang="en-US" dirty="0" err="1" smtClean="0"/>
              <a:t>Loc</a:t>
            </a:r>
            <a:r>
              <a:rPr lang="en-US" dirty="0" smtClean="0"/>
              <a:t> Phan : </a:t>
            </a:r>
            <a:r>
              <a:rPr lang="en-US" dirty="0" smtClean="0"/>
              <a:t>S3938497</a:t>
            </a:r>
          </a:p>
          <a:p>
            <a:r>
              <a:rPr lang="en-US" dirty="0"/>
              <a:t>	</a:t>
            </a:r>
            <a:r>
              <a:rPr lang="en-US" dirty="0" err="1" smtClean="0"/>
              <a:t>Kien</a:t>
            </a:r>
            <a:r>
              <a:rPr lang="en-US" dirty="0" smtClean="0"/>
              <a:t> Chau: S3790421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567193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01" y="2091192"/>
            <a:ext cx="7197976" cy="357808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2091193"/>
            <a:ext cx="4114800" cy="412749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Mini </a:t>
            </a:r>
            <a:r>
              <a:rPr lang="en-US" sz="3600" dirty="0" err="1" smtClean="0"/>
              <a:t>Lazada</a:t>
            </a:r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Seller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701579"/>
            <a:ext cx="9995452" cy="4905955"/>
          </a:xfrm>
        </p:spPr>
      </p:pic>
    </p:spTree>
    <p:extLst>
      <p:ext uri="{BB962C8B-B14F-4D97-AF65-F5344CB8AC3E}">
        <p14:creationId xmlns:p14="http://schemas.microsoft.com/office/powerpoint/2010/main" val="15466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8" y="2193925"/>
            <a:ext cx="4885004" cy="4024313"/>
          </a:xfrm>
        </p:spPr>
      </p:pic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8" t="23354" r="4159" b="19796"/>
          <a:stretch/>
        </p:blipFill>
        <p:spPr>
          <a:xfrm>
            <a:off x="6396698" y="2193925"/>
            <a:ext cx="4885004" cy="4024313"/>
          </a:xfrm>
        </p:spPr>
      </p:pic>
    </p:spTree>
    <p:extLst>
      <p:ext uri="{BB962C8B-B14F-4D97-AF65-F5344CB8AC3E}">
        <p14:creationId xmlns:p14="http://schemas.microsoft.com/office/powerpoint/2010/main" val="24039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8" y="2193925"/>
            <a:ext cx="4885004" cy="4024313"/>
          </a:xfrm>
        </p:spPr>
      </p:pic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8" t="6370" r="18417" b="29081"/>
          <a:stretch/>
        </p:blipFill>
        <p:spPr>
          <a:xfrm>
            <a:off x="6396698" y="2193925"/>
            <a:ext cx="4885004" cy="4024313"/>
          </a:xfrm>
        </p:spPr>
      </p:pic>
    </p:spTree>
    <p:extLst>
      <p:ext uri="{BB962C8B-B14F-4D97-AF65-F5344CB8AC3E}">
        <p14:creationId xmlns:p14="http://schemas.microsoft.com/office/powerpoint/2010/main" val="7454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10" t="-328" r="18563" b="-2189"/>
          <a:stretch/>
        </p:blipFill>
        <p:spPr>
          <a:xfrm>
            <a:off x="71563" y="1733385"/>
            <a:ext cx="10614990" cy="4842343"/>
          </a:xfrm>
        </p:spPr>
      </p:pic>
    </p:spTree>
    <p:extLst>
      <p:ext uri="{BB962C8B-B14F-4D97-AF65-F5344CB8AC3E}">
        <p14:creationId xmlns:p14="http://schemas.microsoft.com/office/powerpoint/2010/main" val="25098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5" y="1607502"/>
            <a:ext cx="10877387" cy="51214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15616" y="3937396"/>
            <a:ext cx="3116913" cy="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7271" y="3307743"/>
            <a:ext cx="227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MySQL Server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5969" y="3937396"/>
            <a:ext cx="227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mongoDB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32529" y="3937396"/>
            <a:ext cx="7951" cy="27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196" y="3110008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Thank you for listening</a:t>
            </a:r>
            <a:br>
              <a:rPr lang="en-US" dirty="0" smtClean="0"/>
            </a:br>
            <a:r>
              <a:rPr lang="en-US" dirty="0" smtClean="0"/>
              <a:t>It’s 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251</TotalTime>
  <Words>32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Group 14 - LAzada</vt:lpstr>
      <vt:lpstr>Application</vt:lpstr>
      <vt:lpstr>Database Analysis</vt:lpstr>
      <vt:lpstr>Customer</vt:lpstr>
      <vt:lpstr>Seller</vt:lpstr>
      <vt:lpstr>ADmin</vt:lpstr>
      <vt:lpstr>Database design</vt:lpstr>
      <vt:lpstr>Thank you for listening It’s demo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14 - LAzada</dc:title>
  <dc:creator>Admin</dc:creator>
  <cp:lastModifiedBy>Admin</cp:lastModifiedBy>
  <cp:revision>8</cp:revision>
  <dcterms:created xsi:type="dcterms:W3CDTF">2023-09-09T03:53:36Z</dcterms:created>
  <dcterms:modified xsi:type="dcterms:W3CDTF">2023-09-09T08:12:06Z</dcterms:modified>
</cp:coreProperties>
</file>