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9F5-15B8-4E3E-9B92-86F11A697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1465-D9E3-4A68-B60B-932F0C980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5C3D-1BE3-4430-A8B7-57EC7750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9E84-5CCB-41E5-9468-857C98BD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B413-F236-4268-9C01-6A6E7C8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6DD5-6442-496A-884A-767C536F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49CE-E0A4-4F22-8712-FEFDD42B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CD95-92F8-4565-99AD-C2111A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EDB5-91E9-4A63-B86E-28B163C2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7C5A-FF01-4D15-B9F3-3E6B31F1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6B7EA-1156-45F7-9B60-AF5B25404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B9BE8-4EC1-4236-A178-1606E04D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ED19-8D54-4626-9935-430FAB7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9EDC-6DD9-4013-A609-3DABA23F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A8C1-9AA9-46AA-A3DA-06873DB6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C06D-3596-4512-83F9-76498974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1F01-B2D8-4162-AB45-995B0A47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9D8-A6BC-40DC-8673-D20A6B4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4B39-BE41-4109-9FB8-758BFB3D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5320-B001-4E4D-BF4C-CB2F4D0B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C4BF-3106-4005-91B6-D25FC25D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0700-AD53-4C7D-B7B2-CB676CB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5367-1FF3-42B3-A6F8-5FDEB69C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742F-E25C-4D8D-B916-83FCAA1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5575-CD80-4046-B2CD-6E092314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FD5-2C13-40FC-A19C-25B43D3A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4343-D2D6-4E4B-9536-472CB2B1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5963-E613-462A-8879-01133D90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44BF-E6AF-415C-B4F0-1C3CAD72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B412-2247-4F10-856E-5DE94819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85C-D21E-481B-91B1-E661ED58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0DF-6787-47D0-9A53-0D1FC193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FDC3-BE7A-4B27-9BF7-4BA22771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8193-0443-418D-8BED-7319F332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40AAB-D10F-4029-8745-F024276F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8FF8B-F5C5-403E-8DC6-CF7CB374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6619-280C-4AEF-A609-C4ACF296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F06AE-7D14-4D9C-B8FA-7B2C5CF3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99A6-540B-40FF-948E-0F572A75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70FE-4964-4408-A63D-C2936BF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365F-7B8E-4565-A6EA-811207A7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5C457-D687-43B0-A43F-580DDF9D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51294-6356-47B5-9D4B-59A6D199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AEEA9-F5DF-47A3-ABEA-0509A1A9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DDC9B-59AA-4971-9FA2-9BFBA43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4BF7-1426-4458-9857-01053F6B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791A-556A-4CB9-9CB9-6C979D1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C14B-EC81-4FFE-B47C-2188F2F2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2909-E39E-4940-A243-FE399CF9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8A87-67F0-4267-8476-CDB7FB4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1135-9377-430A-9CDC-0F0F8019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053E-DA50-485B-BFF0-673CF33B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F9CB-01F6-4F3F-848F-3CC76A36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30B5-4CC3-428A-B01C-55B8353F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C240-E904-47A5-AC9E-0C397765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2694-5234-4BE1-AA06-EE26C02A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2599-C55C-406D-84C5-BB8CC173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DA1AD-BAB4-48A8-8CEA-E38D695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3D4-5700-499D-83C2-35FE25A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9F0B-75A4-4210-995D-E6C74797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AD5D-8D70-4CFE-AA06-6AE65A06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2534-F3A6-44EC-B239-66F924152BC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5ABB-F412-4EF7-85CD-784504936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86D5-DE14-41CC-932C-6C4AABC4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8BD7-B421-4217-B40D-39A0D61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82397-417C-42EA-ADB5-AB597F919A22}"/>
              </a:ext>
            </a:extLst>
          </p:cNvPr>
          <p:cNvSpPr/>
          <p:nvPr/>
        </p:nvSpPr>
        <p:spPr>
          <a:xfrm>
            <a:off x="250256" y="1549668"/>
            <a:ext cx="1309036" cy="396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Model-based CF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FF8C9-A523-4F15-A14C-0EA731AE59D2}"/>
              </a:ext>
            </a:extLst>
          </p:cNvPr>
          <p:cNvSpPr/>
          <p:nvPr/>
        </p:nvSpPr>
        <p:spPr>
          <a:xfrm>
            <a:off x="2120768" y="1389245"/>
            <a:ext cx="2576362" cy="128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factorization-based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8E77C-51B7-4A58-A2B4-CD0AB5284D5F}"/>
              </a:ext>
            </a:extLst>
          </p:cNvPr>
          <p:cNvSpPr/>
          <p:nvPr/>
        </p:nvSpPr>
        <p:spPr>
          <a:xfrm>
            <a:off x="2120768" y="5064491"/>
            <a:ext cx="2576363" cy="128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5F112-0A4A-45FE-A5FD-03D6343BF0EA}"/>
              </a:ext>
            </a:extLst>
          </p:cNvPr>
          <p:cNvSpPr/>
          <p:nvPr/>
        </p:nvSpPr>
        <p:spPr>
          <a:xfrm>
            <a:off x="5390949" y="511742"/>
            <a:ext cx="2576362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Singular Value Decomposition (SVD)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04896-B45C-4CA8-8285-C233EA8D4C21}"/>
              </a:ext>
            </a:extLst>
          </p:cNvPr>
          <p:cNvSpPr/>
          <p:nvPr/>
        </p:nvSpPr>
        <p:spPr>
          <a:xfrm>
            <a:off x="5390949" y="2029325"/>
            <a:ext cx="2576362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Non-negative Matrix Factorization (NMF)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BA117-121B-4A72-A61C-6577322E05A3}"/>
              </a:ext>
            </a:extLst>
          </p:cNvPr>
          <p:cNvSpPr/>
          <p:nvPr/>
        </p:nvSpPr>
        <p:spPr>
          <a:xfrm>
            <a:off x="5390949" y="3546908"/>
            <a:ext cx="2576362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Probabilistic Matrix Factorization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8B476-DB81-4F66-8F91-B2A7A4D7BA12}"/>
              </a:ext>
            </a:extLst>
          </p:cNvPr>
          <p:cNvSpPr/>
          <p:nvPr/>
        </p:nvSpPr>
        <p:spPr>
          <a:xfrm>
            <a:off x="5390949" y="5486402"/>
            <a:ext cx="2576362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Multi-layered neural nets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BC7EF-8CE7-46A0-AF80-4644DA2AB679}"/>
              </a:ext>
            </a:extLst>
          </p:cNvPr>
          <p:cNvSpPr/>
          <p:nvPr/>
        </p:nvSpPr>
        <p:spPr>
          <a:xfrm>
            <a:off x="8528787" y="1389245"/>
            <a:ext cx="2576362" cy="128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0F865E-CB30-4B4A-882B-CA0EA1315008}"/>
              </a:ext>
            </a:extLst>
          </p:cNvPr>
          <p:cNvSpPr/>
          <p:nvPr/>
        </p:nvSpPr>
        <p:spPr>
          <a:xfrm>
            <a:off x="8661129" y="4424411"/>
            <a:ext cx="2576362" cy="128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fastai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5D88E-EF1E-4CD7-A372-5AFE5BC9669E}"/>
              </a:ext>
            </a:extLst>
          </p:cNvPr>
          <p:cNvSpPr txBox="1"/>
          <p:nvPr/>
        </p:nvSpPr>
        <p:spPr>
          <a:xfrm>
            <a:off x="8528787" y="144379"/>
            <a:ext cx="25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1F2E5-9CD6-4555-853E-59A1F978EEB8}"/>
              </a:ext>
            </a:extLst>
          </p:cNvPr>
          <p:cNvSpPr txBox="1"/>
          <p:nvPr/>
        </p:nvSpPr>
        <p:spPr>
          <a:xfrm>
            <a:off x="5649229" y="23699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D395A-DDE9-44CF-9E99-5D3E4D9EA0A6}"/>
              </a:ext>
            </a:extLst>
          </p:cNvPr>
          <p:cNvSpPr txBox="1"/>
          <p:nvPr/>
        </p:nvSpPr>
        <p:spPr>
          <a:xfrm>
            <a:off x="2542675" y="39303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approach</a:t>
            </a:r>
          </a:p>
        </p:txBody>
      </p:sp>
    </p:spTree>
    <p:extLst>
      <p:ext uri="{BB962C8B-B14F-4D97-AF65-F5344CB8AC3E}">
        <p14:creationId xmlns:p14="http://schemas.microsoft.com/office/powerpoint/2010/main" val="82540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82397-417C-42EA-ADB5-AB597F919A22}"/>
              </a:ext>
            </a:extLst>
          </p:cNvPr>
          <p:cNvSpPr/>
          <p:nvPr/>
        </p:nvSpPr>
        <p:spPr>
          <a:xfrm>
            <a:off x="250256" y="1549668"/>
            <a:ext cx="1309036" cy="396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Memory-based CF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FF8C9-A523-4F15-A14C-0EA731AE59D2}"/>
              </a:ext>
            </a:extLst>
          </p:cNvPr>
          <p:cNvSpPr/>
          <p:nvPr/>
        </p:nvSpPr>
        <p:spPr>
          <a:xfrm>
            <a:off x="2120768" y="1389245"/>
            <a:ext cx="2576362" cy="128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User-based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5F112-0A4A-45FE-A5FD-03D6343BF0EA}"/>
              </a:ext>
            </a:extLst>
          </p:cNvPr>
          <p:cNvSpPr/>
          <p:nvPr/>
        </p:nvSpPr>
        <p:spPr>
          <a:xfrm>
            <a:off x="5390949" y="511742"/>
            <a:ext cx="2576362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 (KNN)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BC7EF-8CE7-46A0-AF80-4644DA2AB679}"/>
              </a:ext>
            </a:extLst>
          </p:cNvPr>
          <p:cNvSpPr/>
          <p:nvPr/>
        </p:nvSpPr>
        <p:spPr>
          <a:xfrm>
            <a:off x="8528787" y="1389245"/>
            <a:ext cx="2576362" cy="128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surprise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5D88E-EF1E-4CD7-A372-5AFE5BC9669E}"/>
              </a:ext>
            </a:extLst>
          </p:cNvPr>
          <p:cNvSpPr txBox="1"/>
          <p:nvPr/>
        </p:nvSpPr>
        <p:spPr>
          <a:xfrm>
            <a:off x="8528787" y="144379"/>
            <a:ext cx="25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1F2E5-9CD6-4555-853E-59A1F978EEB8}"/>
              </a:ext>
            </a:extLst>
          </p:cNvPr>
          <p:cNvSpPr txBox="1"/>
          <p:nvPr/>
        </p:nvSpPr>
        <p:spPr>
          <a:xfrm>
            <a:off x="5649229" y="23699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D395A-DDE9-44CF-9E99-5D3E4D9EA0A6}"/>
              </a:ext>
            </a:extLst>
          </p:cNvPr>
          <p:cNvSpPr txBox="1"/>
          <p:nvPr/>
        </p:nvSpPr>
        <p:spPr>
          <a:xfrm>
            <a:off x="2542675" y="39303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approach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16500-C195-4ECD-ADBC-755FB5E66CC5}"/>
              </a:ext>
            </a:extLst>
          </p:cNvPr>
          <p:cNvSpPr/>
          <p:nvPr/>
        </p:nvSpPr>
        <p:spPr>
          <a:xfrm>
            <a:off x="5649229" y="4235117"/>
            <a:ext cx="2576362" cy="128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Clustering-based algorithm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4A960A-5AE1-4613-A9AA-91F178CBFA6F}"/>
              </a:ext>
            </a:extLst>
          </p:cNvPr>
          <p:cNvSpPr/>
          <p:nvPr/>
        </p:nvSpPr>
        <p:spPr>
          <a:xfrm>
            <a:off x="2205790" y="3753852"/>
            <a:ext cx="2576362" cy="128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Item-based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Loi</dc:creator>
  <cp:lastModifiedBy>Pham, Loi</cp:lastModifiedBy>
  <cp:revision>4</cp:revision>
  <dcterms:created xsi:type="dcterms:W3CDTF">2019-11-18T21:48:56Z</dcterms:created>
  <dcterms:modified xsi:type="dcterms:W3CDTF">2019-11-18T22:09:51Z</dcterms:modified>
</cp:coreProperties>
</file>