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4" r:id="rId3"/>
    <p:sldId id="256" r:id="rId4"/>
    <p:sldId id="263" r:id="rId5"/>
    <p:sldId id="262"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660"/>
  </p:normalViewPr>
  <p:slideViewPr>
    <p:cSldViewPr>
      <p:cViewPr varScale="1">
        <p:scale>
          <a:sx n="70" d="100"/>
          <a:sy n="70" d="100"/>
        </p:scale>
        <p:origin x="118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28DB-93F0-4BC8-896B-454DE89F746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4A063A2-3C02-4746-8D0D-64B4F45CA25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5FF8D1D-B06E-415C-B081-CF81254B0090}"/>
              </a:ext>
            </a:extLst>
          </p:cNvPr>
          <p:cNvSpPr>
            <a:spLocks noGrp="1"/>
          </p:cNvSpPr>
          <p:nvPr>
            <p:ph type="dt" sz="half" idx="10"/>
          </p:nvPr>
        </p:nvSpPr>
        <p:spPr/>
        <p:txBody>
          <a:bodyPr/>
          <a:lstStyle/>
          <a:p>
            <a:fld id="{A0CC9662-A278-4CD2-96D7-559B1FE81301}" type="datetimeFigureOut">
              <a:rPr lang="en-US" smtClean="0"/>
              <a:t>4/1/2018</a:t>
            </a:fld>
            <a:endParaRPr lang="en-US"/>
          </a:p>
        </p:txBody>
      </p:sp>
      <p:sp>
        <p:nvSpPr>
          <p:cNvPr id="5" name="Footer Placeholder 4">
            <a:extLst>
              <a:ext uri="{FF2B5EF4-FFF2-40B4-BE49-F238E27FC236}">
                <a16:creationId xmlns:a16="http://schemas.microsoft.com/office/drawing/2014/main" id="{43F1FC83-E65A-4B5F-A595-FC17750FC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993F4-BD60-44B9-B513-719C8DC4AFDF}"/>
              </a:ext>
            </a:extLst>
          </p:cNvPr>
          <p:cNvSpPr>
            <a:spLocks noGrp="1"/>
          </p:cNvSpPr>
          <p:nvPr>
            <p:ph type="sldNum" sz="quarter" idx="12"/>
          </p:nvPr>
        </p:nvSpPr>
        <p:spPr/>
        <p:txBody>
          <a:bodyPr/>
          <a:lstStyle/>
          <a:p>
            <a:fld id="{0FE42E60-861E-40DB-BA81-C7491F01EF2D}" type="slidenum">
              <a:rPr lang="en-US" smtClean="0"/>
              <a:t>‹#›</a:t>
            </a:fld>
            <a:endParaRPr lang="en-US"/>
          </a:p>
        </p:txBody>
      </p:sp>
    </p:spTree>
    <p:extLst>
      <p:ext uri="{BB962C8B-B14F-4D97-AF65-F5344CB8AC3E}">
        <p14:creationId xmlns:p14="http://schemas.microsoft.com/office/powerpoint/2010/main" val="1327848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CD2C-5D88-477A-A10C-EFFC4C75DB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ECDF9C-C312-41DE-859E-952F16F003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63617-7076-4DCD-8CC3-BE98D001D5C7}"/>
              </a:ext>
            </a:extLst>
          </p:cNvPr>
          <p:cNvSpPr>
            <a:spLocks noGrp="1"/>
          </p:cNvSpPr>
          <p:nvPr>
            <p:ph type="dt" sz="half" idx="10"/>
          </p:nvPr>
        </p:nvSpPr>
        <p:spPr/>
        <p:txBody>
          <a:bodyPr/>
          <a:lstStyle/>
          <a:p>
            <a:fld id="{A0CC9662-A278-4CD2-96D7-559B1FE81301}" type="datetimeFigureOut">
              <a:rPr lang="en-US" smtClean="0"/>
              <a:t>4/1/2018</a:t>
            </a:fld>
            <a:endParaRPr lang="en-US"/>
          </a:p>
        </p:txBody>
      </p:sp>
      <p:sp>
        <p:nvSpPr>
          <p:cNvPr id="5" name="Footer Placeholder 4">
            <a:extLst>
              <a:ext uri="{FF2B5EF4-FFF2-40B4-BE49-F238E27FC236}">
                <a16:creationId xmlns:a16="http://schemas.microsoft.com/office/drawing/2014/main" id="{5FF5840C-4747-4EF4-AAA4-ED6FEA21B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633D0-7267-40C2-8A73-E34FC9446174}"/>
              </a:ext>
            </a:extLst>
          </p:cNvPr>
          <p:cNvSpPr>
            <a:spLocks noGrp="1"/>
          </p:cNvSpPr>
          <p:nvPr>
            <p:ph type="sldNum" sz="quarter" idx="12"/>
          </p:nvPr>
        </p:nvSpPr>
        <p:spPr/>
        <p:txBody>
          <a:bodyPr/>
          <a:lstStyle/>
          <a:p>
            <a:fld id="{0FE42E60-861E-40DB-BA81-C7491F01EF2D}" type="slidenum">
              <a:rPr lang="en-US" smtClean="0"/>
              <a:t>‹#›</a:t>
            </a:fld>
            <a:endParaRPr lang="en-US"/>
          </a:p>
        </p:txBody>
      </p:sp>
    </p:spTree>
    <p:extLst>
      <p:ext uri="{BB962C8B-B14F-4D97-AF65-F5344CB8AC3E}">
        <p14:creationId xmlns:p14="http://schemas.microsoft.com/office/powerpoint/2010/main" val="50673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2CE5-4760-4CF6-83F7-4D70F219FDE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72CFB21-FAA3-4B9C-9DEE-8FDCBCE3BB4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C60DE5-CC5F-47C6-905C-889C1ABCE4E1}"/>
              </a:ext>
            </a:extLst>
          </p:cNvPr>
          <p:cNvSpPr>
            <a:spLocks noGrp="1"/>
          </p:cNvSpPr>
          <p:nvPr>
            <p:ph type="dt" sz="half" idx="10"/>
          </p:nvPr>
        </p:nvSpPr>
        <p:spPr/>
        <p:txBody>
          <a:bodyPr/>
          <a:lstStyle/>
          <a:p>
            <a:fld id="{A0CC9662-A278-4CD2-96D7-559B1FE81301}" type="datetimeFigureOut">
              <a:rPr lang="en-US" smtClean="0"/>
              <a:t>4/1/2018</a:t>
            </a:fld>
            <a:endParaRPr lang="en-US"/>
          </a:p>
        </p:txBody>
      </p:sp>
      <p:sp>
        <p:nvSpPr>
          <p:cNvPr id="5" name="Footer Placeholder 4">
            <a:extLst>
              <a:ext uri="{FF2B5EF4-FFF2-40B4-BE49-F238E27FC236}">
                <a16:creationId xmlns:a16="http://schemas.microsoft.com/office/drawing/2014/main" id="{12BA1E44-7F34-460D-9894-45366CB26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26F13-8592-426A-896C-F1A0291D8925}"/>
              </a:ext>
            </a:extLst>
          </p:cNvPr>
          <p:cNvSpPr>
            <a:spLocks noGrp="1"/>
          </p:cNvSpPr>
          <p:nvPr>
            <p:ph type="sldNum" sz="quarter" idx="12"/>
          </p:nvPr>
        </p:nvSpPr>
        <p:spPr/>
        <p:txBody>
          <a:bodyPr/>
          <a:lstStyle/>
          <a:p>
            <a:fld id="{0FE42E60-861E-40DB-BA81-C7491F01EF2D}" type="slidenum">
              <a:rPr lang="en-US" smtClean="0"/>
              <a:t>‹#›</a:t>
            </a:fld>
            <a:endParaRPr lang="en-US"/>
          </a:p>
        </p:txBody>
      </p:sp>
    </p:spTree>
    <p:extLst>
      <p:ext uri="{BB962C8B-B14F-4D97-AF65-F5344CB8AC3E}">
        <p14:creationId xmlns:p14="http://schemas.microsoft.com/office/powerpoint/2010/main" val="2224021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2FCD-4018-46E4-9F0B-05071CEA9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1A6125-31B1-4DBB-A84B-DB089E1C7C5E}"/>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F781FF-CD1B-4D3F-B948-9253CD61B346}"/>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25B11B-F6FA-43F0-9C2E-DC8F8426B02D}"/>
              </a:ext>
            </a:extLst>
          </p:cNvPr>
          <p:cNvSpPr>
            <a:spLocks noGrp="1"/>
          </p:cNvSpPr>
          <p:nvPr>
            <p:ph type="dt" sz="half" idx="10"/>
          </p:nvPr>
        </p:nvSpPr>
        <p:spPr/>
        <p:txBody>
          <a:bodyPr/>
          <a:lstStyle/>
          <a:p>
            <a:fld id="{A0CC9662-A278-4CD2-96D7-559B1FE81301}" type="datetimeFigureOut">
              <a:rPr lang="en-US" smtClean="0"/>
              <a:t>4/1/2018</a:t>
            </a:fld>
            <a:endParaRPr lang="en-US"/>
          </a:p>
        </p:txBody>
      </p:sp>
      <p:sp>
        <p:nvSpPr>
          <p:cNvPr id="6" name="Footer Placeholder 5">
            <a:extLst>
              <a:ext uri="{FF2B5EF4-FFF2-40B4-BE49-F238E27FC236}">
                <a16:creationId xmlns:a16="http://schemas.microsoft.com/office/drawing/2014/main" id="{3B0A79C0-5C8B-4CFC-920F-D892A169D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56C4C-A3CE-43AC-B076-B28123761005}"/>
              </a:ext>
            </a:extLst>
          </p:cNvPr>
          <p:cNvSpPr>
            <a:spLocks noGrp="1"/>
          </p:cNvSpPr>
          <p:nvPr>
            <p:ph type="sldNum" sz="quarter" idx="12"/>
          </p:nvPr>
        </p:nvSpPr>
        <p:spPr/>
        <p:txBody>
          <a:bodyPr/>
          <a:lstStyle/>
          <a:p>
            <a:fld id="{0FE42E60-861E-40DB-BA81-C7491F01EF2D}" type="slidenum">
              <a:rPr lang="en-US" smtClean="0"/>
              <a:t>‹#›</a:t>
            </a:fld>
            <a:endParaRPr lang="en-US"/>
          </a:p>
        </p:txBody>
      </p:sp>
    </p:spTree>
    <p:extLst>
      <p:ext uri="{BB962C8B-B14F-4D97-AF65-F5344CB8AC3E}">
        <p14:creationId xmlns:p14="http://schemas.microsoft.com/office/powerpoint/2010/main" val="1880592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2975-23C7-45BC-96F3-CA5A11569C17}"/>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347B63-E259-4158-849A-FA63527C663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4ABE7BC-EC6D-4F19-89C5-6B329A2EC72A}"/>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1214F7-3A74-41A3-8D8B-3EE25A09CE4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2503C0E5-3ED5-4FBA-B0B8-46C9346E0173}"/>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AEA4CB-F790-43DA-A435-8D24AE4D7638}"/>
              </a:ext>
            </a:extLst>
          </p:cNvPr>
          <p:cNvSpPr>
            <a:spLocks noGrp="1"/>
          </p:cNvSpPr>
          <p:nvPr>
            <p:ph type="dt" sz="half" idx="10"/>
          </p:nvPr>
        </p:nvSpPr>
        <p:spPr/>
        <p:txBody>
          <a:bodyPr/>
          <a:lstStyle/>
          <a:p>
            <a:fld id="{A0CC9662-A278-4CD2-96D7-559B1FE81301}" type="datetimeFigureOut">
              <a:rPr lang="en-US" smtClean="0"/>
              <a:t>4/1/2018</a:t>
            </a:fld>
            <a:endParaRPr lang="en-US"/>
          </a:p>
        </p:txBody>
      </p:sp>
      <p:sp>
        <p:nvSpPr>
          <p:cNvPr id="8" name="Footer Placeholder 7">
            <a:extLst>
              <a:ext uri="{FF2B5EF4-FFF2-40B4-BE49-F238E27FC236}">
                <a16:creationId xmlns:a16="http://schemas.microsoft.com/office/drawing/2014/main" id="{4154C814-64F3-470E-B75B-FDE078C8AF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54CA3A-CEDF-4D8E-9359-DFA77F64F677}"/>
              </a:ext>
            </a:extLst>
          </p:cNvPr>
          <p:cNvSpPr>
            <a:spLocks noGrp="1"/>
          </p:cNvSpPr>
          <p:nvPr>
            <p:ph type="sldNum" sz="quarter" idx="12"/>
          </p:nvPr>
        </p:nvSpPr>
        <p:spPr/>
        <p:txBody>
          <a:bodyPr/>
          <a:lstStyle/>
          <a:p>
            <a:fld id="{0FE42E60-861E-40DB-BA81-C7491F01EF2D}" type="slidenum">
              <a:rPr lang="en-US" smtClean="0"/>
              <a:t>‹#›</a:t>
            </a:fld>
            <a:endParaRPr lang="en-US"/>
          </a:p>
        </p:txBody>
      </p:sp>
    </p:spTree>
    <p:extLst>
      <p:ext uri="{BB962C8B-B14F-4D97-AF65-F5344CB8AC3E}">
        <p14:creationId xmlns:p14="http://schemas.microsoft.com/office/powerpoint/2010/main" val="3533739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7B81-D64F-4507-A08E-3B8A89ED25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60C28D-69F2-4B37-AFFA-51EB1CDEA25D}"/>
              </a:ext>
            </a:extLst>
          </p:cNvPr>
          <p:cNvSpPr>
            <a:spLocks noGrp="1"/>
          </p:cNvSpPr>
          <p:nvPr>
            <p:ph type="dt" sz="half" idx="10"/>
          </p:nvPr>
        </p:nvSpPr>
        <p:spPr/>
        <p:txBody>
          <a:bodyPr/>
          <a:lstStyle/>
          <a:p>
            <a:fld id="{A0CC9662-A278-4CD2-96D7-559B1FE81301}" type="datetimeFigureOut">
              <a:rPr lang="en-US" smtClean="0"/>
              <a:t>4/1/2018</a:t>
            </a:fld>
            <a:endParaRPr lang="en-US"/>
          </a:p>
        </p:txBody>
      </p:sp>
      <p:sp>
        <p:nvSpPr>
          <p:cNvPr id="4" name="Footer Placeholder 3">
            <a:extLst>
              <a:ext uri="{FF2B5EF4-FFF2-40B4-BE49-F238E27FC236}">
                <a16:creationId xmlns:a16="http://schemas.microsoft.com/office/drawing/2014/main" id="{9CAA45BC-B37D-440E-B59A-C3A18CB66E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DD7D06-6673-4E1C-806B-6C7B44BFA700}"/>
              </a:ext>
            </a:extLst>
          </p:cNvPr>
          <p:cNvSpPr>
            <a:spLocks noGrp="1"/>
          </p:cNvSpPr>
          <p:nvPr>
            <p:ph type="sldNum" sz="quarter" idx="12"/>
          </p:nvPr>
        </p:nvSpPr>
        <p:spPr/>
        <p:txBody>
          <a:bodyPr/>
          <a:lstStyle/>
          <a:p>
            <a:fld id="{0FE42E60-861E-40DB-BA81-C7491F01EF2D}" type="slidenum">
              <a:rPr lang="en-US" smtClean="0"/>
              <a:t>‹#›</a:t>
            </a:fld>
            <a:endParaRPr lang="en-US"/>
          </a:p>
        </p:txBody>
      </p:sp>
    </p:spTree>
    <p:extLst>
      <p:ext uri="{BB962C8B-B14F-4D97-AF65-F5344CB8AC3E}">
        <p14:creationId xmlns:p14="http://schemas.microsoft.com/office/powerpoint/2010/main" val="1051140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C8049-FC94-45AA-99DC-3BB1BC59EB60}"/>
              </a:ext>
            </a:extLst>
          </p:cNvPr>
          <p:cNvSpPr>
            <a:spLocks noGrp="1"/>
          </p:cNvSpPr>
          <p:nvPr>
            <p:ph type="dt" sz="half" idx="10"/>
          </p:nvPr>
        </p:nvSpPr>
        <p:spPr/>
        <p:txBody>
          <a:bodyPr/>
          <a:lstStyle/>
          <a:p>
            <a:fld id="{A0CC9662-A278-4CD2-96D7-559B1FE81301}" type="datetimeFigureOut">
              <a:rPr lang="en-US" smtClean="0"/>
              <a:t>4/1/2018</a:t>
            </a:fld>
            <a:endParaRPr lang="en-US"/>
          </a:p>
        </p:txBody>
      </p:sp>
      <p:sp>
        <p:nvSpPr>
          <p:cNvPr id="3" name="Footer Placeholder 2">
            <a:extLst>
              <a:ext uri="{FF2B5EF4-FFF2-40B4-BE49-F238E27FC236}">
                <a16:creationId xmlns:a16="http://schemas.microsoft.com/office/drawing/2014/main" id="{AE4AE532-DBF7-4CEE-8E98-F3B13A6E84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B0A488-2146-49C2-BC21-757AF4E32013}"/>
              </a:ext>
            </a:extLst>
          </p:cNvPr>
          <p:cNvSpPr>
            <a:spLocks noGrp="1"/>
          </p:cNvSpPr>
          <p:nvPr>
            <p:ph type="sldNum" sz="quarter" idx="12"/>
          </p:nvPr>
        </p:nvSpPr>
        <p:spPr/>
        <p:txBody>
          <a:bodyPr/>
          <a:lstStyle/>
          <a:p>
            <a:fld id="{0FE42E60-861E-40DB-BA81-C7491F01EF2D}" type="slidenum">
              <a:rPr lang="en-US" smtClean="0"/>
              <a:t>‹#›</a:t>
            </a:fld>
            <a:endParaRPr lang="en-US"/>
          </a:p>
        </p:txBody>
      </p:sp>
    </p:spTree>
    <p:extLst>
      <p:ext uri="{BB962C8B-B14F-4D97-AF65-F5344CB8AC3E}">
        <p14:creationId xmlns:p14="http://schemas.microsoft.com/office/powerpoint/2010/main" val="1425708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E291-2D8A-43EB-AD2E-032CA301887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F9732F3-1874-4A51-96D9-4C114975596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173BE-6D18-4C10-8D50-E47E9E66C0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7A39FFC-AA07-4D46-AF46-70A454336EC4}"/>
              </a:ext>
            </a:extLst>
          </p:cNvPr>
          <p:cNvSpPr>
            <a:spLocks noGrp="1"/>
          </p:cNvSpPr>
          <p:nvPr>
            <p:ph type="dt" sz="half" idx="10"/>
          </p:nvPr>
        </p:nvSpPr>
        <p:spPr/>
        <p:txBody>
          <a:bodyPr/>
          <a:lstStyle/>
          <a:p>
            <a:fld id="{A0CC9662-A278-4CD2-96D7-559B1FE81301}" type="datetimeFigureOut">
              <a:rPr lang="en-US" smtClean="0"/>
              <a:t>4/1/2018</a:t>
            </a:fld>
            <a:endParaRPr lang="en-US"/>
          </a:p>
        </p:txBody>
      </p:sp>
      <p:sp>
        <p:nvSpPr>
          <p:cNvPr id="6" name="Footer Placeholder 5">
            <a:extLst>
              <a:ext uri="{FF2B5EF4-FFF2-40B4-BE49-F238E27FC236}">
                <a16:creationId xmlns:a16="http://schemas.microsoft.com/office/drawing/2014/main" id="{62732601-7BE0-4DC2-B452-D2B589D0FB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04E9D-19F8-4DA5-8CD7-AD94C9692A6A}"/>
              </a:ext>
            </a:extLst>
          </p:cNvPr>
          <p:cNvSpPr>
            <a:spLocks noGrp="1"/>
          </p:cNvSpPr>
          <p:nvPr>
            <p:ph type="sldNum" sz="quarter" idx="12"/>
          </p:nvPr>
        </p:nvSpPr>
        <p:spPr/>
        <p:txBody>
          <a:bodyPr/>
          <a:lstStyle/>
          <a:p>
            <a:fld id="{0FE42E60-861E-40DB-BA81-C7491F01EF2D}" type="slidenum">
              <a:rPr lang="en-US" smtClean="0"/>
              <a:t>‹#›</a:t>
            </a:fld>
            <a:endParaRPr lang="en-US"/>
          </a:p>
        </p:txBody>
      </p:sp>
    </p:spTree>
    <p:extLst>
      <p:ext uri="{BB962C8B-B14F-4D97-AF65-F5344CB8AC3E}">
        <p14:creationId xmlns:p14="http://schemas.microsoft.com/office/powerpoint/2010/main" val="90138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453B-50AB-4F3C-8448-420745EC68D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90F1B7A-34E2-45C2-A98E-C7C1C97CD92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719327D-2450-4D4D-844D-E19629F4CBE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671740C-44AE-4E2C-8E2A-9FC0F6810ADC}"/>
              </a:ext>
            </a:extLst>
          </p:cNvPr>
          <p:cNvSpPr>
            <a:spLocks noGrp="1"/>
          </p:cNvSpPr>
          <p:nvPr>
            <p:ph type="dt" sz="half" idx="10"/>
          </p:nvPr>
        </p:nvSpPr>
        <p:spPr/>
        <p:txBody>
          <a:bodyPr/>
          <a:lstStyle/>
          <a:p>
            <a:fld id="{A0CC9662-A278-4CD2-96D7-559B1FE81301}" type="datetimeFigureOut">
              <a:rPr lang="en-US" smtClean="0"/>
              <a:t>4/1/2018</a:t>
            </a:fld>
            <a:endParaRPr lang="en-US"/>
          </a:p>
        </p:txBody>
      </p:sp>
      <p:sp>
        <p:nvSpPr>
          <p:cNvPr id="6" name="Footer Placeholder 5">
            <a:extLst>
              <a:ext uri="{FF2B5EF4-FFF2-40B4-BE49-F238E27FC236}">
                <a16:creationId xmlns:a16="http://schemas.microsoft.com/office/drawing/2014/main" id="{CF8161D8-A11D-4808-9DF6-F670315C1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D98AB-0609-4EF2-AFE9-16D5BEA705DA}"/>
              </a:ext>
            </a:extLst>
          </p:cNvPr>
          <p:cNvSpPr>
            <a:spLocks noGrp="1"/>
          </p:cNvSpPr>
          <p:nvPr>
            <p:ph type="sldNum" sz="quarter" idx="12"/>
          </p:nvPr>
        </p:nvSpPr>
        <p:spPr/>
        <p:txBody>
          <a:bodyPr/>
          <a:lstStyle/>
          <a:p>
            <a:fld id="{0FE42E60-861E-40DB-BA81-C7491F01EF2D}" type="slidenum">
              <a:rPr lang="en-US" smtClean="0"/>
              <a:t>‹#›</a:t>
            </a:fld>
            <a:endParaRPr lang="en-US"/>
          </a:p>
        </p:txBody>
      </p:sp>
    </p:spTree>
    <p:extLst>
      <p:ext uri="{BB962C8B-B14F-4D97-AF65-F5344CB8AC3E}">
        <p14:creationId xmlns:p14="http://schemas.microsoft.com/office/powerpoint/2010/main" val="1107874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1718-7FBE-401F-8D8F-BEE9AC37F5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E6A97A-5A58-46C0-803D-9BF961A860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9ACFD-A527-431A-AE9F-9841AC391F34}"/>
              </a:ext>
            </a:extLst>
          </p:cNvPr>
          <p:cNvSpPr>
            <a:spLocks noGrp="1"/>
          </p:cNvSpPr>
          <p:nvPr>
            <p:ph type="dt" sz="half" idx="10"/>
          </p:nvPr>
        </p:nvSpPr>
        <p:spPr/>
        <p:txBody>
          <a:bodyPr/>
          <a:lstStyle/>
          <a:p>
            <a:fld id="{A0CC9662-A278-4CD2-96D7-559B1FE81301}" type="datetimeFigureOut">
              <a:rPr lang="en-US" smtClean="0"/>
              <a:t>4/1/2018</a:t>
            </a:fld>
            <a:endParaRPr lang="en-US"/>
          </a:p>
        </p:txBody>
      </p:sp>
      <p:sp>
        <p:nvSpPr>
          <p:cNvPr id="5" name="Footer Placeholder 4">
            <a:extLst>
              <a:ext uri="{FF2B5EF4-FFF2-40B4-BE49-F238E27FC236}">
                <a16:creationId xmlns:a16="http://schemas.microsoft.com/office/drawing/2014/main" id="{BA677949-AED7-4A18-BFA1-CE4F267FA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ABE9D-74C5-4A52-8E06-8ED7AB63C358}"/>
              </a:ext>
            </a:extLst>
          </p:cNvPr>
          <p:cNvSpPr>
            <a:spLocks noGrp="1"/>
          </p:cNvSpPr>
          <p:nvPr>
            <p:ph type="sldNum" sz="quarter" idx="12"/>
          </p:nvPr>
        </p:nvSpPr>
        <p:spPr/>
        <p:txBody>
          <a:bodyPr/>
          <a:lstStyle/>
          <a:p>
            <a:fld id="{0FE42E60-861E-40DB-BA81-C7491F01EF2D}" type="slidenum">
              <a:rPr lang="en-US" smtClean="0"/>
              <a:t>‹#›</a:t>
            </a:fld>
            <a:endParaRPr lang="en-US"/>
          </a:p>
        </p:txBody>
      </p:sp>
    </p:spTree>
    <p:extLst>
      <p:ext uri="{BB962C8B-B14F-4D97-AF65-F5344CB8AC3E}">
        <p14:creationId xmlns:p14="http://schemas.microsoft.com/office/powerpoint/2010/main" val="3009829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57D0D4-814F-4CAC-A03A-32A44C5F7D8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9774A0-EC71-41CD-A3D3-961B79E0A25C}"/>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E1D54-5DEB-48E5-97AC-00A9BFA3AA4F}"/>
              </a:ext>
            </a:extLst>
          </p:cNvPr>
          <p:cNvSpPr>
            <a:spLocks noGrp="1"/>
          </p:cNvSpPr>
          <p:nvPr>
            <p:ph type="dt" sz="half" idx="10"/>
          </p:nvPr>
        </p:nvSpPr>
        <p:spPr/>
        <p:txBody>
          <a:bodyPr/>
          <a:lstStyle/>
          <a:p>
            <a:fld id="{A0CC9662-A278-4CD2-96D7-559B1FE81301}" type="datetimeFigureOut">
              <a:rPr lang="en-US" smtClean="0"/>
              <a:t>4/1/2018</a:t>
            </a:fld>
            <a:endParaRPr lang="en-US"/>
          </a:p>
        </p:txBody>
      </p:sp>
      <p:sp>
        <p:nvSpPr>
          <p:cNvPr id="5" name="Footer Placeholder 4">
            <a:extLst>
              <a:ext uri="{FF2B5EF4-FFF2-40B4-BE49-F238E27FC236}">
                <a16:creationId xmlns:a16="http://schemas.microsoft.com/office/drawing/2014/main" id="{F4887E65-594A-4013-8999-7D439DCC0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C4725-1B10-4403-98ED-FDF5B260561F}"/>
              </a:ext>
            </a:extLst>
          </p:cNvPr>
          <p:cNvSpPr>
            <a:spLocks noGrp="1"/>
          </p:cNvSpPr>
          <p:nvPr>
            <p:ph type="sldNum" sz="quarter" idx="12"/>
          </p:nvPr>
        </p:nvSpPr>
        <p:spPr/>
        <p:txBody>
          <a:bodyPr/>
          <a:lstStyle/>
          <a:p>
            <a:fld id="{0FE42E60-861E-40DB-BA81-C7491F01EF2D}" type="slidenum">
              <a:rPr lang="en-US" smtClean="0"/>
              <a:t>‹#›</a:t>
            </a:fld>
            <a:endParaRPr lang="en-US"/>
          </a:p>
        </p:txBody>
      </p:sp>
    </p:spTree>
    <p:extLst>
      <p:ext uri="{BB962C8B-B14F-4D97-AF65-F5344CB8AC3E}">
        <p14:creationId xmlns:p14="http://schemas.microsoft.com/office/powerpoint/2010/main" val="3547518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805C3-E745-4E60-92EF-A6F55628804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4B9DA-20C5-4BD5-9ACE-E298B276FCF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E5029-B394-4333-9397-239037FC7E4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CC9662-A278-4CD2-96D7-559B1FE81301}" type="datetimeFigureOut">
              <a:rPr lang="en-US" smtClean="0"/>
              <a:t>4/1/2018</a:t>
            </a:fld>
            <a:endParaRPr lang="en-US"/>
          </a:p>
        </p:txBody>
      </p:sp>
      <p:sp>
        <p:nvSpPr>
          <p:cNvPr id="5" name="Footer Placeholder 4">
            <a:extLst>
              <a:ext uri="{FF2B5EF4-FFF2-40B4-BE49-F238E27FC236}">
                <a16:creationId xmlns:a16="http://schemas.microsoft.com/office/drawing/2014/main" id="{EFAE4501-52D5-41D4-B120-DF72FF89402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E5CCF1-BB32-4137-AA42-7CF6828BE36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E42E60-861E-40DB-BA81-C7491F01EF2D}" type="slidenum">
              <a:rPr lang="en-US" smtClean="0"/>
              <a:t>‹#›</a:t>
            </a:fld>
            <a:endParaRPr lang="en-US"/>
          </a:p>
        </p:txBody>
      </p:sp>
    </p:spTree>
    <p:extLst>
      <p:ext uri="{BB962C8B-B14F-4D97-AF65-F5344CB8AC3E}">
        <p14:creationId xmlns:p14="http://schemas.microsoft.com/office/powerpoint/2010/main" val="2303731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ctu.vn/dai-hoc-can-tho-/mau-slide-powerpoint-dep/" TargetMode="External"/><Relationship Id="rId18" Type="http://schemas.openxmlformats.org/officeDocument/2006/relationships/hyperlink" Target="https://ctu.vn/dai-hoc-can-tho-/khoa-hoc-online/" TargetMode="External"/><Relationship Id="rId26" Type="http://schemas.openxmlformats.org/officeDocument/2006/relationships/image" Target="../media/image12.png"/><Relationship Id="rId3" Type="http://schemas.openxmlformats.org/officeDocument/2006/relationships/hyperlink" Target="https://ctu.vn/tin-tuc-moi/" TargetMode="External"/><Relationship Id="rId21" Type="http://schemas.openxmlformats.org/officeDocument/2006/relationships/image" Target="../media/image10.png"/><Relationship Id="rId7" Type="http://schemas.openxmlformats.org/officeDocument/2006/relationships/image" Target="../media/image2.png"/><Relationship Id="rId12" Type="http://schemas.openxmlformats.org/officeDocument/2006/relationships/image" Target="../media/image6.png"/><Relationship Id="rId17" Type="http://schemas.openxmlformats.org/officeDocument/2006/relationships/hyperlink" Target="https://ctu.vn/dai-hoc-can-tho-/beegroup-sinh-vien-khoi-nghiep/" TargetMode="External"/><Relationship Id="rId25" Type="http://schemas.openxmlformats.org/officeDocument/2006/relationships/image" Target="../media/image11.png"/><Relationship Id="rId2" Type="http://schemas.openxmlformats.org/officeDocument/2006/relationships/hyperlink" Target="https://ctu.vn/" TargetMode="External"/><Relationship Id="rId16" Type="http://schemas.openxmlformats.org/officeDocument/2006/relationships/image" Target="../media/image8.png"/><Relationship Id="rId20" Type="http://schemas.openxmlformats.org/officeDocument/2006/relationships/hyperlink" Target="https://ctu.vn/dai-hoc-can-tho-/ctu-events/" TargetMode="External"/><Relationship Id="rId29"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hyperlink" Target="https://www.google.com.vn/search?q=ctu+ctu.edu.vn+site:ctu.vn&amp;oq=ctu+ctu.edu.vn+site:ctu.vn" TargetMode="External"/><Relationship Id="rId11" Type="http://schemas.openxmlformats.org/officeDocument/2006/relationships/image" Target="../media/image5.png"/><Relationship Id="rId24" Type="http://schemas.openxmlformats.org/officeDocument/2006/relationships/hyperlink" Target="https://ctu.vn/register/" TargetMode="External"/><Relationship Id="rId5" Type="http://schemas.openxmlformats.org/officeDocument/2006/relationships/hyperlink" Target="https://ctu.vn/watched/threads" TargetMode="External"/><Relationship Id="rId15" Type="http://schemas.openxmlformats.org/officeDocument/2006/relationships/hyperlink" Target="https://ctu.vn/search/999999999/?q=lu&#7853;n+v&#259;n&amp;o=date" TargetMode="External"/><Relationship Id="rId23" Type="http://schemas.openxmlformats.org/officeDocument/2006/relationships/hyperlink" Target="https://www.facebook.com/CTU.VN.Community" TargetMode="External"/><Relationship Id="rId28" Type="http://schemas.openxmlformats.org/officeDocument/2006/relationships/image" Target="../media/image14.png"/><Relationship Id="rId10" Type="http://schemas.openxmlformats.org/officeDocument/2006/relationships/hyperlink" Target="https://ctu.vn/dai-hoc-can-tho-/giao-luu-ket-ban/" TargetMode="External"/><Relationship Id="rId19" Type="http://schemas.openxmlformats.org/officeDocument/2006/relationships/image" Target="../media/image9.png"/><Relationship Id="rId4" Type="http://schemas.openxmlformats.org/officeDocument/2006/relationships/hyperlink" Target="https://ctu.vn/find-threads/started" TargetMode="External"/><Relationship Id="rId9" Type="http://schemas.openxmlformats.org/officeDocument/2006/relationships/image" Target="../media/image4.png"/><Relationship Id="rId14" Type="http://schemas.openxmlformats.org/officeDocument/2006/relationships/image" Target="../media/image7.png"/><Relationship Id="rId22" Type="http://schemas.openxmlformats.org/officeDocument/2006/relationships/hyperlink" Target="https://ctu.vn/dai-hoc-can-tho-/ctu-confessions/" TargetMode="External"/><Relationship Id="rId27"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EB509C0-353E-4DB8-998E-201AF6236670}"/>
              </a:ext>
            </a:extLst>
          </p:cNvPr>
          <p:cNvGrpSpPr/>
          <p:nvPr/>
        </p:nvGrpSpPr>
        <p:grpSpPr>
          <a:xfrm>
            <a:off x="0" y="857250"/>
            <a:ext cx="9144000" cy="5143500"/>
            <a:chOff x="0" y="0"/>
            <a:chExt cx="12192000" cy="6858000"/>
          </a:xfrm>
        </p:grpSpPr>
        <p:grpSp>
          <p:nvGrpSpPr>
            <p:cNvPr id="2" name="Group 1">
              <a:extLst>
                <a:ext uri="{FF2B5EF4-FFF2-40B4-BE49-F238E27FC236}">
                  <a16:creationId xmlns:a16="http://schemas.microsoft.com/office/drawing/2014/main" id="{C698244B-E689-416A-942F-DEE6FC0C535D}"/>
                </a:ext>
              </a:extLst>
            </p:cNvPr>
            <p:cNvGrpSpPr/>
            <p:nvPr/>
          </p:nvGrpSpPr>
          <p:grpSpPr>
            <a:xfrm>
              <a:off x="0" y="0"/>
              <a:ext cx="12192000" cy="6858000"/>
              <a:chOff x="0" y="0"/>
              <a:chExt cx="12192000" cy="6858000"/>
            </a:xfrm>
          </p:grpSpPr>
          <p:grpSp>
            <p:nvGrpSpPr>
              <p:cNvPr id="81" name="Group 80">
                <a:extLst>
                  <a:ext uri="{FF2B5EF4-FFF2-40B4-BE49-F238E27FC236}">
                    <a16:creationId xmlns:a16="http://schemas.microsoft.com/office/drawing/2014/main" id="{83020842-40FF-4037-A63A-6425391982AC}"/>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140FA297-48B9-4E1D-A53E-5CDC67DCB30B}"/>
                    </a:ext>
                  </a:extLst>
                </p:cNvPr>
                <p:cNvSpPr/>
                <p:nvPr/>
              </p:nvSpPr>
              <p:spPr>
                <a:xfrm>
                  <a:off x="0" y="0"/>
                  <a:ext cx="12192000" cy="68580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a:solidFill>
                      <a:srgbClr val="0070C0"/>
                    </a:solidFill>
                    <a:latin typeface="Calibri" panose="020F0502020204030204"/>
                  </a:endParaRPr>
                </a:p>
              </p:txBody>
            </p:sp>
            <p:grpSp>
              <p:nvGrpSpPr>
                <p:cNvPr id="43" name="Group 42">
                  <a:extLst>
                    <a:ext uri="{FF2B5EF4-FFF2-40B4-BE49-F238E27FC236}">
                      <a16:creationId xmlns:a16="http://schemas.microsoft.com/office/drawing/2014/main" id="{A7761F4F-AB6A-4E7B-8F17-4663C68B1494}"/>
                    </a:ext>
                  </a:extLst>
                </p:cNvPr>
                <p:cNvGrpSpPr/>
                <p:nvPr/>
              </p:nvGrpSpPr>
              <p:grpSpPr>
                <a:xfrm>
                  <a:off x="0" y="0"/>
                  <a:ext cx="12192000" cy="6858000"/>
                  <a:chOff x="0" y="0"/>
                  <a:chExt cx="12192000" cy="6858000"/>
                </a:xfrm>
              </p:grpSpPr>
              <p:sp>
                <p:nvSpPr>
                  <p:cNvPr id="44" name="Rectangle 43">
                    <a:hlinkClick r:id="rId2"/>
                    <a:extLst>
                      <a:ext uri="{FF2B5EF4-FFF2-40B4-BE49-F238E27FC236}">
                        <a16:creationId xmlns:a16="http://schemas.microsoft.com/office/drawing/2014/main" id="{C2B21CDC-0BF8-4917-8B53-0E3AEACB9266}"/>
                      </a:ext>
                    </a:extLst>
                  </p:cNvPr>
                  <p:cNvSpPr/>
                  <p:nvPr/>
                </p:nvSpPr>
                <p:spPr>
                  <a:xfrm>
                    <a:off x="0" y="0"/>
                    <a:ext cx="12192000" cy="1481444"/>
                  </a:xfrm>
                  <a:prstGeom prst="rect">
                    <a:avLst/>
                  </a:prstGeom>
                  <a:solidFill>
                    <a:srgbClr val="4891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defTabSz="685800" fontAlgn="auto">
                      <a:spcBef>
                        <a:spcPts val="0"/>
                      </a:spcBef>
                      <a:spcAft>
                        <a:spcPts val="0"/>
                      </a:spcAft>
                    </a:pPr>
                    <a:endParaRPr lang="en-US" sz="1350">
                      <a:solidFill>
                        <a:prstClr val="white"/>
                      </a:solidFill>
                      <a:latin typeface="Calibri" panose="020F0502020204030204"/>
                    </a:endParaRPr>
                  </a:p>
                </p:txBody>
              </p:sp>
              <p:sp>
                <p:nvSpPr>
                  <p:cNvPr id="46" name="Rectangle 45">
                    <a:extLst>
                      <a:ext uri="{FF2B5EF4-FFF2-40B4-BE49-F238E27FC236}">
                        <a16:creationId xmlns:a16="http://schemas.microsoft.com/office/drawing/2014/main" id="{9B340535-0CA1-4649-9C82-7C21B1987422}"/>
                      </a:ext>
                    </a:extLst>
                  </p:cNvPr>
                  <p:cNvSpPr/>
                  <p:nvPr/>
                </p:nvSpPr>
                <p:spPr>
                  <a:xfrm>
                    <a:off x="0" y="1503368"/>
                    <a:ext cx="12192000" cy="200532"/>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425054" defTabSz="685800" fontAlgn="auto">
                      <a:lnSpc>
                        <a:spcPct val="110000"/>
                      </a:lnSpc>
                      <a:spcBef>
                        <a:spcPts val="0"/>
                      </a:spcBef>
                      <a:spcAft>
                        <a:spcPts val="0"/>
                      </a:spcAft>
                      <a:tabLst>
                        <a:tab pos="1066800" algn="l"/>
                        <a:tab pos="1752600" algn="l"/>
                        <a:tab pos="2318147" algn="l"/>
                      </a:tabLst>
                    </a:pPr>
                    <a:r>
                      <a:rPr lang="en-US" sz="825" err="1">
                        <a:solidFill>
                          <a:srgbClr val="0070C0"/>
                        </a:solidFill>
                        <a:latin typeface="Calibri" panose="020F0502020204030204"/>
                        <a:ea typeface="Calibri" panose="020F0502020204030204" pitchFamily="34" charset="0"/>
                        <a:cs typeface="Times New Roman" panose="02020603050405020304" pitchFamily="18" charset="0"/>
                        <a:hlinkClick r:id="rId3"/>
                      </a:rPr>
                      <a:t>Bài</a:t>
                    </a:r>
                    <a:r>
                      <a:rPr lang="en-US" sz="825">
                        <a:solidFill>
                          <a:srgbClr val="0070C0"/>
                        </a:solidFill>
                        <a:latin typeface="Calibri" panose="020F0502020204030204"/>
                        <a:ea typeface="Calibri" panose="020F0502020204030204" pitchFamily="34" charset="0"/>
                        <a:cs typeface="Times New Roman" panose="02020603050405020304" pitchFamily="18" charset="0"/>
                        <a:hlinkClick r:id="rId3"/>
                      </a:rPr>
                      <a:t> </a:t>
                    </a:r>
                    <a:r>
                      <a:rPr lang="en-US" sz="825" err="1">
                        <a:solidFill>
                          <a:srgbClr val="0070C0"/>
                        </a:solidFill>
                        <a:latin typeface="Calibri" panose="020F0502020204030204"/>
                        <a:ea typeface="Calibri" panose="020F0502020204030204" pitchFamily="34" charset="0"/>
                        <a:cs typeface="Times New Roman" panose="02020603050405020304" pitchFamily="18" charset="0"/>
                        <a:hlinkClick r:id="rId3"/>
                      </a:rPr>
                      <a:t>viết</a:t>
                    </a:r>
                    <a:r>
                      <a:rPr lang="en-US" sz="825">
                        <a:solidFill>
                          <a:srgbClr val="0070C0"/>
                        </a:solidFill>
                        <a:latin typeface="Calibri" panose="020F0502020204030204"/>
                        <a:ea typeface="Calibri" panose="020F0502020204030204" pitchFamily="34" charset="0"/>
                        <a:cs typeface="Times New Roman" panose="02020603050405020304" pitchFamily="18" charset="0"/>
                        <a:hlinkClick r:id="rId3"/>
                      </a:rPr>
                      <a:t> </a:t>
                    </a:r>
                    <a:r>
                      <a:rPr lang="en-US" sz="825" err="1">
                        <a:solidFill>
                          <a:srgbClr val="0070C0"/>
                        </a:solidFill>
                        <a:latin typeface="Calibri" panose="020F0502020204030204"/>
                        <a:ea typeface="Calibri" panose="020F0502020204030204" pitchFamily="34" charset="0"/>
                        <a:cs typeface="Times New Roman" panose="02020603050405020304" pitchFamily="18" charset="0"/>
                        <a:hlinkClick r:id="rId3"/>
                      </a:rPr>
                      <a:t>mới</a:t>
                    </a:r>
                    <a:r>
                      <a:rPr lang="en-US" sz="825">
                        <a:solidFill>
                          <a:srgbClr val="0070C0"/>
                        </a:solidFill>
                        <a:latin typeface="Calibri" panose="020F0502020204030204"/>
                        <a:ea typeface="Calibri" panose="020F0502020204030204" pitchFamily="34" charset="0"/>
                        <a:cs typeface="Times New Roman" panose="02020603050405020304" pitchFamily="18" charset="0"/>
                      </a:rPr>
                      <a:t>	</a:t>
                    </a:r>
                    <a:r>
                      <a:rPr lang="en-US" sz="825" err="1">
                        <a:solidFill>
                          <a:srgbClr val="0070C0"/>
                        </a:solidFill>
                        <a:latin typeface="Calibri" panose="020F0502020204030204"/>
                        <a:ea typeface="Calibri" panose="020F0502020204030204" pitchFamily="34" charset="0"/>
                        <a:cs typeface="Times New Roman" panose="02020603050405020304" pitchFamily="18" charset="0"/>
                        <a:hlinkClick r:id="rId4"/>
                      </a:rPr>
                      <a:t>Tìm</a:t>
                    </a:r>
                    <a:r>
                      <a:rPr lang="en-US" sz="825">
                        <a:solidFill>
                          <a:srgbClr val="0070C0"/>
                        </a:solidFill>
                        <a:latin typeface="Calibri" panose="020F0502020204030204"/>
                        <a:ea typeface="Calibri" panose="020F0502020204030204" pitchFamily="34" charset="0"/>
                        <a:cs typeface="Times New Roman" panose="02020603050405020304" pitchFamily="18" charset="0"/>
                        <a:hlinkClick r:id="rId4"/>
                      </a:rPr>
                      <a:t> </a:t>
                    </a:r>
                    <a:r>
                      <a:rPr lang="en-US" sz="825" err="1">
                        <a:solidFill>
                          <a:srgbClr val="0070C0"/>
                        </a:solidFill>
                        <a:latin typeface="Calibri" panose="020F0502020204030204"/>
                        <a:ea typeface="Calibri" panose="020F0502020204030204" pitchFamily="34" charset="0"/>
                        <a:cs typeface="Times New Roman" panose="02020603050405020304" pitchFamily="18" charset="0"/>
                        <a:hlinkClick r:id="rId4"/>
                      </a:rPr>
                      <a:t>chủ</a:t>
                    </a:r>
                    <a:r>
                      <a:rPr lang="en-US" sz="825">
                        <a:solidFill>
                          <a:srgbClr val="0070C0"/>
                        </a:solidFill>
                        <a:latin typeface="Calibri" panose="020F0502020204030204"/>
                        <a:ea typeface="Calibri" panose="020F0502020204030204" pitchFamily="34" charset="0"/>
                        <a:cs typeface="Times New Roman" panose="02020603050405020304" pitchFamily="18" charset="0"/>
                        <a:hlinkClick r:id="rId4"/>
                      </a:rPr>
                      <a:t> </a:t>
                    </a:r>
                    <a:r>
                      <a:rPr lang="en-US" sz="825" err="1">
                        <a:solidFill>
                          <a:srgbClr val="0070C0"/>
                        </a:solidFill>
                        <a:latin typeface="Calibri" panose="020F0502020204030204"/>
                        <a:ea typeface="Calibri" panose="020F0502020204030204" pitchFamily="34" charset="0"/>
                        <a:cs typeface="Times New Roman" panose="02020603050405020304" pitchFamily="18" charset="0"/>
                        <a:hlinkClick r:id="rId4"/>
                      </a:rPr>
                      <a:t>đề</a:t>
                    </a:r>
                    <a:r>
                      <a:rPr lang="en-US" sz="825">
                        <a:solidFill>
                          <a:srgbClr val="0070C0"/>
                        </a:solidFill>
                        <a:latin typeface="Calibri" panose="020F0502020204030204"/>
                        <a:ea typeface="Calibri" panose="020F0502020204030204" pitchFamily="34" charset="0"/>
                        <a:cs typeface="Times New Roman" panose="02020603050405020304" pitchFamily="18" charset="0"/>
                      </a:rPr>
                      <a:t>	</a:t>
                    </a:r>
                    <a:r>
                      <a:rPr lang="en-US" sz="825">
                        <a:solidFill>
                          <a:srgbClr val="0070C0"/>
                        </a:solidFill>
                        <a:latin typeface="Calibri" panose="020F0502020204030204"/>
                        <a:ea typeface="Calibri" panose="020F0502020204030204" pitchFamily="34" charset="0"/>
                        <a:cs typeface="Times New Roman" panose="02020603050405020304" pitchFamily="18" charset="0"/>
                        <a:hlinkClick r:id="rId5"/>
                      </a:rPr>
                      <a:t>Theo </a:t>
                    </a:r>
                    <a:r>
                      <a:rPr lang="en-US" sz="825" err="1">
                        <a:solidFill>
                          <a:srgbClr val="0070C0"/>
                        </a:solidFill>
                        <a:latin typeface="Calibri" panose="020F0502020204030204"/>
                        <a:ea typeface="Calibri" panose="020F0502020204030204" pitchFamily="34" charset="0"/>
                        <a:cs typeface="Times New Roman" panose="02020603050405020304" pitchFamily="18" charset="0"/>
                        <a:hlinkClick r:id="rId5"/>
                      </a:rPr>
                      <a:t>dõi</a:t>
                    </a:r>
                    <a:r>
                      <a:rPr lang="en-US" sz="825">
                        <a:solidFill>
                          <a:srgbClr val="0070C0"/>
                        </a:solidFill>
                        <a:latin typeface="Calibri" panose="020F0502020204030204"/>
                        <a:ea typeface="Calibri" panose="020F0502020204030204" pitchFamily="34" charset="0"/>
                        <a:cs typeface="Times New Roman" panose="02020603050405020304" pitchFamily="18" charset="0"/>
                      </a:rPr>
                      <a:t>	</a:t>
                    </a:r>
                    <a:r>
                      <a:rPr lang="en-US" sz="825" err="1">
                        <a:solidFill>
                          <a:srgbClr val="0070C0"/>
                        </a:solidFill>
                        <a:latin typeface="Calibri" panose="020F0502020204030204"/>
                        <a:ea typeface="Calibri" panose="020F0502020204030204" pitchFamily="34" charset="0"/>
                        <a:cs typeface="Times New Roman" panose="02020603050405020304" pitchFamily="18" charset="0"/>
                        <a:hlinkClick r:id="rId6"/>
                      </a:rPr>
                      <a:t>Tìm</a:t>
                    </a:r>
                    <a:r>
                      <a:rPr lang="en-US" sz="825">
                        <a:solidFill>
                          <a:srgbClr val="0070C0"/>
                        </a:solidFill>
                        <a:latin typeface="Calibri" panose="020F0502020204030204"/>
                        <a:ea typeface="Calibri" panose="020F0502020204030204" pitchFamily="34" charset="0"/>
                        <a:cs typeface="Times New Roman" panose="02020603050405020304" pitchFamily="18" charset="0"/>
                        <a:hlinkClick r:id="rId6"/>
                      </a:rPr>
                      <a:t> </a:t>
                    </a:r>
                    <a:r>
                      <a:rPr lang="en-US" sz="825" err="1">
                        <a:solidFill>
                          <a:srgbClr val="0070C0"/>
                        </a:solidFill>
                        <a:latin typeface="Calibri" panose="020F0502020204030204"/>
                        <a:ea typeface="Calibri" panose="020F0502020204030204" pitchFamily="34" charset="0"/>
                        <a:cs typeface="Times New Roman" panose="02020603050405020304" pitchFamily="18" charset="0"/>
                        <a:hlinkClick r:id="rId6"/>
                      </a:rPr>
                      <a:t>kiếm</a:t>
                    </a:r>
                    <a:r>
                      <a:rPr lang="en-US" sz="825">
                        <a:solidFill>
                          <a:srgbClr val="0070C0"/>
                        </a:solidFill>
                        <a:latin typeface="Calibri" panose="020F0502020204030204"/>
                        <a:ea typeface="Calibri" panose="020F0502020204030204" pitchFamily="34" charset="0"/>
                        <a:cs typeface="Times New Roman" panose="02020603050405020304" pitchFamily="18" charset="0"/>
                      </a:rPr>
                      <a:t> </a:t>
                    </a:r>
                  </a:p>
                  <a:p>
                    <a:pPr algn="ctr" defTabSz="685800" fontAlgn="auto">
                      <a:lnSpc>
                        <a:spcPct val="110000"/>
                      </a:lnSpc>
                      <a:spcBef>
                        <a:spcPts val="0"/>
                      </a:spcBef>
                      <a:spcAft>
                        <a:spcPts val="0"/>
                      </a:spcAft>
                    </a:pPr>
                    <a:r>
                      <a:rPr lang="en-US" sz="825">
                        <a:solidFill>
                          <a:srgbClr val="0070C0"/>
                        </a:solidFill>
                        <a:latin typeface="Calibri" panose="020F0502020204030204"/>
                        <a:ea typeface="Calibri" panose="020F0502020204030204" pitchFamily="34" charset="0"/>
                        <a:cs typeface="Times New Roman" panose="02020603050405020304" pitchFamily="18" charset="0"/>
                      </a:rPr>
                      <a:t> </a:t>
                    </a:r>
                  </a:p>
                </p:txBody>
              </p:sp>
              <p:sp>
                <p:nvSpPr>
                  <p:cNvPr id="47" name="Text Box 2">
                    <a:hlinkClick r:id="rId2"/>
                    <a:extLst>
                      <a:ext uri="{FF2B5EF4-FFF2-40B4-BE49-F238E27FC236}">
                        <a16:creationId xmlns:a16="http://schemas.microsoft.com/office/drawing/2014/main" id="{D55F8713-2F3E-4408-968F-BEE481BD629D}"/>
                      </a:ext>
                    </a:extLst>
                  </p:cNvPr>
                  <p:cNvSpPr txBox="1">
                    <a:spLocks noChangeArrowheads="1"/>
                  </p:cNvSpPr>
                  <p:nvPr/>
                </p:nvSpPr>
                <p:spPr bwMode="auto">
                  <a:xfrm>
                    <a:off x="0" y="1836822"/>
                    <a:ext cx="7772400" cy="445607"/>
                  </a:xfrm>
                  <a:prstGeom prst="rect">
                    <a:avLst/>
                  </a:prstGeom>
                  <a:noFill/>
                  <a:ln w="9525">
                    <a:noFill/>
                    <a:miter lim="800000"/>
                    <a:headEnd/>
                    <a:tailEnd/>
                  </a:ln>
                </p:spPr>
                <p:txBody>
                  <a:bodyPr rot="0" vert="horz" wrap="square" lIns="102870" tIns="0" rIns="68580" bIns="0" anchor="t" anchorCtr="0">
                    <a:noAutofit/>
                  </a:bodyPr>
                  <a:lstStyle/>
                  <a:p>
                    <a:pPr marL="304800" defTabSz="685800" fontAlgn="auto">
                      <a:lnSpc>
                        <a:spcPct val="110000"/>
                      </a:lnSpc>
                      <a:spcBef>
                        <a:spcPts val="0"/>
                      </a:spcBef>
                      <a:spcAft>
                        <a:spcPts val="0"/>
                      </a:spcAft>
                    </a:pPr>
                    <a:r>
                      <a:rPr lang="en-US" sz="2025">
                        <a:solidFill>
                          <a:prstClr val="black"/>
                        </a:solidFill>
                        <a:latin typeface="Calibri Light" panose="020F0302020204030204"/>
                        <a:ea typeface="Calibri" panose="020F0502020204030204" pitchFamily="34" charset="0"/>
                        <a:cs typeface="Calibri" panose="020F0502020204030204" pitchFamily="34" charset="0"/>
                      </a:rPr>
                      <a:t>Diễn đàn Sinh viên Đại học Cần Thơ</a:t>
                    </a:r>
                    <a:endParaRPr lang="en-US" sz="2025">
                      <a:solidFill>
                        <a:prstClr val="black"/>
                      </a:solidFill>
                      <a:latin typeface="Calibri Light" panose="020F0302020204030204"/>
                      <a:ea typeface="Calibri" panose="020F0502020204030204" pitchFamily="34" charset="0"/>
                      <a:cs typeface="Times New Roman" panose="02020603050405020304" pitchFamily="18" charset="0"/>
                    </a:endParaRPr>
                  </a:p>
                </p:txBody>
              </p:sp>
              <p:grpSp>
                <p:nvGrpSpPr>
                  <p:cNvPr id="49" name="Group 48">
                    <a:extLst>
                      <a:ext uri="{FF2B5EF4-FFF2-40B4-BE49-F238E27FC236}">
                        <a16:creationId xmlns:a16="http://schemas.microsoft.com/office/drawing/2014/main" id="{0AEB33A7-41BB-4C4A-97BE-DF34D2AD2FFF}"/>
                      </a:ext>
                    </a:extLst>
                  </p:cNvPr>
                  <p:cNvGrpSpPr/>
                  <p:nvPr/>
                </p:nvGrpSpPr>
                <p:grpSpPr>
                  <a:xfrm>
                    <a:off x="8159802" y="1160060"/>
                    <a:ext cx="3412977" cy="313297"/>
                    <a:chOff x="0" y="-15902"/>
                    <a:chExt cx="3057525" cy="280670"/>
                  </a:xfrm>
                </p:grpSpPr>
                <p:grpSp>
                  <p:nvGrpSpPr>
                    <p:cNvPr id="72" name="Group 71">
                      <a:extLst>
                        <a:ext uri="{FF2B5EF4-FFF2-40B4-BE49-F238E27FC236}">
                          <a16:creationId xmlns:a16="http://schemas.microsoft.com/office/drawing/2014/main" id="{32AD8A6C-B00A-4C43-8517-1B9337C5394E}"/>
                        </a:ext>
                      </a:extLst>
                    </p:cNvPr>
                    <p:cNvGrpSpPr/>
                    <p:nvPr/>
                  </p:nvGrpSpPr>
                  <p:grpSpPr>
                    <a:xfrm>
                      <a:off x="2190750" y="-15902"/>
                      <a:ext cx="866775" cy="280670"/>
                      <a:chOff x="0" y="-15902"/>
                      <a:chExt cx="866775" cy="280670"/>
                    </a:xfrm>
                  </p:grpSpPr>
                  <p:sp>
                    <p:nvSpPr>
                      <p:cNvPr id="79" name="Rectangle: Top Corners Rounded 78">
                        <a:extLst>
                          <a:ext uri="{FF2B5EF4-FFF2-40B4-BE49-F238E27FC236}">
                            <a16:creationId xmlns:a16="http://schemas.microsoft.com/office/drawing/2014/main" id="{C7D3B337-797B-4840-9E30-952C99BEB87E}"/>
                          </a:ext>
                        </a:extLst>
                      </p:cNvPr>
                      <p:cNvSpPr/>
                      <p:nvPr/>
                    </p:nvSpPr>
                    <p:spPr>
                      <a:xfrm>
                        <a:off x="0" y="-15902"/>
                        <a:ext cx="866775" cy="280670"/>
                      </a:xfrm>
                      <a:prstGeom prst="round2SameRect">
                        <a:avLst/>
                      </a:prstGeom>
                      <a:solidFill>
                        <a:srgbClr val="1A75C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34290" bIns="0" numCol="1" spcCol="0" rtlCol="0" fromWordArt="0" anchor="ctr" anchorCtr="0" forceAA="0" compatLnSpc="1">
                        <a:prstTxWarp prst="textNoShape">
                          <a:avLst/>
                        </a:prstTxWarp>
                        <a:noAutofit/>
                      </a:bodyPr>
                      <a:lstStyle/>
                      <a:p>
                        <a:pPr algn="r" defTabSz="685800" fontAlgn="auto">
                          <a:lnSpc>
                            <a:spcPct val="110000"/>
                          </a:lnSpc>
                          <a:spcBef>
                            <a:spcPts val="0"/>
                          </a:spcBef>
                          <a:spcAft>
                            <a:spcPts val="0"/>
                          </a:spcAft>
                        </a:pPr>
                        <a:r>
                          <a:rPr lang="en-US" sz="975" err="1">
                            <a:solidFill>
                              <a:prstClr val="white"/>
                            </a:solidFill>
                            <a:latin typeface="Calibri" panose="020F0502020204030204"/>
                            <a:ea typeface="Calibri" panose="020F0502020204030204" pitchFamily="34" charset="0"/>
                            <a:cs typeface="Tahoma" panose="020B0604030504040204" pitchFamily="34" charset="0"/>
                          </a:rPr>
                          <a:t>Tìm</a:t>
                        </a:r>
                        <a:r>
                          <a:rPr lang="en-US" sz="975">
                            <a:solidFill>
                              <a:prstClr val="white"/>
                            </a:solidFill>
                            <a:latin typeface="Calibri" panose="020F0502020204030204"/>
                            <a:ea typeface="Calibri" panose="020F0502020204030204" pitchFamily="34" charset="0"/>
                            <a:cs typeface="Tahoma" panose="020B0604030504040204" pitchFamily="34" charset="0"/>
                          </a:rPr>
                          <a:t> </a:t>
                        </a:r>
                        <a:r>
                          <a:rPr lang="en-US" sz="975" err="1">
                            <a:solidFill>
                              <a:prstClr val="white"/>
                            </a:solidFill>
                            <a:latin typeface="Calibri" panose="020F0502020204030204"/>
                            <a:ea typeface="Calibri" panose="020F0502020204030204" pitchFamily="34" charset="0"/>
                            <a:cs typeface="Tahoma" panose="020B0604030504040204" pitchFamily="34" charset="0"/>
                          </a:rPr>
                          <a:t>kiếm</a:t>
                        </a:r>
                        <a:endParaRPr lang="en-US" sz="975">
                          <a:solidFill>
                            <a:prstClr val="white"/>
                          </a:solidFill>
                          <a:latin typeface="Calibri" panose="020F0502020204030204"/>
                          <a:ea typeface="Calibri" panose="020F0502020204030204" pitchFamily="34" charset="0"/>
                          <a:cs typeface="Times New Roman" panose="02020603050405020304" pitchFamily="18" charset="0"/>
                        </a:endParaRPr>
                      </a:p>
                    </p:txBody>
                  </p:sp>
                  <p:pic>
                    <p:nvPicPr>
                      <p:cNvPr id="80" name="Picture 79">
                        <a:extLst>
                          <a:ext uri="{FF2B5EF4-FFF2-40B4-BE49-F238E27FC236}">
                            <a16:creationId xmlns:a16="http://schemas.microsoft.com/office/drawing/2014/main" id="{27077805-A3A9-46C0-88A8-FB9C1870C0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 y="38100"/>
                        <a:ext cx="200025" cy="200025"/>
                      </a:xfrm>
                      <a:prstGeom prst="rect">
                        <a:avLst/>
                      </a:prstGeom>
                    </p:spPr>
                  </p:pic>
                </p:grpSp>
                <p:grpSp>
                  <p:nvGrpSpPr>
                    <p:cNvPr id="73" name="Group 72">
                      <a:extLst>
                        <a:ext uri="{FF2B5EF4-FFF2-40B4-BE49-F238E27FC236}">
                          <a16:creationId xmlns:a16="http://schemas.microsoft.com/office/drawing/2014/main" id="{0519BF52-4FED-4EDD-AB39-DD408FE4C2EA}"/>
                        </a:ext>
                      </a:extLst>
                    </p:cNvPr>
                    <p:cNvGrpSpPr/>
                    <p:nvPr/>
                  </p:nvGrpSpPr>
                  <p:grpSpPr>
                    <a:xfrm>
                      <a:off x="1209675" y="-15902"/>
                      <a:ext cx="923925" cy="280670"/>
                      <a:chOff x="0" y="-15902"/>
                      <a:chExt cx="923925" cy="280670"/>
                    </a:xfrm>
                  </p:grpSpPr>
                  <p:sp>
                    <p:nvSpPr>
                      <p:cNvPr id="77" name="Rectangle: Top Corners Rounded 76">
                        <a:extLst>
                          <a:ext uri="{FF2B5EF4-FFF2-40B4-BE49-F238E27FC236}">
                            <a16:creationId xmlns:a16="http://schemas.microsoft.com/office/drawing/2014/main" id="{DCCD3B10-C95B-4133-AD6B-71D8E2702B57}"/>
                          </a:ext>
                        </a:extLst>
                      </p:cNvPr>
                      <p:cNvSpPr/>
                      <p:nvPr/>
                    </p:nvSpPr>
                    <p:spPr>
                      <a:xfrm>
                        <a:off x="0" y="-15902"/>
                        <a:ext cx="923925" cy="280670"/>
                      </a:xfrm>
                      <a:prstGeom prst="round2SameRect">
                        <a:avLst/>
                      </a:prstGeom>
                      <a:solidFill>
                        <a:srgbClr val="1A75C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34290" bIns="0" numCol="1" spcCol="0" rtlCol="0" fromWordArt="0" anchor="ctr" anchorCtr="0" forceAA="0" compatLnSpc="1">
                        <a:prstTxWarp prst="textNoShape">
                          <a:avLst/>
                        </a:prstTxWarp>
                        <a:noAutofit/>
                      </a:bodyPr>
                      <a:lstStyle/>
                      <a:p>
                        <a:pPr algn="r" defTabSz="685800" fontAlgn="auto">
                          <a:lnSpc>
                            <a:spcPct val="110000"/>
                          </a:lnSpc>
                          <a:spcBef>
                            <a:spcPts val="0"/>
                          </a:spcBef>
                          <a:spcAft>
                            <a:spcPts val="0"/>
                          </a:spcAft>
                        </a:pPr>
                        <a:r>
                          <a:rPr lang="en-US" sz="975">
                            <a:solidFill>
                              <a:prstClr val="white"/>
                            </a:solidFill>
                            <a:latin typeface="Calibri" panose="020F0502020204030204"/>
                            <a:ea typeface="Calibri" panose="020F0502020204030204" pitchFamily="34" charset="0"/>
                            <a:cs typeface="Times New Roman" panose="02020603050405020304" pitchFamily="18" charset="0"/>
                          </a:rPr>
                          <a:t>Hộp thư</a:t>
                        </a:r>
                      </a:p>
                    </p:txBody>
                  </p:sp>
                  <p:pic>
                    <p:nvPicPr>
                      <p:cNvPr id="78" name="Picture 77" descr="C:\Users\TUAN.NGO\AppData\Local\Microsoft\Windows\INetCache\Content.Word\icons8-message.png">
                        <a:extLst>
                          <a:ext uri="{FF2B5EF4-FFF2-40B4-BE49-F238E27FC236}">
                            <a16:creationId xmlns:a16="http://schemas.microsoft.com/office/drawing/2014/main" id="{E28C8CD1-40D9-463D-A7F7-BBD899AC87D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6200" y="57150"/>
                        <a:ext cx="180975" cy="180975"/>
                      </a:xfrm>
                      <a:prstGeom prst="rect">
                        <a:avLst/>
                      </a:prstGeom>
                      <a:noFill/>
                      <a:ln>
                        <a:noFill/>
                      </a:ln>
                    </p:spPr>
                  </p:pic>
                </p:grpSp>
                <p:grpSp>
                  <p:nvGrpSpPr>
                    <p:cNvPr id="74" name="Group 73">
                      <a:extLst>
                        <a:ext uri="{FF2B5EF4-FFF2-40B4-BE49-F238E27FC236}">
                          <a16:creationId xmlns:a16="http://schemas.microsoft.com/office/drawing/2014/main" id="{49B945A9-2068-4BE2-A98E-4D6E0E9C9491}"/>
                        </a:ext>
                      </a:extLst>
                    </p:cNvPr>
                    <p:cNvGrpSpPr/>
                    <p:nvPr/>
                  </p:nvGrpSpPr>
                  <p:grpSpPr>
                    <a:xfrm>
                      <a:off x="0" y="-15902"/>
                      <a:ext cx="1143000" cy="280670"/>
                      <a:chOff x="0" y="-15902"/>
                      <a:chExt cx="1143000" cy="280670"/>
                    </a:xfrm>
                  </p:grpSpPr>
                  <p:sp>
                    <p:nvSpPr>
                      <p:cNvPr id="75" name="Rectangle: Top Corners Rounded 74">
                        <a:extLst>
                          <a:ext uri="{FF2B5EF4-FFF2-40B4-BE49-F238E27FC236}">
                            <a16:creationId xmlns:a16="http://schemas.microsoft.com/office/drawing/2014/main" id="{E01BE95F-38E6-4994-9A10-277E6B74B917}"/>
                          </a:ext>
                        </a:extLst>
                      </p:cNvPr>
                      <p:cNvSpPr/>
                      <p:nvPr/>
                    </p:nvSpPr>
                    <p:spPr>
                      <a:xfrm>
                        <a:off x="0" y="-15902"/>
                        <a:ext cx="1143000" cy="280670"/>
                      </a:xfrm>
                      <a:prstGeom prst="round2SameRect">
                        <a:avLst/>
                      </a:prstGeom>
                      <a:solidFill>
                        <a:srgbClr val="1A75C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34290" bIns="0" numCol="1" spcCol="0" rtlCol="0" fromWordArt="0" anchor="ctr" anchorCtr="0" forceAA="0" compatLnSpc="1">
                        <a:prstTxWarp prst="textNoShape">
                          <a:avLst/>
                        </a:prstTxWarp>
                        <a:noAutofit/>
                      </a:bodyPr>
                      <a:lstStyle/>
                      <a:p>
                        <a:pPr algn="r" defTabSz="685800" fontAlgn="auto">
                          <a:lnSpc>
                            <a:spcPct val="110000"/>
                          </a:lnSpc>
                          <a:spcBef>
                            <a:spcPts val="0"/>
                          </a:spcBef>
                          <a:spcAft>
                            <a:spcPts val="0"/>
                          </a:spcAft>
                        </a:pPr>
                        <a:r>
                          <a:rPr lang="en-US" sz="975" err="1">
                            <a:solidFill>
                              <a:prstClr val="white"/>
                            </a:solidFill>
                            <a:latin typeface="Calibri" panose="020F0502020204030204"/>
                            <a:ea typeface="Calibri" panose="020F0502020204030204" pitchFamily="34" charset="0"/>
                            <a:cs typeface="Times New Roman" panose="02020603050405020304" pitchFamily="18" charset="0"/>
                          </a:rPr>
                          <a:t>Bài</a:t>
                        </a:r>
                        <a:r>
                          <a:rPr lang="en-US" sz="975">
                            <a:solidFill>
                              <a:prstClr val="white"/>
                            </a:solidFill>
                            <a:latin typeface="Calibri" panose="020F0502020204030204"/>
                            <a:ea typeface="Calibri" panose="020F0502020204030204" pitchFamily="34" charset="0"/>
                            <a:cs typeface="Times New Roman" panose="02020603050405020304" pitchFamily="18" charset="0"/>
                          </a:rPr>
                          <a:t> </a:t>
                        </a:r>
                        <a:r>
                          <a:rPr lang="en-US" sz="975" err="1">
                            <a:solidFill>
                              <a:prstClr val="white"/>
                            </a:solidFill>
                            <a:latin typeface="Calibri" panose="020F0502020204030204"/>
                            <a:ea typeface="Calibri" panose="020F0502020204030204" pitchFamily="34" charset="0"/>
                            <a:cs typeface="Times New Roman" panose="02020603050405020304" pitchFamily="18" charset="0"/>
                          </a:rPr>
                          <a:t>viết</a:t>
                        </a:r>
                        <a:r>
                          <a:rPr lang="en-US" sz="975">
                            <a:solidFill>
                              <a:prstClr val="white"/>
                            </a:solidFill>
                            <a:latin typeface="Calibri" panose="020F0502020204030204"/>
                            <a:ea typeface="Calibri" panose="020F0502020204030204" pitchFamily="34" charset="0"/>
                            <a:cs typeface="Times New Roman" panose="02020603050405020304" pitchFamily="18" charset="0"/>
                          </a:rPr>
                          <a:t> </a:t>
                        </a:r>
                        <a:r>
                          <a:rPr lang="en-US" sz="975" err="1">
                            <a:solidFill>
                              <a:prstClr val="white"/>
                            </a:solidFill>
                            <a:latin typeface="Calibri" panose="020F0502020204030204"/>
                            <a:ea typeface="Calibri" panose="020F0502020204030204" pitchFamily="34" charset="0"/>
                            <a:cs typeface="Times New Roman" panose="02020603050405020304" pitchFamily="18" charset="0"/>
                          </a:rPr>
                          <a:t>mới</a:t>
                        </a:r>
                        <a:endParaRPr lang="en-US" sz="975">
                          <a:solidFill>
                            <a:prstClr val="white"/>
                          </a:solidFill>
                          <a:latin typeface="Calibri" panose="020F0502020204030204"/>
                          <a:ea typeface="Calibri" panose="020F0502020204030204" pitchFamily="34" charset="0"/>
                          <a:cs typeface="Times New Roman" panose="02020603050405020304" pitchFamily="18" charset="0"/>
                        </a:endParaRPr>
                      </a:p>
                    </p:txBody>
                  </p:sp>
                  <p:pic>
                    <p:nvPicPr>
                      <p:cNvPr id="76" name="Picture 75" descr="C:\Users\TUAN.NGO\AppData\Local\Microsoft\Windows\INetCache\Content.Word\icons8-google-news.png">
                        <a:extLst>
                          <a:ext uri="{FF2B5EF4-FFF2-40B4-BE49-F238E27FC236}">
                            <a16:creationId xmlns:a16="http://schemas.microsoft.com/office/drawing/2014/main" id="{58E54FB4-99D3-4317-91AC-E5013B00E2A3}"/>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6200" y="57150"/>
                        <a:ext cx="172720" cy="172720"/>
                      </a:xfrm>
                      <a:prstGeom prst="rect">
                        <a:avLst/>
                      </a:prstGeom>
                      <a:noFill/>
                      <a:ln>
                        <a:noFill/>
                      </a:ln>
                    </p:spPr>
                  </p:pic>
                </p:grpSp>
              </p:grpSp>
              <p:grpSp>
                <p:nvGrpSpPr>
                  <p:cNvPr id="50" name="Group 49">
                    <a:extLst>
                      <a:ext uri="{FF2B5EF4-FFF2-40B4-BE49-F238E27FC236}">
                        <a16:creationId xmlns:a16="http://schemas.microsoft.com/office/drawing/2014/main" id="{35EFDDF4-8C26-4A11-9444-4C77D78AAFD9}"/>
                      </a:ext>
                    </a:extLst>
                  </p:cNvPr>
                  <p:cNvGrpSpPr/>
                  <p:nvPr/>
                </p:nvGrpSpPr>
                <p:grpSpPr>
                  <a:xfrm>
                    <a:off x="520957" y="2449888"/>
                    <a:ext cx="7251443" cy="3027716"/>
                    <a:chOff x="0" y="0"/>
                    <a:chExt cx="5867400" cy="2449843"/>
                  </a:xfrm>
                </p:grpSpPr>
                <p:sp>
                  <p:nvSpPr>
                    <p:cNvPr id="53" name="Rectangle: Rounded Corners 52">
                      <a:hlinkClick r:id="rId2"/>
                      <a:extLst>
                        <a:ext uri="{FF2B5EF4-FFF2-40B4-BE49-F238E27FC236}">
                          <a16:creationId xmlns:a16="http://schemas.microsoft.com/office/drawing/2014/main" id="{6180548F-1C04-4A70-8CB4-FE98E158236C}"/>
                        </a:ext>
                      </a:extLst>
                    </p:cNvPr>
                    <p:cNvSpPr/>
                    <p:nvPr/>
                  </p:nvSpPr>
                  <p:spPr>
                    <a:xfrm>
                      <a:off x="0" y="0"/>
                      <a:ext cx="5867400" cy="275618"/>
                    </a:xfrm>
                    <a:prstGeom prst="roundRect">
                      <a:avLst>
                        <a:gd name="adj" fmla="val 24074"/>
                      </a:avLst>
                    </a:prstGeom>
                    <a:solidFill>
                      <a:srgbClr val="71A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0" rIns="68580" bIns="0" numCol="1" spcCol="0" rtlCol="0" fromWordArt="0" anchor="ctr" anchorCtr="0" forceAA="0" compatLnSpc="1">
                      <a:prstTxWarp prst="textNoShape">
                        <a:avLst/>
                      </a:prstTxWarp>
                      <a:noAutofit/>
                    </a:bodyPr>
                    <a:lstStyle/>
                    <a:p>
                      <a:pPr defTabSz="685800" fontAlgn="auto">
                        <a:lnSpc>
                          <a:spcPct val="110000"/>
                        </a:lnSpc>
                        <a:spcBef>
                          <a:spcPts val="0"/>
                        </a:spcBef>
                        <a:spcAft>
                          <a:spcPts val="0"/>
                        </a:spcAft>
                      </a:pPr>
                      <a:r>
                        <a:rPr lang="en-US" sz="1125"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2"/>
                        </a:rPr>
                        <a:t>CTU.VN</a:t>
                      </a:r>
                      <a:endParaRPr lang="en-US" sz="825">
                        <a:solidFill>
                          <a:srgbClr val="0070C0"/>
                        </a:solidFill>
                        <a:latin typeface="Calibri" panose="020F0502020204030204"/>
                        <a:ea typeface="Calibri" panose="020F0502020204030204" pitchFamily="34" charset="0"/>
                        <a:cs typeface="Times New Roman" panose="02020603050405020304" pitchFamily="18" charset="0"/>
                      </a:endParaRPr>
                    </a:p>
                  </p:txBody>
                </p:sp>
                <p:grpSp>
                  <p:nvGrpSpPr>
                    <p:cNvPr id="54" name="Group 53">
                      <a:extLst>
                        <a:ext uri="{FF2B5EF4-FFF2-40B4-BE49-F238E27FC236}">
                          <a16:creationId xmlns:a16="http://schemas.microsoft.com/office/drawing/2014/main" id="{1087CBB4-2BE4-46E0-A2EE-041E13A7B051}"/>
                        </a:ext>
                      </a:extLst>
                    </p:cNvPr>
                    <p:cNvGrpSpPr/>
                    <p:nvPr/>
                  </p:nvGrpSpPr>
                  <p:grpSpPr>
                    <a:xfrm>
                      <a:off x="0" y="363832"/>
                      <a:ext cx="2865120" cy="434975"/>
                      <a:chOff x="0" y="-1928"/>
                      <a:chExt cx="2865120" cy="434975"/>
                    </a:xfrm>
                  </p:grpSpPr>
                  <p:sp>
                    <p:nvSpPr>
                      <p:cNvPr id="70" name="Rectangle: Rounded Corners 69">
                        <a:extLst>
                          <a:ext uri="{FF2B5EF4-FFF2-40B4-BE49-F238E27FC236}">
                            <a16:creationId xmlns:a16="http://schemas.microsoft.com/office/drawing/2014/main" id="{89A7BC32-AC9E-4C35-8C69-C94AEC9DDCAB}"/>
                          </a:ext>
                        </a:extLst>
                      </p:cNvPr>
                      <p:cNvSpPr/>
                      <p:nvPr/>
                    </p:nvSpPr>
                    <p:spPr>
                      <a:xfrm>
                        <a:off x="0" y="1"/>
                        <a:ext cx="2865120" cy="4059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indent="598885" defTabSz="685800" fontAlgn="auto">
                          <a:lnSpc>
                            <a:spcPct val="110000"/>
                          </a:lnSpc>
                          <a:spcBef>
                            <a:spcPts val="0"/>
                          </a:spcBef>
                          <a:spcAft>
                            <a:spcPts val="0"/>
                          </a:spcAft>
                        </a:pPr>
                        <a:r>
                          <a:rPr lang="en-US" sz="1125" b="1" err="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Bạn</a:t>
                        </a:r>
                        <a:r>
                          <a:rPr lang="en-US" sz="1125"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 </a:t>
                        </a:r>
                        <a:r>
                          <a:rPr lang="en-US" sz="1125" b="1" err="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có</a:t>
                        </a:r>
                        <a:r>
                          <a:rPr lang="en-US" sz="1125"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 </a:t>
                        </a:r>
                        <a:r>
                          <a:rPr lang="en-US" sz="1125" b="1" err="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muốn</a:t>
                        </a:r>
                        <a:r>
                          <a:rPr lang="en-US" sz="1125"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 </a:t>
                        </a:r>
                        <a:r>
                          <a:rPr lang="en-US" sz="1125" b="1" err="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hẹn</a:t>
                        </a:r>
                        <a:r>
                          <a:rPr lang="en-US" sz="1125"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 </a:t>
                        </a:r>
                        <a:r>
                          <a:rPr lang="en-US" sz="1125" b="1" err="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hò</a:t>
                        </a:r>
                        <a:r>
                          <a:rPr lang="en-US" sz="1125"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a:t>
                        </a:r>
                        <a:endParaRPr lang="en-US" sz="825">
                          <a:solidFill>
                            <a:srgbClr val="0070C0"/>
                          </a:solidFill>
                          <a:latin typeface="Calibri" panose="020F0502020204030204"/>
                          <a:ea typeface="Calibri" panose="020F0502020204030204" pitchFamily="34" charset="0"/>
                          <a:cs typeface="Times New Roman" panose="02020603050405020304" pitchFamily="18" charset="0"/>
                        </a:endParaRPr>
                      </a:p>
                    </p:txBody>
                  </p:sp>
                  <p:pic>
                    <p:nvPicPr>
                      <p:cNvPr id="71" name="Picture 70" descr="C:\Users\TUAN.NGO\AppData\Local\Microsoft\Windows\INetCache\Content.Word\icons8-heart.png">
                        <a:extLst>
                          <a:ext uri="{FF2B5EF4-FFF2-40B4-BE49-F238E27FC236}">
                            <a16:creationId xmlns:a16="http://schemas.microsoft.com/office/drawing/2014/main" id="{8716EF05-EAAA-40F5-9079-DA9815BA5F38}"/>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7464" y="-1928"/>
                        <a:ext cx="434975" cy="434975"/>
                      </a:xfrm>
                      <a:prstGeom prst="rect">
                        <a:avLst/>
                      </a:prstGeom>
                      <a:noFill/>
                      <a:ln>
                        <a:noFill/>
                      </a:ln>
                    </p:spPr>
                  </p:pic>
                </p:grpSp>
                <p:grpSp>
                  <p:nvGrpSpPr>
                    <p:cNvPr id="55" name="Group 54">
                      <a:extLst>
                        <a:ext uri="{FF2B5EF4-FFF2-40B4-BE49-F238E27FC236}">
                          <a16:creationId xmlns:a16="http://schemas.microsoft.com/office/drawing/2014/main" id="{55C5F5C9-2DEB-4185-9012-7BF9C96A5852}"/>
                        </a:ext>
                      </a:extLst>
                    </p:cNvPr>
                    <p:cNvGrpSpPr/>
                    <p:nvPr/>
                  </p:nvGrpSpPr>
                  <p:grpSpPr>
                    <a:xfrm>
                      <a:off x="2989690" y="361905"/>
                      <a:ext cx="2865120" cy="425715"/>
                      <a:chOff x="0" y="-19757"/>
                      <a:chExt cx="2865120" cy="425715"/>
                    </a:xfrm>
                  </p:grpSpPr>
                  <p:sp>
                    <p:nvSpPr>
                      <p:cNvPr id="68" name="Rectangle: Rounded Corners 67">
                        <a:extLst>
                          <a:ext uri="{FF2B5EF4-FFF2-40B4-BE49-F238E27FC236}">
                            <a16:creationId xmlns:a16="http://schemas.microsoft.com/office/drawing/2014/main" id="{749FD5BF-261C-4EBB-8EC2-FE97DC59A179}"/>
                          </a:ext>
                        </a:extLst>
                      </p:cNvPr>
                      <p:cNvSpPr/>
                      <p:nvPr/>
                    </p:nvSpPr>
                    <p:spPr>
                      <a:xfrm>
                        <a:off x="0" y="0"/>
                        <a:ext cx="2865120" cy="4059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indent="598885" defTabSz="685800" fontAlgn="auto">
                          <a:lnSpc>
                            <a:spcPct val="110000"/>
                          </a:lnSpc>
                          <a:spcBef>
                            <a:spcPts val="0"/>
                          </a:spcBef>
                          <a:spcAft>
                            <a:spcPts val="0"/>
                          </a:spcAft>
                        </a:pPr>
                        <a:r>
                          <a:rPr lang="en-US" sz="1125"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Hay Giao </a:t>
                        </a:r>
                        <a:r>
                          <a:rPr lang="en-US" sz="1125" b="1" err="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lưu</a:t>
                        </a:r>
                        <a:r>
                          <a:rPr lang="en-US" sz="1125"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 - </a:t>
                        </a:r>
                        <a:r>
                          <a:rPr lang="en-US" sz="1125" b="1" err="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Kết</a:t>
                        </a:r>
                        <a:r>
                          <a:rPr lang="en-US" sz="1125"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 </a:t>
                        </a:r>
                        <a:r>
                          <a:rPr lang="en-US" sz="1125" b="1" err="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bạn</a:t>
                        </a:r>
                        <a:r>
                          <a:rPr lang="en-US" sz="1125"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0"/>
                          </a:rPr>
                          <a:t>?</a:t>
                        </a:r>
                        <a:endParaRPr lang="en-US" sz="825">
                          <a:solidFill>
                            <a:srgbClr val="0070C0"/>
                          </a:solidFill>
                          <a:latin typeface="Calibri" panose="020F0502020204030204"/>
                          <a:ea typeface="Calibri" panose="020F0502020204030204" pitchFamily="34" charset="0"/>
                          <a:cs typeface="Times New Roman" panose="02020603050405020304" pitchFamily="18" charset="0"/>
                        </a:endParaRPr>
                      </a:p>
                    </p:txBody>
                  </p:sp>
                  <p:pic>
                    <p:nvPicPr>
                      <p:cNvPr id="69" name="Picture 68" descr="C:\Users\TUAN.NGO\AppData\Local\Microsoft\Windows\INetCache\Content.Word\icons8-helping-hand.png">
                        <a:extLst>
                          <a:ext uri="{FF2B5EF4-FFF2-40B4-BE49-F238E27FC236}">
                            <a16:creationId xmlns:a16="http://schemas.microsoft.com/office/drawing/2014/main" id="{FADB4857-7488-484E-A92B-8B419F359DF4}"/>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2562524">
                        <a:off x="119270" y="-19757"/>
                        <a:ext cx="377825" cy="377825"/>
                      </a:xfrm>
                      <a:prstGeom prst="rect">
                        <a:avLst/>
                      </a:prstGeom>
                      <a:noFill/>
                      <a:ln>
                        <a:noFill/>
                      </a:ln>
                    </p:spPr>
                  </p:pic>
                </p:grpSp>
                <p:grpSp>
                  <p:nvGrpSpPr>
                    <p:cNvPr id="56" name="Group 55">
                      <a:extLst>
                        <a:ext uri="{FF2B5EF4-FFF2-40B4-BE49-F238E27FC236}">
                          <a16:creationId xmlns:a16="http://schemas.microsoft.com/office/drawing/2014/main" id="{89D330C4-2330-4556-BE97-50604008713E}"/>
                        </a:ext>
                      </a:extLst>
                    </p:cNvPr>
                    <p:cNvGrpSpPr/>
                    <p:nvPr/>
                  </p:nvGrpSpPr>
                  <p:grpSpPr>
                    <a:xfrm>
                      <a:off x="0" y="883379"/>
                      <a:ext cx="2865120" cy="481146"/>
                      <a:chOff x="0" y="-174144"/>
                      <a:chExt cx="2865120" cy="481146"/>
                    </a:xfrm>
                  </p:grpSpPr>
                  <p:sp>
                    <p:nvSpPr>
                      <p:cNvPr id="66" name="Rectangle: Rounded Corners 65">
                        <a:extLst>
                          <a:ext uri="{FF2B5EF4-FFF2-40B4-BE49-F238E27FC236}">
                            <a16:creationId xmlns:a16="http://schemas.microsoft.com/office/drawing/2014/main" id="{3E6340EA-1151-48F8-8095-8E217669045D}"/>
                          </a:ext>
                        </a:extLst>
                      </p:cNvPr>
                      <p:cNvSpPr/>
                      <p:nvPr/>
                    </p:nvSpPr>
                    <p:spPr>
                      <a:xfrm>
                        <a:off x="0" y="-135702"/>
                        <a:ext cx="2865120" cy="4059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indent="598885" defTabSz="685800" fontAlgn="auto">
                          <a:lnSpc>
                            <a:spcPct val="110000"/>
                          </a:lnSpc>
                          <a:spcBef>
                            <a:spcPts val="0"/>
                          </a:spcBef>
                          <a:spcAft>
                            <a:spcPts val="0"/>
                          </a:spcAft>
                        </a:pPr>
                        <a:r>
                          <a:rPr lang="en-US" sz="1125" b="1">
                            <a:solidFill>
                              <a:srgbClr val="0070C0"/>
                            </a:solidFill>
                            <a:latin typeface="Calibri Light" panose="020F0302020204030204" pitchFamily="34" charset="0"/>
                            <a:cs typeface="Times New Roman" panose="02020603050405020304" pitchFamily="18" charset="0"/>
                            <a:hlinkClick r:id="rId13"/>
                          </a:rPr>
                          <a:t>Mẫu Powerpoint cực đẹp</a:t>
                        </a:r>
                        <a:endParaRPr lang="en-US" sz="1125" b="1">
                          <a:solidFill>
                            <a:srgbClr val="0070C0"/>
                          </a:solidFill>
                          <a:latin typeface="Calibri Light" panose="020F0302020204030204" pitchFamily="34" charset="0"/>
                          <a:cs typeface="Times New Roman" panose="02020603050405020304" pitchFamily="18" charset="0"/>
                        </a:endParaRPr>
                      </a:p>
                    </p:txBody>
                  </p:sp>
                  <p:pic>
                    <p:nvPicPr>
                      <p:cNvPr id="67" name="Picture 66" descr="C:\Users\TUAN.NGO\AppData\Local\Microsoft\Windows\INetCache\Content.Word\icons8-microsoft-powerpoint.png">
                        <a:extLst>
                          <a:ext uri="{FF2B5EF4-FFF2-40B4-BE49-F238E27FC236}">
                            <a16:creationId xmlns:a16="http://schemas.microsoft.com/office/drawing/2014/main" id="{A9F7990C-0CC6-4C78-8929-D676A55D64BC}"/>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7708" y="-174144"/>
                        <a:ext cx="481147" cy="481146"/>
                      </a:xfrm>
                      <a:prstGeom prst="rect">
                        <a:avLst/>
                      </a:prstGeom>
                      <a:noFill/>
                      <a:ln>
                        <a:noFill/>
                      </a:ln>
                    </p:spPr>
                  </p:pic>
                </p:grpSp>
                <p:grpSp>
                  <p:nvGrpSpPr>
                    <p:cNvPr id="57" name="Group 56">
                      <a:extLst>
                        <a:ext uri="{FF2B5EF4-FFF2-40B4-BE49-F238E27FC236}">
                          <a16:creationId xmlns:a16="http://schemas.microsoft.com/office/drawing/2014/main" id="{66CB8224-C351-495D-8EB1-839FE3C702FD}"/>
                        </a:ext>
                      </a:extLst>
                    </p:cNvPr>
                    <p:cNvGrpSpPr/>
                    <p:nvPr/>
                  </p:nvGrpSpPr>
                  <p:grpSpPr>
                    <a:xfrm>
                      <a:off x="2989690" y="1482178"/>
                      <a:ext cx="2865120" cy="967665"/>
                      <a:chOff x="0" y="-290963"/>
                      <a:chExt cx="2865120" cy="967665"/>
                    </a:xfrm>
                  </p:grpSpPr>
                  <p:sp>
                    <p:nvSpPr>
                      <p:cNvPr id="64" name="Rectangle: Rounded Corners 63">
                        <a:extLst>
                          <a:ext uri="{FF2B5EF4-FFF2-40B4-BE49-F238E27FC236}">
                            <a16:creationId xmlns:a16="http://schemas.microsoft.com/office/drawing/2014/main" id="{5416D7D3-11F9-4D37-93F2-89CB4B226E89}"/>
                          </a:ext>
                        </a:extLst>
                      </p:cNvPr>
                      <p:cNvSpPr/>
                      <p:nvPr/>
                    </p:nvSpPr>
                    <p:spPr>
                      <a:xfrm>
                        <a:off x="0" y="-290963"/>
                        <a:ext cx="2865120" cy="4059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indent="598885" defTabSz="685800" fontAlgn="auto">
                          <a:lnSpc>
                            <a:spcPct val="110000"/>
                          </a:lnSpc>
                          <a:spcBef>
                            <a:spcPts val="0"/>
                          </a:spcBef>
                          <a:spcAft>
                            <a:spcPts val="0"/>
                          </a:spcAft>
                        </a:pPr>
                        <a:r>
                          <a:rPr lang="en-US" sz="1125"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5"/>
                          </a:rPr>
                          <a:t>Kho Luận văn Miễn Phí</a:t>
                        </a:r>
                        <a:endParaRPr lang="en-US" sz="825">
                          <a:solidFill>
                            <a:srgbClr val="0070C0"/>
                          </a:solidFill>
                          <a:latin typeface="Calibri" panose="020F0502020204030204"/>
                          <a:ea typeface="Calibri" panose="020F0502020204030204" pitchFamily="34" charset="0"/>
                          <a:cs typeface="Times New Roman" panose="02020603050405020304" pitchFamily="18" charset="0"/>
                        </a:endParaRPr>
                      </a:p>
                    </p:txBody>
                  </p:sp>
                  <p:pic>
                    <p:nvPicPr>
                      <p:cNvPr id="65" name="Picture 64" descr="C:\Users\TUAN.NGO\AppData\Local\Microsoft\Windows\INetCache\Content.Word\icons8-news.png">
                        <a:extLst>
                          <a:ext uri="{FF2B5EF4-FFF2-40B4-BE49-F238E27FC236}">
                            <a16:creationId xmlns:a16="http://schemas.microsoft.com/office/drawing/2014/main" id="{72974AAE-9B58-4704-8834-45E8685181E4}"/>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87465" y="-288234"/>
                        <a:ext cx="421005" cy="421005"/>
                      </a:xfrm>
                      <a:prstGeom prst="rect">
                        <a:avLst/>
                      </a:prstGeom>
                      <a:noFill/>
                      <a:ln>
                        <a:noFill/>
                      </a:ln>
                    </p:spPr>
                  </p:pic>
                  <p:sp>
                    <p:nvSpPr>
                      <p:cNvPr id="84" name="Rectangle: Rounded Corners 83">
                        <a:extLst>
                          <a:ext uri="{FF2B5EF4-FFF2-40B4-BE49-F238E27FC236}">
                            <a16:creationId xmlns:a16="http://schemas.microsoft.com/office/drawing/2014/main" id="{CEFC2B03-2857-4FE8-A708-A4F70D9F2461}"/>
                          </a:ext>
                        </a:extLst>
                      </p:cNvPr>
                      <p:cNvSpPr/>
                      <p:nvPr/>
                    </p:nvSpPr>
                    <p:spPr>
                      <a:xfrm>
                        <a:off x="0" y="270744"/>
                        <a:ext cx="2865120" cy="4059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indent="598885" defTabSz="685800" fontAlgn="auto">
                          <a:lnSpc>
                            <a:spcPct val="110000"/>
                          </a:lnSpc>
                          <a:spcBef>
                            <a:spcPts val="0"/>
                          </a:spcBef>
                          <a:spcAft>
                            <a:spcPts val="0"/>
                          </a:spcAft>
                        </a:pPr>
                        <a:r>
                          <a:rPr lang="en-US" sz="1125"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7"/>
                          </a:rPr>
                          <a:t>CLB Khởi nghiệp BeeGroup</a:t>
                        </a:r>
                        <a:endParaRPr lang="en-US" sz="825">
                          <a:solidFill>
                            <a:srgbClr val="0070C0"/>
                          </a:solidFill>
                          <a:latin typeface="Calibri" panose="020F0502020204030204"/>
                          <a:ea typeface="Calibri" panose="020F0502020204030204" pitchFamily="34" charset="0"/>
                          <a:cs typeface="Times New Roman" panose="02020603050405020304" pitchFamily="18" charset="0"/>
                        </a:endParaRPr>
                      </a:p>
                    </p:txBody>
                  </p:sp>
                </p:grpSp>
                <p:grpSp>
                  <p:nvGrpSpPr>
                    <p:cNvPr id="58" name="Group 57">
                      <a:extLst>
                        <a:ext uri="{FF2B5EF4-FFF2-40B4-BE49-F238E27FC236}">
                          <a16:creationId xmlns:a16="http://schemas.microsoft.com/office/drawing/2014/main" id="{BC042391-5221-4788-98CD-33A6719887D7}"/>
                        </a:ext>
                      </a:extLst>
                    </p:cNvPr>
                    <p:cNvGrpSpPr/>
                    <p:nvPr/>
                  </p:nvGrpSpPr>
                  <p:grpSpPr>
                    <a:xfrm>
                      <a:off x="2989690" y="917654"/>
                      <a:ext cx="2865120" cy="451001"/>
                      <a:chOff x="0" y="-155772"/>
                      <a:chExt cx="2865120" cy="451001"/>
                    </a:xfrm>
                  </p:grpSpPr>
                  <p:sp>
                    <p:nvSpPr>
                      <p:cNvPr id="62" name="Rectangle: Rounded Corners 61">
                        <a:extLst>
                          <a:ext uri="{FF2B5EF4-FFF2-40B4-BE49-F238E27FC236}">
                            <a16:creationId xmlns:a16="http://schemas.microsoft.com/office/drawing/2014/main" id="{44526CC4-54EF-4BA0-80A4-71683AF52740}"/>
                          </a:ext>
                        </a:extLst>
                      </p:cNvPr>
                      <p:cNvSpPr/>
                      <p:nvPr/>
                    </p:nvSpPr>
                    <p:spPr>
                      <a:xfrm>
                        <a:off x="0" y="-135701"/>
                        <a:ext cx="2865120" cy="4059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indent="598885" defTabSz="685800" fontAlgn="auto">
                          <a:lnSpc>
                            <a:spcPct val="110000"/>
                          </a:lnSpc>
                          <a:spcBef>
                            <a:spcPts val="0"/>
                          </a:spcBef>
                          <a:spcAft>
                            <a:spcPts val="0"/>
                          </a:spcAft>
                        </a:pPr>
                        <a:r>
                          <a:rPr lang="en-US" sz="1125"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18"/>
                          </a:rPr>
                          <a:t>Các khóa học cực hay</a:t>
                        </a:r>
                        <a:endParaRPr lang="en-US" sz="825">
                          <a:solidFill>
                            <a:srgbClr val="0070C0"/>
                          </a:solidFill>
                          <a:latin typeface="Calibri" panose="020F0502020204030204"/>
                          <a:ea typeface="Calibri" panose="020F0502020204030204" pitchFamily="34" charset="0"/>
                          <a:cs typeface="Times New Roman" panose="02020603050405020304" pitchFamily="18" charset="0"/>
                        </a:endParaRPr>
                      </a:p>
                    </p:txBody>
                  </p:sp>
                  <p:pic>
                    <p:nvPicPr>
                      <p:cNvPr id="63" name="Picture 62" descr="C:\Users\TUAN.NGO\AppData\Local\Microsoft\Windows\INetCache\Content.Word\icons8-play-button.png">
                        <a:extLst>
                          <a:ext uri="{FF2B5EF4-FFF2-40B4-BE49-F238E27FC236}">
                            <a16:creationId xmlns:a16="http://schemas.microsoft.com/office/drawing/2014/main" id="{DC18819D-E75C-4788-A563-CD4EF784F7E5}"/>
                          </a:ext>
                        </a:extLst>
                      </p:cNvPr>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55660" y="-155772"/>
                        <a:ext cx="451001" cy="451001"/>
                      </a:xfrm>
                      <a:prstGeom prst="rect">
                        <a:avLst/>
                      </a:prstGeom>
                      <a:noFill/>
                      <a:ln>
                        <a:noFill/>
                      </a:ln>
                    </p:spPr>
                  </p:pic>
                </p:grpSp>
                <p:grpSp>
                  <p:nvGrpSpPr>
                    <p:cNvPr id="59" name="Group 58">
                      <a:extLst>
                        <a:ext uri="{FF2B5EF4-FFF2-40B4-BE49-F238E27FC236}">
                          <a16:creationId xmlns:a16="http://schemas.microsoft.com/office/drawing/2014/main" id="{CB22D00F-B79A-48A2-A1BB-770B19C60DE6}"/>
                        </a:ext>
                      </a:extLst>
                    </p:cNvPr>
                    <p:cNvGrpSpPr/>
                    <p:nvPr/>
                  </p:nvGrpSpPr>
                  <p:grpSpPr>
                    <a:xfrm>
                      <a:off x="0" y="1445151"/>
                      <a:ext cx="2865120" cy="988789"/>
                      <a:chOff x="0" y="-312087"/>
                      <a:chExt cx="2865120" cy="988789"/>
                    </a:xfrm>
                  </p:grpSpPr>
                  <p:sp>
                    <p:nvSpPr>
                      <p:cNvPr id="60" name="Rectangle: Rounded Corners 59">
                        <a:extLst>
                          <a:ext uri="{FF2B5EF4-FFF2-40B4-BE49-F238E27FC236}">
                            <a16:creationId xmlns:a16="http://schemas.microsoft.com/office/drawing/2014/main" id="{C2FD7121-E9C9-4E71-8AFB-0C50AFCAA063}"/>
                          </a:ext>
                        </a:extLst>
                      </p:cNvPr>
                      <p:cNvSpPr/>
                      <p:nvPr/>
                    </p:nvSpPr>
                    <p:spPr>
                      <a:xfrm>
                        <a:off x="0" y="-290963"/>
                        <a:ext cx="2865120" cy="4059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indent="598885" defTabSz="685800" fontAlgn="auto">
                          <a:lnSpc>
                            <a:spcPct val="110000"/>
                          </a:lnSpc>
                          <a:spcBef>
                            <a:spcPts val="0"/>
                          </a:spcBef>
                          <a:spcAft>
                            <a:spcPts val="0"/>
                          </a:spcAft>
                        </a:pPr>
                        <a:r>
                          <a:rPr lang="en-US" sz="1088" b="1" err="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20"/>
                          </a:rPr>
                          <a:t>Những</a:t>
                        </a:r>
                        <a:r>
                          <a:rPr lang="en-US" sz="1088"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20"/>
                          </a:rPr>
                          <a:t> </a:t>
                        </a:r>
                        <a:r>
                          <a:rPr lang="en-US" sz="1088" b="1" err="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20"/>
                          </a:rPr>
                          <a:t>buổi</a:t>
                        </a:r>
                        <a:r>
                          <a:rPr lang="en-US" sz="1088"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20"/>
                          </a:rPr>
                          <a:t> Offline </a:t>
                        </a:r>
                        <a:r>
                          <a:rPr lang="en-US" sz="1088" b="1" err="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20"/>
                          </a:rPr>
                          <a:t>tuyệt</a:t>
                        </a:r>
                        <a:r>
                          <a:rPr lang="en-US" sz="1088"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20"/>
                          </a:rPr>
                          <a:t> </a:t>
                        </a:r>
                        <a:r>
                          <a:rPr lang="en-US" sz="1088" b="1" err="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20"/>
                          </a:rPr>
                          <a:t>vời</a:t>
                        </a:r>
                        <a:endParaRPr lang="en-US" sz="825">
                          <a:solidFill>
                            <a:srgbClr val="0070C0"/>
                          </a:solidFill>
                          <a:latin typeface="Calibri" panose="020F0502020204030204"/>
                          <a:ea typeface="Calibri" panose="020F0502020204030204" pitchFamily="34" charset="0"/>
                          <a:cs typeface="Times New Roman" panose="02020603050405020304" pitchFamily="18" charset="0"/>
                        </a:endParaRPr>
                      </a:p>
                    </p:txBody>
                  </p:sp>
                  <p:pic>
                    <p:nvPicPr>
                      <p:cNvPr id="61" name="Picture 60" descr="C:\Users\TUAN.NGO\AppData\Local\Microsoft\Windows\INetCache\Content.Word\icons8-calendar.png">
                        <a:extLst>
                          <a:ext uri="{FF2B5EF4-FFF2-40B4-BE49-F238E27FC236}">
                            <a16:creationId xmlns:a16="http://schemas.microsoft.com/office/drawing/2014/main" id="{E5EC3656-203E-4620-B1F6-56186448805A}"/>
                          </a:ext>
                        </a:extLst>
                      </p:cNvPr>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55660" y="-312087"/>
                        <a:ext cx="450163" cy="450162"/>
                      </a:xfrm>
                      <a:prstGeom prst="rect">
                        <a:avLst/>
                      </a:prstGeom>
                      <a:noFill/>
                      <a:ln>
                        <a:noFill/>
                      </a:ln>
                    </p:spPr>
                  </p:pic>
                  <p:sp>
                    <p:nvSpPr>
                      <p:cNvPr id="85" name="Rectangle: Rounded Corners 84">
                        <a:extLst>
                          <a:ext uri="{FF2B5EF4-FFF2-40B4-BE49-F238E27FC236}">
                            <a16:creationId xmlns:a16="http://schemas.microsoft.com/office/drawing/2014/main" id="{E5A29A85-5275-4732-AB64-07EE2A7A5E98}"/>
                          </a:ext>
                        </a:extLst>
                      </p:cNvPr>
                      <p:cNvSpPr/>
                      <p:nvPr/>
                    </p:nvSpPr>
                    <p:spPr>
                      <a:xfrm>
                        <a:off x="0" y="270744"/>
                        <a:ext cx="2865120" cy="4059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indent="598885" defTabSz="685800" fontAlgn="auto">
                          <a:lnSpc>
                            <a:spcPct val="110000"/>
                          </a:lnSpc>
                          <a:spcBef>
                            <a:spcPts val="0"/>
                          </a:spcBef>
                          <a:spcAft>
                            <a:spcPts val="0"/>
                          </a:spcAft>
                        </a:pPr>
                        <a:r>
                          <a:rPr lang="en-US" sz="1088" b="1">
                            <a:solidFill>
                              <a:srgbClr val="0070C0"/>
                            </a:solidFill>
                            <a:latin typeface="Calibri Light" panose="020F0302020204030204" pitchFamily="34" charset="0"/>
                            <a:ea typeface="Calibri" panose="020F0502020204030204" pitchFamily="34" charset="0"/>
                            <a:cs typeface="Times New Roman" panose="02020603050405020304" pitchFamily="18" charset="0"/>
                            <a:hlinkClick r:id="rId22"/>
                          </a:rPr>
                          <a:t>CTU Confessions</a:t>
                        </a:r>
                        <a:endParaRPr lang="en-US" sz="825">
                          <a:solidFill>
                            <a:srgbClr val="0070C0"/>
                          </a:solidFill>
                          <a:latin typeface="Calibri" panose="020F0502020204030204"/>
                          <a:ea typeface="Calibri" panose="020F0502020204030204" pitchFamily="34" charset="0"/>
                          <a:cs typeface="Times New Roman" panose="02020603050405020304" pitchFamily="18" charset="0"/>
                        </a:endParaRPr>
                      </a:p>
                    </p:txBody>
                  </p:sp>
                </p:grpSp>
              </p:grpSp>
              <p:sp>
                <p:nvSpPr>
                  <p:cNvPr id="51" name="Rectangle: Rounded Corners 50">
                    <a:extLst>
                      <a:ext uri="{FF2B5EF4-FFF2-40B4-BE49-F238E27FC236}">
                        <a16:creationId xmlns:a16="http://schemas.microsoft.com/office/drawing/2014/main" id="{AF8B8389-6737-4CBF-8417-BF780AFCD90B}"/>
                      </a:ext>
                    </a:extLst>
                  </p:cNvPr>
                  <p:cNvSpPr/>
                  <p:nvPr/>
                </p:nvSpPr>
                <p:spPr>
                  <a:xfrm>
                    <a:off x="7982858" y="2432636"/>
                    <a:ext cx="3589922" cy="3557022"/>
                  </a:xfrm>
                  <a:prstGeom prst="roundRect">
                    <a:avLst>
                      <a:gd name="adj" fmla="val 3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4290" tIns="34290" rIns="34290" bIns="34290" numCol="1" spcCol="0" rtlCol="0" fromWordArt="0" anchor="t" anchorCtr="0" forceAA="0" compatLnSpc="1">
                    <a:prstTxWarp prst="textNoShape">
                      <a:avLst/>
                    </a:prstTxWarp>
                    <a:noAutofit/>
                  </a:bodyPr>
                  <a:lstStyle/>
                  <a:p>
                    <a:pPr algn="just" defTabSz="685800" fontAlgn="auto">
                      <a:lnSpc>
                        <a:spcPct val="110000"/>
                      </a:lnSpc>
                      <a:spcBef>
                        <a:spcPts val="0"/>
                      </a:spcBef>
                      <a:spcAft>
                        <a:spcPts val="0"/>
                      </a:spcAft>
                    </a:pPr>
                    <a:r>
                      <a:rPr lang="en-US" sz="975" b="1">
                        <a:solidFill>
                          <a:prstClr val="black"/>
                        </a:solidFill>
                        <a:latin typeface="Calibri Light" panose="020F0302020204030204" pitchFamily="34" charset="0"/>
                        <a:ea typeface="Calibri" panose="020F0502020204030204" pitchFamily="34" charset="0"/>
                        <a:cs typeface="Times New Roman" panose="02020603050405020304" pitchFamily="18" charset="0"/>
                      </a:rPr>
                      <a:t>GIỚI THIỆU</a:t>
                    </a:r>
                    <a:endParaRPr lang="en-US" sz="975">
                      <a:solidFill>
                        <a:prstClr val="black"/>
                      </a:solidFill>
                      <a:latin typeface="Calibri" panose="020F0502020204030204"/>
                      <a:ea typeface="Calibri" panose="020F0502020204030204" pitchFamily="34" charset="0"/>
                      <a:cs typeface="Times New Roman" panose="02020603050405020304" pitchFamily="18" charset="0"/>
                    </a:endParaRPr>
                  </a:p>
                  <a:p>
                    <a:pPr algn="just" defTabSz="685800" fontAlgn="auto">
                      <a:lnSpc>
                        <a:spcPct val="110000"/>
                      </a:lnSpc>
                      <a:spcBef>
                        <a:spcPts val="0"/>
                      </a:spcBef>
                      <a:spcAft>
                        <a:spcPts val="0"/>
                      </a:spcAft>
                    </a:pPr>
                    <a:r>
                      <a:rPr lang="en-US" sz="825">
                        <a:solidFill>
                          <a:prstClr val="black"/>
                        </a:solidFill>
                        <a:latin typeface="Calibri" panose="020F0502020204030204"/>
                        <a:ea typeface="Calibri" panose="020F0502020204030204" pitchFamily="34" charset="0"/>
                        <a:cs typeface="Times New Roman" panose="02020603050405020304" pitchFamily="18" charset="0"/>
                      </a:rPr>
                      <a:t>Diễn đàn Sinh viên Đại học Cần Thơ là Website miễn phí, phục vụ cho cộng đồng Sinh viên. Với mục đích:</a:t>
                    </a:r>
                  </a:p>
                  <a:p>
                    <a:pPr algn="just" defTabSz="685800" fontAlgn="auto">
                      <a:lnSpc>
                        <a:spcPct val="110000"/>
                      </a:lnSpc>
                      <a:spcBef>
                        <a:spcPts val="0"/>
                      </a:spcBef>
                      <a:spcAft>
                        <a:spcPts val="0"/>
                      </a:spcAft>
                    </a:pPr>
                    <a:r>
                      <a:rPr lang="en-US" sz="825">
                        <a:solidFill>
                          <a:prstClr val="black"/>
                        </a:solidFill>
                        <a:latin typeface="Calibri" panose="020F0502020204030204"/>
                        <a:ea typeface="Calibri" panose="020F0502020204030204" pitchFamily="34" charset="0"/>
                        <a:cs typeface="Times New Roman" panose="02020603050405020304" pitchFamily="18" charset="0"/>
                      </a:rPr>
                      <a:t>- Tạo sân chơi năng động cho sinh viên, giúp sinh viên có cơ hội kết nối, gặp gỡ, giao lưu, giúp nhau trong học tập, cũng như trong quá trình khởi nghiệp..</a:t>
                    </a:r>
                  </a:p>
                  <a:p>
                    <a:pPr algn="just" defTabSz="685800" fontAlgn="auto">
                      <a:lnSpc>
                        <a:spcPct val="110000"/>
                      </a:lnSpc>
                      <a:spcBef>
                        <a:spcPts val="0"/>
                      </a:spcBef>
                      <a:spcAft>
                        <a:spcPts val="0"/>
                      </a:spcAft>
                    </a:pPr>
                    <a:r>
                      <a:rPr lang="en-US" sz="825">
                        <a:solidFill>
                          <a:prstClr val="black"/>
                        </a:solidFill>
                        <a:latin typeface="Calibri" panose="020F0502020204030204"/>
                        <a:ea typeface="Calibri" panose="020F0502020204030204" pitchFamily="34" charset="0"/>
                        <a:cs typeface="Times New Roman" panose="02020603050405020304" pitchFamily="18" charset="0"/>
                      </a:rPr>
                      <a:t>- Tạo cơ hội cho Sinh viên nâng cao kỹ năng thông qua các buổi giao lưu, chia sẻ và các hoạt động Offline.</a:t>
                    </a:r>
                  </a:p>
                  <a:p>
                    <a:pPr algn="just" defTabSz="685800" fontAlgn="auto">
                      <a:lnSpc>
                        <a:spcPct val="110000"/>
                      </a:lnSpc>
                      <a:spcBef>
                        <a:spcPts val="0"/>
                      </a:spcBef>
                      <a:spcAft>
                        <a:spcPts val="0"/>
                      </a:spcAft>
                    </a:pPr>
                    <a:r>
                      <a:rPr lang="en-US" sz="825">
                        <a:solidFill>
                          <a:prstClr val="black"/>
                        </a:solidFill>
                        <a:latin typeface="Calibri" panose="020F0502020204030204"/>
                        <a:ea typeface="Calibri" panose="020F0502020204030204" pitchFamily="34" charset="0"/>
                        <a:cs typeface="Times New Roman" panose="02020603050405020304" pitchFamily="18" charset="0"/>
                      </a:rPr>
                      <a:t>- Liên kết với doanh nghiệp, giúp Sinh viên có cơ hội thực tập, cọ xát với thực tế trước khi ra trường.</a:t>
                    </a:r>
                  </a:p>
                  <a:p>
                    <a:pPr algn="just" defTabSz="685800" fontAlgn="auto">
                      <a:lnSpc>
                        <a:spcPct val="110000"/>
                      </a:lnSpc>
                      <a:spcBef>
                        <a:spcPts val="0"/>
                      </a:spcBef>
                      <a:spcAft>
                        <a:spcPts val="0"/>
                      </a:spcAft>
                    </a:pPr>
                    <a:r>
                      <a:rPr lang="en-US" sz="825">
                        <a:solidFill>
                          <a:prstClr val="black"/>
                        </a:solidFill>
                        <a:latin typeface="Calibri" panose="020F0502020204030204"/>
                        <a:ea typeface="Calibri" panose="020F0502020204030204" pitchFamily="34" charset="0"/>
                        <a:cs typeface="Times New Roman" panose="02020603050405020304" pitchFamily="18" charset="0"/>
                      </a:rPr>
                      <a:t> </a:t>
                    </a:r>
                  </a:p>
                  <a:p>
                    <a:pPr algn="just" defTabSz="685800" fontAlgn="auto">
                      <a:lnSpc>
                        <a:spcPct val="110000"/>
                      </a:lnSpc>
                      <a:spcBef>
                        <a:spcPts val="0"/>
                      </a:spcBef>
                      <a:spcAft>
                        <a:spcPts val="0"/>
                      </a:spcAft>
                    </a:pPr>
                    <a:r>
                      <a:rPr lang="en-US" sz="975" b="1">
                        <a:solidFill>
                          <a:prstClr val="black"/>
                        </a:solidFill>
                        <a:latin typeface="Calibri" panose="020F0502020204030204"/>
                        <a:ea typeface="Calibri" panose="020F0502020204030204" pitchFamily="34" charset="0"/>
                        <a:cs typeface="Times New Roman" panose="02020603050405020304" pitchFamily="18" charset="0"/>
                      </a:rPr>
                      <a:t>TIÊU CHÍ:</a:t>
                    </a:r>
                    <a:endParaRPr lang="en-US" sz="975">
                      <a:solidFill>
                        <a:prstClr val="black"/>
                      </a:solidFill>
                      <a:latin typeface="Calibri" panose="020F0502020204030204"/>
                      <a:ea typeface="Calibri" panose="020F0502020204030204" pitchFamily="34" charset="0"/>
                      <a:cs typeface="Times New Roman" panose="02020603050405020304" pitchFamily="18" charset="0"/>
                    </a:endParaRPr>
                  </a:p>
                  <a:p>
                    <a:pPr algn="just" defTabSz="685800" fontAlgn="auto">
                      <a:lnSpc>
                        <a:spcPct val="110000"/>
                      </a:lnSpc>
                      <a:spcBef>
                        <a:spcPts val="0"/>
                      </a:spcBef>
                      <a:spcAft>
                        <a:spcPts val="0"/>
                      </a:spcAft>
                    </a:pPr>
                    <a:r>
                      <a:rPr lang="en-US" sz="825">
                        <a:solidFill>
                          <a:prstClr val="black"/>
                        </a:solidFill>
                        <a:latin typeface="Calibri" panose="020F0502020204030204"/>
                        <a:ea typeface="Calibri" panose="020F0502020204030204" pitchFamily="34" charset="0"/>
                        <a:cs typeface="Times New Roman" panose="02020603050405020304" pitchFamily="18" charset="0"/>
                      </a:rPr>
                      <a:t>- Lấy sự đoàn kết làm nền tảng hoạt động của diễn đàn.</a:t>
                    </a:r>
                  </a:p>
                  <a:p>
                    <a:pPr algn="just" defTabSz="685800" fontAlgn="auto">
                      <a:lnSpc>
                        <a:spcPct val="110000"/>
                      </a:lnSpc>
                      <a:spcBef>
                        <a:spcPts val="0"/>
                      </a:spcBef>
                      <a:spcAft>
                        <a:spcPts val="0"/>
                      </a:spcAft>
                    </a:pPr>
                    <a:r>
                      <a:rPr lang="en-US" sz="825">
                        <a:solidFill>
                          <a:prstClr val="black"/>
                        </a:solidFill>
                        <a:latin typeface="Calibri" panose="020F0502020204030204"/>
                        <a:ea typeface="Calibri" panose="020F0502020204030204" pitchFamily="34" charset="0"/>
                        <a:cs typeface="Times New Roman" panose="02020603050405020304" pitchFamily="18" charset="0"/>
                      </a:rPr>
                      <a:t>- Lấy niềm đam mê và lòng nhiệt huyết làm cơ sở trong công tác quản trị.</a:t>
                    </a:r>
                  </a:p>
                  <a:p>
                    <a:pPr algn="just" defTabSz="685800" fontAlgn="auto">
                      <a:lnSpc>
                        <a:spcPct val="110000"/>
                      </a:lnSpc>
                      <a:spcBef>
                        <a:spcPts val="0"/>
                      </a:spcBef>
                      <a:spcAft>
                        <a:spcPts val="0"/>
                      </a:spcAft>
                    </a:pPr>
                    <a:r>
                      <a:rPr lang="en-US" sz="825">
                        <a:solidFill>
                          <a:prstClr val="black"/>
                        </a:solidFill>
                        <a:latin typeface="Calibri" panose="020F0502020204030204"/>
                        <a:ea typeface="Calibri" panose="020F0502020204030204" pitchFamily="34" charset="0"/>
                        <a:cs typeface="Times New Roman" panose="02020603050405020304" pitchFamily="18" charset="0"/>
                      </a:rPr>
                      <a:t>- Lấy sự phát triển về Kỹ năng của Sinh viên làm mục tiêu phấn đấu lâu dài.</a:t>
                    </a:r>
                  </a:p>
                  <a:p>
                    <a:pPr algn="just" defTabSz="685800" fontAlgn="auto">
                      <a:lnSpc>
                        <a:spcPct val="110000"/>
                      </a:lnSpc>
                      <a:spcBef>
                        <a:spcPts val="0"/>
                      </a:spcBef>
                      <a:spcAft>
                        <a:spcPts val="0"/>
                      </a:spcAft>
                    </a:pPr>
                    <a:r>
                      <a:rPr lang="en-US" sz="825">
                        <a:solidFill>
                          <a:prstClr val="black"/>
                        </a:solidFill>
                        <a:latin typeface="Calibri" panose="020F0502020204030204"/>
                        <a:ea typeface="Calibri" panose="020F0502020204030204" pitchFamily="34" charset="0"/>
                        <a:cs typeface="Times New Roman" panose="02020603050405020304" pitchFamily="18" charset="0"/>
                      </a:rPr>
                      <a:t>- Tất cả vì một Cộng đồng Sinh viên Năng động, Sáng tạo.</a:t>
                    </a:r>
                  </a:p>
                </p:txBody>
              </p:sp>
              <p:sp>
                <p:nvSpPr>
                  <p:cNvPr id="52" name="Rectangle 51">
                    <a:hlinkClick r:id="rId2"/>
                    <a:extLst>
                      <a:ext uri="{FF2B5EF4-FFF2-40B4-BE49-F238E27FC236}">
                        <a16:creationId xmlns:a16="http://schemas.microsoft.com/office/drawing/2014/main" id="{F457ECD1-1169-43B6-B8BE-90026070CC90}"/>
                      </a:ext>
                    </a:extLst>
                  </p:cNvPr>
                  <p:cNvSpPr/>
                  <p:nvPr/>
                </p:nvSpPr>
                <p:spPr>
                  <a:xfrm>
                    <a:off x="0" y="6212114"/>
                    <a:ext cx="12192000" cy="645886"/>
                  </a:xfrm>
                  <a:prstGeom prst="rect">
                    <a:avLst/>
                  </a:prstGeom>
                  <a:solidFill>
                    <a:srgbClr val="4891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4290" tIns="34290" rIns="34290" bIns="34290" numCol="1" spcCol="0" rtlCol="0" fromWordArt="0" anchor="ctr" anchorCtr="0" forceAA="0" compatLnSpc="1">
                    <a:prstTxWarp prst="textNoShape">
                      <a:avLst/>
                    </a:prstTxWarp>
                    <a:noAutofit/>
                  </a:bodyPr>
                  <a:lstStyle/>
                  <a:p>
                    <a:pPr algn="ctr" defTabSz="685800" fontAlgn="auto">
                      <a:lnSpc>
                        <a:spcPct val="110000"/>
                      </a:lnSpc>
                      <a:spcBef>
                        <a:spcPts val="0"/>
                      </a:spcBef>
                      <a:spcAft>
                        <a:spcPts val="0"/>
                      </a:spcAft>
                    </a:pPr>
                    <a:r>
                      <a:rPr lang="en-US" sz="825">
                        <a:solidFill>
                          <a:srgbClr val="0070C0"/>
                        </a:solidFill>
                        <a:latin typeface="Calibri" panose="020F0502020204030204"/>
                        <a:ea typeface="Calibri" panose="020F0502020204030204" pitchFamily="34" charset="0"/>
                        <a:cs typeface="Times New Roman" panose="02020603050405020304" pitchFamily="18" charset="0"/>
                      </a:rPr>
                      <a:t>Diễn đàn Sinh viên Đại học Cần Thơ</a:t>
                    </a:r>
                  </a:p>
                  <a:p>
                    <a:pPr algn="ctr" defTabSz="685800" fontAlgn="auto">
                      <a:lnSpc>
                        <a:spcPct val="110000"/>
                      </a:lnSpc>
                      <a:spcBef>
                        <a:spcPts val="0"/>
                      </a:spcBef>
                      <a:spcAft>
                        <a:spcPts val="0"/>
                      </a:spcAft>
                    </a:pPr>
                    <a:r>
                      <a:rPr lang="en-US" sz="675">
                        <a:solidFill>
                          <a:srgbClr val="0070C0"/>
                        </a:solidFill>
                        <a:latin typeface="Calibri" panose="020F0502020204030204"/>
                        <a:ea typeface="Calibri" panose="020F0502020204030204" pitchFamily="34" charset="0"/>
                        <a:cs typeface="Times New Roman" panose="02020603050405020304" pitchFamily="18" charset="0"/>
                        <a:hlinkClick r:id="rId23"/>
                      </a:rPr>
                      <a:t>https://www.facebook.com/CTU.VN.Community</a:t>
                    </a:r>
                    <a:endParaRPr lang="en-US" sz="675">
                      <a:solidFill>
                        <a:srgbClr val="0070C0"/>
                      </a:solidFill>
                      <a:latin typeface="Calibri" panose="020F0502020204030204"/>
                      <a:ea typeface="Calibri" panose="020F0502020204030204" pitchFamily="34" charset="0"/>
                      <a:cs typeface="Times New Roman" panose="02020603050405020304" pitchFamily="18" charset="0"/>
                    </a:endParaRPr>
                  </a:p>
                  <a:p>
                    <a:pPr algn="ctr" defTabSz="685800" fontAlgn="auto">
                      <a:lnSpc>
                        <a:spcPct val="110000"/>
                      </a:lnSpc>
                      <a:spcBef>
                        <a:spcPts val="0"/>
                      </a:spcBef>
                      <a:spcAft>
                        <a:spcPts val="0"/>
                      </a:spcAft>
                    </a:pPr>
                    <a:r>
                      <a:rPr lang="en-US" sz="675">
                        <a:solidFill>
                          <a:srgbClr val="0070C0"/>
                        </a:solidFill>
                        <a:latin typeface="Calibri" panose="020F0502020204030204"/>
                        <a:ea typeface="Calibri" panose="020F0502020204030204" pitchFamily="34" charset="0"/>
                        <a:cs typeface="Times New Roman" panose="02020603050405020304" pitchFamily="18" charset="0"/>
                        <a:hlinkClick r:id="rId2"/>
                      </a:rPr>
                      <a:t>Sinh viên Đại học Cần Th</a:t>
                    </a:r>
                    <a:r>
                      <a:rPr lang="vi-VN" sz="675">
                        <a:solidFill>
                          <a:srgbClr val="0070C0"/>
                        </a:solidFill>
                        <a:latin typeface="Arial" panose="020B0604020202020204" pitchFamily="34" charset="0"/>
                        <a:ea typeface="Calibri" panose="020F0502020204030204" pitchFamily="34" charset="0"/>
                        <a:cs typeface="Times New Roman" panose="02020603050405020304" pitchFamily="18" charset="0"/>
                        <a:hlinkClick r:id="rId2"/>
                      </a:rPr>
                      <a:t>ơ</a:t>
                    </a:r>
                    <a:r>
                      <a:rPr lang="en-US" sz="675">
                        <a:solidFill>
                          <a:srgbClr val="0070C0"/>
                        </a:solidFill>
                        <a:latin typeface="Calibri" panose="020F0502020204030204"/>
                        <a:ea typeface="Calibri" panose="020F0502020204030204" pitchFamily="34" charset="0"/>
                        <a:cs typeface="Times New Roman" panose="02020603050405020304" pitchFamily="18" charset="0"/>
                        <a:hlinkClick r:id="rId2"/>
                      </a:rPr>
                      <a:t> ctu ctu.edu.vn</a:t>
                    </a:r>
                    <a:endParaRPr lang="en-US" sz="825">
                      <a:solidFill>
                        <a:srgbClr val="0070C0"/>
                      </a:solidFill>
                      <a:latin typeface="Calibri" panose="020F0502020204030204"/>
                      <a:ea typeface="Calibri" panose="020F0502020204030204" pitchFamily="34" charset="0"/>
                      <a:cs typeface="Times New Roman" panose="02020603050405020304" pitchFamily="18" charset="0"/>
                    </a:endParaRPr>
                  </a:p>
                </p:txBody>
              </p:sp>
            </p:grpSp>
          </p:grpSp>
          <p:pic>
            <p:nvPicPr>
              <p:cNvPr id="42" name="Picture 41">
                <a:hlinkClick r:id="rId24"/>
                <a:extLst>
                  <a:ext uri="{FF2B5EF4-FFF2-40B4-BE49-F238E27FC236}">
                    <a16:creationId xmlns:a16="http://schemas.microsoft.com/office/drawing/2014/main" id="{879B3393-8478-4080-AE41-74FC13221817}"/>
                  </a:ext>
                </a:extLst>
              </p:cNvPr>
              <p:cNvPicPr/>
              <p:nvPr/>
            </p:nvPicPr>
            <p:blipFill>
              <a:blip r:embed="rId25">
                <a:extLst>
                  <a:ext uri="{28A0092B-C50C-407E-A947-70E740481C1C}">
                    <a14:useLocalDpi xmlns:a14="http://schemas.microsoft.com/office/drawing/2010/main" val="0"/>
                  </a:ext>
                </a:extLst>
              </a:blip>
              <a:stretch>
                <a:fillRect/>
              </a:stretch>
            </p:blipFill>
            <p:spPr bwMode="auto">
              <a:xfrm>
                <a:off x="1759713" y="5651083"/>
                <a:ext cx="4773930" cy="238696"/>
              </a:xfrm>
              <a:prstGeom prst="rect">
                <a:avLst/>
              </a:prstGeom>
              <a:noFill/>
              <a:ln>
                <a:noFill/>
              </a:ln>
            </p:spPr>
          </p:pic>
        </p:grpSp>
        <p:pic>
          <p:nvPicPr>
            <p:cNvPr id="7" name="Picture 6">
              <a:hlinkClick r:id="rId2"/>
              <a:extLst>
                <a:ext uri="{FF2B5EF4-FFF2-40B4-BE49-F238E27FC236}">
                  <a16:creationId xmlns:a16="http://schemas.microsoft.com/office/drawing/2014/main" id="{52BE7CD8-E714-48C8-9254-2219C5C03B4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77260" y="55982"/>
              <a:ext cx="4143461" cy="1346625"/>
            </a:xfrm>
            <a:prstGeom prst="rect">
              <a:avLst/>
            </a:prstGeom>
          </p:spPr>
        </p:pic>
        <p:pic>
          <p:nvPicPr>
            <p:cNvPr id="9" name="Picture 8">
              <a:extLst>
                <a:ext uri="{FF2B5EF4-FFF2-40B4-BE49-F238E27FC236}">
                  <a16:creationId xmlns:a16="http://schemas.microsoft.com/office/drawing/2014/main" id="{A1CF634F-F7BD-462D-93DC-FC7D4108E18A}"/>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375020" y="5004804"/>
              <a:ext cx="415716" cy="422645"/>
            </a:xfrm>
            <a:prstGeom prst="rect">
              <a:avLst/>
            </a:prstGeom>
          </p:spPr>
        </p:pic>
        <p:pic>
          <p:nvPicPr>
            <p:cNvPr id="5" name="Picture 4">
              <a:extLst>
                <a:ext uri="{FF2B5EF4-FFF2-40B4-BE49-F238E27FC236}">
                  <a16:creationId xmlns:a16="http://schemas.microsoft.com/office/drawing/2014/main" id="{123CACF8-35B4-48F4-8E6B-0F19D2D3E3A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29280" y="5003890"/>
              <a:ext cx="444261" cy="407240"/>
            </a:xfrm>
            <a:prstGeom prst="rect">
              <a:avLst/>
            </a:prstGeom>
          </p:spPr>
        </p:pic>
        <p:pic>
          <p:nvPicPr>
            <p:cNvPr id="12" name="Picture 11">
              <a:hlinkClick r:id="rId2"/>
              <a:extLst>
                <a:ext uri="{FF2B5EF4-FFF2-40B4-BE49-F238E27FC236}">
                  <a16:creationId xmlns:a16="http://schemas.microsoft.com/office/drawing/2014/main" id="{3A57FDD2-595C-405A-B624-BFA2D040E56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8159802" y="218606"/>
              <a:ext cx="2857500" cy="800100"/>
            </a:xfrm>
            <a:prstGeom prst="rect">
              <a:avLst/>
            </a:prstGeom>
          </p:spPr>
        </p:pic>
      </p:grpSp>
    </p:spTree>
    <p:extLst>
      <p:ext uri="{BB962C8B-B14F-4D97-AF65-F5344CB8AC3E}">
        <p14:creationId xmlns:p14="http://schemas.microsoft.com/office/powerpoint/2010/main" val="240016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p:txBody>
          <a:bodyPr/>
          <a:lstStyle/>
          <a:p>
            <a:pPr algn="ctr"/>
            <a:endParaRPr lang="en-US" altLang="en-US"/>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p:txBody>
          <a:bodyPr/>
          <a:lstStyle/>
          <a:p>
            <a:endParaRPr lang="en-US" altLang="en-US"/>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a:solidFill>
                  <a:srgbClr val="000066"/>
                </a:solidFill>
              </a:rPr>
              <a:t>Phần dành cho đơn vị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373313"/>
            <a:ext cx="7924800" cy="2555875"/>
          </a:xfrm>
        </p:spPr>
        <p:txBody>
          <a:bodyPr/>
          <a:lstStyle/>
          <a:p>
            <a:pPr algn="ctr">
              <a:buFontTx/>
              <a:buNone/>
            </a:pPr>
            <a:endParaRPr lang="en-US" alt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216</Words>
  <Application>Microsoft Office PowerPoint</Application>
  <PresentationFormat>On-screen Show (4:3)</PresentationFormat>
  <Paragraphs>30</Paragraphs>
  <Slides>4</Slides>
  <Notes>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4</vt:i4>
      </vt:variant>
    </vt:vector>
  </HeadingPairs>
  <TitlesOfParts>
    <vt:vector size="7" baseType="lpstr">
      <vt:lpstr>Arial</vt:lpstr>
      <vt:lpstr>Default Design</vt:lpstr>
      <vt:lpstr>Office Theme</vt:lpstr>
      <vt:lpstr>PowerPoint Presentation</vt:lpstr>
      <vt:lpstr>PowerPoint Presentation</vt:lpstr>
      <vt:lpstr>PowerPoint Presentation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Ngo Thanh Tuan</cp:lastModifiedBy>
  <cp:revision>50</cp:revision>
  <dcterms:created xsi:type="dcterms:W3CDTF">2008-08-06T06:37:20Z</dcterms:created>
  <dcterms:modified xsi:type="dcterms:W3CDTF">2018-04-01T08:08:47Z</dcterms:modified>
</cp:coreProperties>
</file>