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iLoMXSBOropWZR+roGJZEuA/4j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4dfe1f6bb_4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4dfe1f6bb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4dfe1f6b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4dfe1f6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4dfe1f6bb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4dfe1f6b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4dfe1f6b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14dfe1f6b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4dfe1f6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14dfe1f6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497185b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497185b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4dfe1f6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14dfe1f6b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4dfe1f6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14dfe1f6b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4dfe1f6b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4dfe1f6b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4dfe1f6bb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4dfe1f6b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 name="Google Shape;1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8"/>
          <p:cNvSpPr txBox="1"/>
          <p:nvPr>
            <p:ph type="ctrTitle"/>
          </p:nvPr>
        </p:nvSpPr>
        <p:spPr>
          <a:xfrm>
            <a:off x="719138"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Clr>
                <a:srgbClr val="000066"/>
              </a:buClr>
              <a:buSzPts val="2900"/>
              <a:buFont typeface="Arial"/>
              <a:buNone/>
              <a:defRPr/>
            </a:lvl1pPr>
            <a:lvl2pPr lvl="1" algn="l">
              <a:spcBef>
                <a:spcPts val="360"/>
              </a:spcBef>
              <a:spcAft>
                <a:spcPts val="0"/>
              </a:spcAft>
              <a:buClr>
                <a:srgbClr val="000066"/>
              </a:buClr>
              <a:buSzPts val="1800"/>
              <a:buChar char="–"/>
              <a:defRPr/>
            </a:lvl2pPr>
            <a:lvl3pPr lvl="2" algn="l">
              <a:spcBef>
                <a:spcPts val="360"/>
              </a:spcBef>
              <a:spcAft>
                <a:spcPts val="0"/>
              </a:spcAft>
              <a:buClr>
                <a:srgbClr val="000066"/>
              </a:buClr>
              <a:buSzPts val="1800"/>
              <a:buChar char="•"/>
              <a:defRPr/>
            </a:lvl3pPr>
            <a:lvl4pPr lvl="3" algn="l">
              <a:spcBef>
                <a:spcPts val="360"/>
              </a:spcBef>
              <a:spcAft>
                <a:spcPts val="0"/>
              </a:spcAft>
              <a:buClr>
                <a:srgbClr val="000066"/>
              </a:buClr>
              <a:buSzPts val="1800"/>
              <a:buChar char="–"/>
              <a:defRPr/>
            </a:lvl4pPr>
            <a:lvl5pPr lvl="4" algn="l">
              <a:spcBef>
                <a:spcPts val="360"/>
              </a:spcBef>
              <a:spcAft>
                <a:spcPts val="0"/>
              </a:spcAft>
              <a:buClr>
                <a:srgbClr val="000066"/>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89" name="Google Shape;89;p8"/>
          <p:cNvSpPr txBox="1"/>
          <p:nvPr>
            <p:ph idx="10" type="dt"/>
          </p:nvPr>
        </p:nvSpPr>
        <p:spPr>
          <a:xfrm>
            <a:off x="609600" y="6245225"/>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
          <p:cNvSpPr txBox="1"/>
          <p:nvPr>
            <p:ph idx="12" type="sldNum"/>
          </p:nvPr>
        </p:nvSpPr>
        <p:spPr>
          <a:xfrm>
            <a:off x="6716713" y="6230938"/>
            <a:ext cx="2133600" cy="549275"/>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9"/>
          <p:cNvSpPr txBox="1"/>
          <p:nvPr>
            <p:ph type="title"/>
          </p:nvPr>
        </p:nvSpPr>
        <p:spPr>
          <a:xfrm>
            <a:off x="1752600" y="282575"/>
            <a:ext cx="7086600" cy="944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09600" y="1633538"/>
            <a:ext cx="8229600" cy="46910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66"/>
              </a:buClr>
              <a:buSzPts val="1800"/>
              <a:buChar char="•"/>
              <a:defRPr/>
            </a:lvl1pPr>
            <a:lvl2pPr indent="-342900" lvl="1" marL="914400" algn="l">
              <a:spcBef>
                <a:spcPts val="360"/>
              </a:spcBef>
              <a:spcAft>
                <a:spcPts val="0"/>
              </a:spcAft>
              <a:buClr>
                <a:srgbClr val="000066"/>
              </a:buClr>
              <a:buSzPts val="1800"/>
              <a:buChar char="–"/>
              <a:defRPr/>
            </a:lvl2pPr>
            <a:lvl3pPr indent="-342900" lvl="2" marL="1371600" algn="l">
              <a:spcBef>
                <a:spcPts val="360"/>
              </a:spcBef>
              <a:spcAft>
                <a:spcPts val="0"/>
              </a:spcAft>
              <a:buClr>
                <a:srgbClr val="000066"/>
              </a:buClr>
              <a:buSzPts val="1800"/>
              <a:buChar char="•"/>
              <a:defRPr/>
            </a:lvl3pPr>
            <a:lvl4pPr indent="-342900" lvl="3" marL="1828800" algn="l">
              <a:spcBef>
                <a:spcPts val="360"/>
              </a:spcBef>
              <a:spcAft>
                <a:spcPts val="0"/>
              </a:spcAft>
              <a:buClr>
                <a:srgbClr val="000066"/>
              </a:buClr>
              <a:buSzPts val="1800"/>
              <a:buChar char="–"/>
              <a:defRPr/>
            </a:lvl4pPr>
            <a:lvl5pPr indent="-342900" lvl="4" marL="2286000" algn="l">
              <a:spcBef>
                <a:spcPts val="360"/>
              </a:spcBef>
              <a:spcAft>
                <a:spcPts val="0"/>
              </a:spcAft>
              <a:buClr>
                <a:srgbClr val="00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9"/>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9"/>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0"/>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rgbClr val="000066"/>
              </a:buClr>
              <a:buSzPts val="2400"/>
              <a:buFont typeface="Arial"/>
              <a:buNone/>
              <a:defRPr sz="2400"/>
            </a:lvl1pPr>
            <a:lvl2pPr indent="-228600" lvl="1" marL="914400" algn="l">
              <a:spcBef>
                <a:spcPts val="400"/>
              </a:spcBef>
              <a:spcAft>
                <a:spcPts val="0"/>
              </a:spcAft>
              <a:buClr>
                <a:srgbClr val="000066"/>
              </a:buClr>
              <a:buSzPts val="2000"/>
              <a:buFont typeface="Arial"/>
              <a:buNone/>
              <a:defRPr sz="2000"/>
            </a:lvl2pPr>
            <a:lvl3pPr indent="-228600" lvl="2" marL="1371600" algn="l">
              <a:spcBef>
                <a:spcPts val="360"/>
              </a:spcBef>
              <a:spcAft>
                <a:spcPts val="0"/>
              </a:spcAft>
              <a:buClr>
                <a:srgbClr val="000066"/>
              </a:buClr>
              <a:buSzPts val="1800"/>
              <a:buFont typeface="Arial"/>
              <a:buNone/>
              <a:defRPr sz="1800"/>
            </a:lvl3pPr>
            <a:lvl4pPr indent="-228600" lvl="3" marL="1828800" algn="l">
              <a:spcBef>
                <a:spcPts val="320"/>
              </a:spcBef>
              <a:spcAft>
                <a:spcPts val="0"/>
              </a:spcAft>
              <a:buClr>
                <a:srgbClr val="000066"/>
              </a:buClr>
              <a:buSzPts val="1600"/>
              <a:buFont typeface="Arial"/>
              <a:buNone/>
              <a:defRPr sz="1600"/>
            </a:lvl4pPr>
            <a:lvl5pPr indent="-228600" lvl="4" marL="2286000" algn="l">
              <a:spcBef>
                <a:spcPts val="320"/>
              </a:spcBef>
              <a:spcAft>
                <a:spcPts val="0"/>
              </a:spcAft>
              <a:buClr>
                <a:srgbClr val="000066"/>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01" name="Google Shape;101;p10"/>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0"/>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11"/>
          <p:cNvSpPr txBox="1"/>
          <p:nvPr>
            <p:ph type="title"/>
          </p:nvPr>
        </p:nvSpPr>
        <p:spPr>
          <a:xfrm>
            <a:off x="1752600" y="282575"/>
            <a:ext cx="7086600" cy="944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609600" y="1633538"/>
            <a:ext cx="4038600" cy="46910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66"/>
              </a:buClr>
              <a:buSzPts val="1800"/>
              <a:buChar char="•"/>
              <a:defRPr/>
            </a:lvl1pPr>
            <a:lvl2pPr indent="-342900" lvl="1" marL="914400" algn="l">
              <a:spcBef>
                <a:spcPts val="360"/>
              </a:spcBef>
              <a:spcAft>
                <a:spcPts val="0"/>
              </a:spcAft>
              <a:buClr>
                <a:srgbClr val="000066"/>
              </a:buClr>
              <a:buSzPts val="1800"/>
              <a:buChar char="–"/>
              <a:defRPr/>
            </a:lvl2pPr>
            <a:lvl3pPr indent="-342900" lvl="2" marL="1371600" algn="l">
              <a:spcBef>
                <a:spcPts val="360"/>
              </a:spcBef>
              <a:spcAft>
                <a:spcPts val="0"/>
              </a:spcAft>
              <a:buClr>
                <a:srgbClr val="000066"/>
              </a:buClr>
              <a:buSzPts val="1800"/>
              <a:buChar char="•"/>
              <a:defRPr/>
            </a:lvl3pPr>
            <a:lvl4pPr indent="-342900" lvl="3" marL="1828800" algn="l">
              <a:spcBef>
                <a:spcPts val="360"/>
              </a:spcBef>
              <a:spcAft>
                <a:spcPts val="0"/>
              </a:spcAft>
              <a:buClr>
                <a:srgbClr val="000066"/>
              </a:buClr>
              <a:buSzPts val="1800"/>
              <a:buChar char="–"/>
              <a:defRPr/>
            </a:lvl4pPr>
            <a:lvl5pPr indent="-342900" lvl="4" marL="2286000" algn="l">
              <a:spcBef>
                <a:spcPts val="360"/>
              </a:spcBef>
              <a:spcAft>
                <a:spcPts val="0"/>
              </a:spcAft>
              <a:buClr>
                <a:srgbClr val="00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1"/>
          <p:cNvSpPr txBox="1"/>
          <p:nvPr>
            <p:ph idx="2" type="body"/>
          </p:nvPr>
        </p:nvSpPr>
        <p:spPr>
          <a:xfrm>
            <a:off x="4800600" y="1633538"/>
            <a:ext cx="4038600" cy="46910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66"/>
              </a:buClr>
              <a:buSzPts val="1800"/>
              <a:buChar char="•"/>
              <a:defRPr/>
            </a:lvl1pPr>
            <a:lvl2pPr indent="-342900" lvl="1" marL="914400" algn="l">
              <a:spcBef>
                <a:spcPts val="360"/>
              </a:spcBef>
              <a:spcAft>
                <a:spcPts val="0"/>
              </a:spcAft>
              <a:buClr>
                <a:srgbClr val="000066"/>
              </a:buClr>
              <a:buSzPts val="1800"/>
              <a:buChar char="–"/>
              <a:defRPr/>
            </a:lvl2pPr>
            <a:lvl3pPr indent="-342900" lvl="2" marL="1371600" algn="l">
              <a:spcBef>
                <a:spcPts val="360"/>
              </a:spcBef>
              <a:spcAft>
                <a:spcPts val="0"/>
              </a:spcAft>
              <a:buClr>
                <a:srgbClr val="000066"/>
              </a:buClr>
              <a:buSzPts val="1800"/>
              <a:buChar char="•"/>
              <a:defRPr/>
            </a:lvl3pPr>
            <a:lvl4pPr indent="-342900" lvl="3" marL="1828800" algn="l">
              <a:spcBef>
                <a:spcPts val="360"/>
              </a:spcBef>
              <a:spcAft>
                <a:spcPts val="0"/>
              </a:spcAft>
              <a:buClr>
                <a:srgbClr val="000066"/>
              </a:buClr>
              <a:buSzPts val="1800"/>
              <a:buChar char="–"/>
              <a:defRPr/>
            </a:lvl4pPr>
            <a:lvl5pPr indent="-342900" lvl="4" marL="2286000" algn="l">
              <a:spcBef>
                <a:spcPts val="360"/>
              </a:spcBef>
              <a:spcAft>
                <a:spcPts val="0"/>
              </a:spcAft>
              <a:buClr>
                <a:srgbClr val="00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1"/>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12"/>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66"/>
              </a:buClr>
              <a:buSzPts val="2400"/>
              <a:buFont typeface="Arial"/>
              <a:buNone/>
              <a:defRPr b="1" sz="2400"/>
            </a:lvl1pPr>
            <a:lvl2pPr indent="-228600" lvl="1" marL="914400" algn="l">
              <a:spcBef>
                <a:spcPts val="400"/>
              </a:spcBef>
              <a:spcAft>
                <a:spcPts val="0"/>
              </a:spcAft>
              <a:buClr>
                <a:srgbClr val="000066"/>
              </a:buClr>
              <a:buSzPts val="2000"/>
              <a:buFont typeface="Arial"/>
              <a:buNone/>
              <a:defRPr b="1" sz="2000"/>
            </a:lvl2pPr>
            <a:lvl3pPr indent="-228600" lvl="2" marL="1371600" algn="l">
              <a:spcBef>
                <a:spcPts val="360"/>
              </a:spcBef>
              <a:spcAft>
                <a:spcPts val="0"/>
              </a:spcAft>
              <a:buClr>
                <a:srgbClr val="000066"/>
              </a:buClr>
              <a:buSzPts val="1800"/>
              <a:buFont typeface="Arial"/>
              <a:buNone/>
              <a:defRPr b="1" sz="1800"/>
            </a:lvl3pPr>
            <a:lvl4pPr indent="-228600" lvl="3" marL="1828800" algn="l">
              <a:spcBef>
                <a:spcPts val="320"/>
              </a:spcBef>
              <a:spcAft>
                <a:spcPts val="0"/>
              </a:spcAft>
              <a:buClr>
                <a:srgbClr val="000066"/>
              </a:buClr>
              <a:buSzPts val="1600"/>
              <a:buFont typeface="Arial"/>
              <a:buNone/>
              <a:defRPr b="1" sz="1600"/>
            </a:lvl4pPr>
            <a:lvl5pPr indent="-228600" lvl="4" marL="2286000" algn="l">
              <a:spcBef>
                <a:spcPts val="320"/>
              </a:spcBef>
              <a:spcAft>
                <a:spcPts val="0"/>
              </a:spcAft>
              <a:buClr>
                <a:srgbClr val="000066"/>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1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66"/>
              </a:buClr>
              <a:buSzPts val="1800"/>
              <a:buChar char="•"/>
              <a:defRPr/>
            </a:lvl1pPr>
            <a:lvl2pPr indent="-342900" lvl="1" marL="914400" algn="l">
              <a:spcBef>
                <a:spcPts val="360"/>
              </a:spcBef>
              <a:spcAft>
                <a:spcPts val="0"/>
              </a:spcAft>
              <a:buClr>
                <a:srgbClr val="000066"/>
              </a:buClr>
              <a:buSzPts val="1800"/>
              <a:buChar char="–"/>
              <a:defRPr/>
            </a:lvl2pPr>
            <a:lvl3pPr indent="-342900" lvl="2" marL="1371600" algn="l">
              <a:spcBef>
                <a:spcPts val="360"/>
              </a:spcBef>
              <a:spcAft>
                <a:spcPts val="0"/>
              </a:spcAft>
              <a:buClr>
                <a:srgbClr val="000066"/>
              </a:buClr>
              <a:buSzPts val="1800"/>
              <a:buChar char="•"/>
              <a:defRPr/>
            </a:lvl3pPr>
            <a:lvl4pPr indent="-342900" lvl="3" marL="1828800" algn="l">
              <a:spcBef>
                <a:spcPts val="360"/>
              </a:spcBef>
              <a:spcAft>
                <a:spcPts val="0"/>
              </a:spcAft>
              <a:buClr>
                <a:srgbClr val="000066"/>
              </a:buClr>
              <a:buSzPts val="1800"/>
              <a:buChar char="–"/>
              <a:defRPr/>
            </a:lvl4pPr>
            <a:lvl5pPr indent="-342900" lvl="4" marL="2286000" algn="l">
              <a:spcBef>
                <a:spcPts val="360"/>
              </a:spcBef>
              <a:spcAft>
                <a:spcPts val="0"/>
              </a:spcAft>
              <a:buClr>
                <a:srgbClr val="00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66"/>
              </a:buClr>
              <a:buSzPts val="2400"/>
              <a:buFont typeface="Arial"/>
              <a:buNone/>
              <a:defRPr b="1" sz="2400"/>
            </a:lvl1pPr>
            <a:lvl2pPr indent="-228600" lvl="1" marL="914400" algn="l">
              <a:spcBef>
                <a:spcPts val="400"/>
              </a:spcBef>
              <a:spcAft>
                <a:spcPts val="0"/>
              </a:spcAft>
              <a:buClr>
                <a:srgbClr val="000066"/>
              </a:buClr>
              <a:buSzPts val="2000"/>
              <a:buFont typeface="Arial"/>
              <a:buNone/>
              <a:defRPr b="1" sz="2000"/>
            </a:lvl2pPr>
            <a:lvl3pPr indent="-228600" lvl="2" marL="1371600" algn="l">
              <a:spcBef>
                <a:spcPts val="360"/>
              </a:spcBef>
              <a:spcAft>
                <a:spcPts val="0"/>
              </a:spcAft>
              <a:buClr>
                <a:srgbClr val="000066"/>
              </a:buClr>
              <a:buSzPts val="1800"/>
              <a:buFont typeface="Arial"/>
              <a:buNone/>
              <a:defRPr b="1" sz="1800"/>
            </a:lvl3pPr>
            <a:lvl4pPr indent="-228600" lvl="3" marL="1828800" algn="l">
              <a:spcBef>
                <a:spcPts val="320"/>
              </a:spcBef>
              <a:spcAft>
                <a:spcPts val="0"/>
              </a:spcAft>
              <a:buClr>
                <a:srgbClr val="000066"/>
              </a:buClr>
              <a:buSzPts val="1600"/>
              <a:buFont typeface="Arial"/>
              <a:buNone/>
              <a:defRPr b="1" sz="1600"/>
            </a:lvl4pPr>
            <a:lvl5pPr indent="-228600" lvl="4" marL="2286000" algn="l">
              <a:spcBef>
                <a:spcPts val="320"/>
              </a:spcBef>
              <a:spcAft>
                <a:spcPts val="0"/>
              </a:spcAft>
              <a:buClr>
                <a:srgbClr val="000066"/>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1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66"/>
              </a:buClr>
              <a:buSzPts val="1800"/>
              <a:buChar char="•"/>
              <a:defRPr/>
            </a:lvl1pPr>
            <a:lvl2pPr indent="-342900" lvl="1" marL="914400" algn="l">
              <a:spcBef>
                <a:spcPts val="360"/>
              </a:spcBef>
              <a:spcAft>
                <a:spcPts val="0"/>
              </a:spcAft>
              <a:buClr>
                <a:srgbClr val="000066"/>
              </a:buClr>
              <a:buSzPts val="1800"/>
              <a:buChar char="–"/>
              <a:defRPr/>
            </a:lvl2pPr>
            <a:lvl3pPr indent="-342900" lvl="2" marL="1371600" algn="l">
              <a:spcBef>
                <a:spcPts val="360"/>
              </a:spcBef>
              <a:spcAft>
                <a:spcPts val="0"/>
              </a:spcAft>
              <a:buClr>
                <a:srgbClr val="000066"/>
              </a:buClr>
              <a:buSzPts val="1800"/>
              <a:buChar char="•"/>
              <a:defRPr/>
            </a:lvl3pPr>
            <a:lvl4pPr indent="-342900" lvl="3" marL="1828800" algn="l">
              <a:spcBef>
                <a:spcPts val="360"/>
              </a:spcBef>
              <a:spcAft>
                <a:spcPts val="0"/>
              </a:spcAft>
              <a:buClr>
                <a:srgbClr val="000066"/>
              </a:buClr>
              <a:buSzPts val="1800"/>
              <a:buChar char="–"/>
              <a:defRPr/>
            </a:lvl4pPr>
            <a:lvl5pPr indent="-342900" lvl="4" marL="2286000" algn="l">
              <a:spcBef>
                <a:spcPts val="360"/>
              </a:spcBef>
              <a:spcAft>
                <a:spcPts val="0"/>
              </a:spcAft>
              <a:buClr>
                <a:srgbClr val="00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12"/>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3"/>
          <p:cNvSpPr txBox="1"/>
          <p:nvPr>
            <p:ph type="title"/>
          </p:nvPr>
        </p:nvSpPr>
        <p:spPr>
          <a:xfrm>
            <a:off x="1752600" y="282575"/>
            <a:ext cx="7086600" cy="944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3"/>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3"/>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14"/>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4"/>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4"/>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1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000066"/>
              </a:buClr>
              <a:buSzPts val="3200"/>
              <a:buFont typeface="Arial"/>
              <a:buChar char="•"/>
              <a:defRPr sz="3200"/>
            </a:lvl1pPr>
            <a:lvl2pPr indent="-406400" lvl="1" marL="914400" algn="l">
              <a:spcBef>
                <a:spcPts val="560"/>
              </a:spcBef>
              <a:spcAft>
                <a:spcPts val="0"/>
              </a:spcAft>
              <a:buClr>
                <a:srgbClr val="000066"/>
              </a:buClr>
              <a:buSzPts val="2800"/>
              <a:buFont typeface="Arial"/>
              <a:buChar char="–"/>
              <a:defRPr sz="2800"/>
            </a:lvl2pPr>
            <a:lvl3pPr indent="-381000" lvl="2" marL="1371600" algn="l">
              <a:spcBef>
                <a:spcPts val="480"/>
              </a:spcBef>
              <a:spcAft>
                <a:spcPts val="0"/>
              </a:spcAft>
              <a:buClr>
                <a:srgbClr val="000066"/>
              </a:buClr>
              <a:buSzPts val="2400"/>
              <a:buFont typeface="Arial"/>
              <a:buChar char="•"/>
              <a:defRPr sz="2400"/>
            </a:lvl3pPr>
            <a:lvl4pPr indent="-355600" lvl="3" marL="1828800" algn="l">
              <a:spcBef>
                <a:spcPts val="400"/>
              </a:spcBef>
              <a:spcAft>
                <a:spcPts val="0"/>
              </a:spcAft>
              <a:buClr>
                <a:srgbClr val="000066"/>
              </a:buClr>
              <a:buSzPts val="2000"/>
              <a:buFont typeface="Arial"/>
              <a:buChar char="–"/>
              <a:defRPr sz="2000"/>
            </a:lvl4pPr>
            <a:lvl5pPr indent="-355600" lvl="4" marL="2286000" algn="l">
              <a:spcBef>
                <a:spcPts val="400"/>
              </a:spcBef>
              <a:spcAft>
                <a:spcPts val="0"/>
              </a:spcAft>
              <a:buClr>
                <a:srgbClr val="000066"/>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15"/>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rgbClr val="000066"/>
              </a:buClr>
              <a:buSzPts val="1600"/>
              <a:buFont typeface="Arial"/>
              <a:buNone/>
              <a:defRPr sz="1600"/>
            </a:lvl1pPr>
            <a:lvl2pPr indent="-228600" lvl="1" marL="914400" algn="l">
              <a:spcBef>
                <a:spcPts val="280"/>
              </a:spcBef>
              <a:spcAft>
                <a:spcPts val="0"/>
              </a:spcAft>
              <a:buClr>
                <a:srgbClr val="000066"/>
              </a:buClr>
              <a:buSzPts val="1400"/>
              <a:buFont typeface="Arial"/>
              <a:buNone/>
              <a:defRPr sz="1400"/>
            </a:lvl2pPr>
            <a:lvl3pPr indent="-228600" lvl="2" marL="1371600" algn="l">
              <a:spcBef>
                <a:spcPts val="240"/>
              </a:spcBef>
              <a:spcAft>
                <a:spcPts val="0"/>
              </a:spcAft>
              <a:buClr>
                <a:srgbClr val="000066"/>
              </a:buClr>
              <a:buSzPts val="1200"/>
              <a:buFont typeface="Arial"/>
              <a:buNone/>
              <a:defRPr sz="1200"/>
            </a:lvl3pPr>
            <a:lvl4pPr indent="-228600" lvl="3" marL="1828800" algn="l">
              <a:spcBef>
                <a:spcPts val="200"/>
              </a:spcBef>
              <a:spcAft>
                <a:spcPts val="0"/>
              </a:spcAft>
              <a:buClr>
                <a:srgbClr val="000066"/>
              </a:buClr>
              <a:buSzPts val="1000"/>
              <a:buFont typeface="Arial"/>
              <a:buNone/>
              <a:defRPr sz="1000"/>
            </a:lvl4pPr>
            <a:lvl5pPr indent="-228600" lvl="4" marL="2286000" algn="l">
              <a:spcBef>
                <a:spcPts val="200"/>
              </a:spcBef>
              <a:spcAft>
                <a:spcPts val="0"/>
              </a:spcAft>
              <a:buClr>
                <a:srgbClr val="000066"/>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15"/>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9"/>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0" name="Google Shape;20;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1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6"/>
          <p:cNvSpPr/>
          <p:nvPr>
            <p:ph idx="2" type="pic"/>
          </p:nvPr>
        </p:nvSpPr>
        <p:spPr>
          <a:xfrm>
            <a:off x="3887788" y="987425"/>
            <a:ext cx="4629150" cy="4873625"/>
          </a:xfrm>
          <a:prstGeom prst="rect">
            <a:avLst/>
          </a:prstGeom>
          <a:noFill/>
          <a:ln>
            <a:noFill/>
          </a:ln>
        </p:spPr>
      </p:sp>
      <p:sp>
        <p:nvSpPr>
          <p:cNvPr id="139" name="Google Shape;139;p16"/>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rgbClr val="000066"/>
              </a:buClr>
              <a:buSzPts val="1600"/>
              <a:buFont typeface="Arial"/>
              <a:buNone/>
              <a:defRPr sz="1600"/>
            </a:lvl1pPr>
            <a:lvl2pPr indent="-228600" lvl="1" marL="914400" algn="l">
              <a:spcBef>
                <a:spcPts val="280"/>
              </a:spcBef>
              <a:spcAft>
                <a:spcPts val="0"/>
              </a:spcAft>
              <a:buClr>
                <a:srgbClr val="000066"/>
              </a:buClr>
              <a:buSzPts val="1400"/>
              <a:buFont typeface="Arial"/>
              <a:buNone/>
              <a:defRPr sz="1400"/>
            </a:lvl2pPr>
            <a:lvl3pPr indent="-228600" lvl="2" marL="1371600" algn="l">
              <a:spcBef>
                <a:spcPts val="240"/>
              </a:spcBef>
              <a:spcAft>
                <a:spcPts val="0"/>
              </a:spcAft>
              <a:buClr>
                <a:srgbClr val="000066"/>
              </a:buClr>
              <a:buSzPts val="1200"/>
              <a:buFont typeface="Arial"/>
              <a:buNone/>
              <a:defRPr sz="1200"/>
            </a:lvl3pPr>
            <a:lvl4pPr indent="-228600" lvl="3" marL="1828800" algn="l">
              <a:spcBef>
                <a:spcPts val="200"/>
              </a:spcBef>
              <a:spcAft>
                <a:spcPts val="0"/>
              </a:spcAft>
              <a:buClr>
                <a:srgbClr val="000066"/>
              </a:buClr>
              <a:buSzPts val="1000"/>
              <a:buFont typeface="Arial"/>
              <a:buNone/>
              <a:defRPr sz="1000"/>
            </a:lvl4pPr>
            <a:lvl5pPr indent="-228600" lvl="4" marL="2286000" algn="l">
              <a:spcBef>
                <a:spcPts val="200"/>
              </a:spcBef>
              <a:spcAft>
                <a:spcPts val="0"/>
              </a:spcAft>
              <a:buClr>
                <a:srgbClr val="000066"/>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16"/>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6"/>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17"/>
          <p:cNvSpPr txBox="1"/>
          <p:nvPr>
            <p:ph type="title"/>
          </p:nvPr>
        </p:nvSpPr>
        <p:spPr>
          <a:xfrm>
            <a:off x="1752600" y="282575"/>
            <a:ext cx="7086600" cy="944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7"/>
          <p:cNvSpPr txBox="1"/>
          <p:nvPr>
            <p:ph idx="1" type="body"/>
          </p:nvPr>
        </p:nvSpPr>
        <p:spPr>
          <a:xfrm rot="5400000">
            <a:off x="2378869" y="-135731"/>
            <a:ext cx="46910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66"/>
              </a:buClr>
              <a:buSzPts val="1800"/>
              <a:buChar char="•"/>
              <a:defRPr/>
            </a:lvl1pPr>
            <a:lvl2pPr indent="-342900" lvl="1" marL="914400" algn="l">
              <a:spcBef>
                <a:spcPts val="360"/>
              </a:spcBef>
              <a:spcAft>
                <a:spcPts val="0"/>
              </a:spcAft>
              <a:buClr>
                <a:srgbClr val="000066"/>
              </a:buClr>
              <a:buSzPts val="1800"/>
              <a:buChar char="–"/>
              <a:defRPr/>
            </a:lvl2pPr>
            <a:lvl3pPr indent="-342900" lvl="2" marL="1371600" algn="l">
              <a:spcBef>
                <a:spcPts val="360"/>
              </a:spcBef>
              <a:spcAft>
                <a:spcPts val="0"/>
              </a:spcAft>
              <a:buClr>
                <a:srgbClr val="000066"/>
              </a:buClr>
              <a:buSzPts val="1800"/>
              <a:buChar char="•"/>
              <a:defRPr/>
            </a:lvl3pPr>
            <a:lvl4pPr indent="-342900" lvl="3" marL="1828800" algn="l">
              <a:spcBef>
                <a:spcPts val="360"/>
              </a:spcBef>
              <a:spcAft>
                <a:spcPts val="0"/>
              </a:spcAft>
              <a:buClr>
                <a:srgbClr val="000066"/>
              </a:buClr>
              <a:buSzPts val="1800"/>
              <a:buChar char="–"/>
              <a:defRPr/>
            </a:lvl4pPr>
            <a:lvl5pPr indent="-342900" lvl="4" marL="2286000" algn="l">
              <a:spcBef>
                <a:spcPts val="360"/>
              </a:spcBef>
              <a:spcAft>
                <a:spcPts val="0"/>
              </a:spcAft>
              <a:buClr>
                <a:srgbClr val="00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7"/>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7"/>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7"/>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18"/>
          <p:cNvSpPr txBox="1"/>
          <p:nvPr>
            <p:ph type="title"/>
          </p:nvPr>
        </p:nvSpPr>
        <p:spPr>
          <a:xfrm rot="5400000">
            <a:off x="4789488" y="2274888"/>
            <a:ext cx="60420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8"/>
          <p:cNvSpPr txBox="1"/>
          <p:nvPr>
            <p:ph idx="1" type="body"/>
          </p:nvPr>
        </p:nvSpPr>
        <p:spPr>
          <a:xfrm rot="5400000">
            <a:off x="598488" y="293687"/>
            <a:ext cx="60420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66"/>
              </a:buClr>
              <a:buSzPts val="1800"/>
              <a:buChar char="•"/>
              <a:defRPr/>
            </a:lvl1pPr>
            <a:lvl2pPr indent="-342900" lvl="1" marL="914400" algn="l">
              <a:spcBef>
                <a:spcPts val="360"/>
              </a:spcBef>
              <a:spcAft>
                <a:spcPts val="0"/>
              </a:spcAft>
              <a:buClr>
                <a:srgbClr val="000066"/>
              </a:buClr>
              <a:buSzPts val="1800"/>
              <a:buChar char="–"/>
              <a:defRPr/>
            </a:lvl2pPr>
            <a:lvl3pPr indent="-342900" lvl="2" marL="1371600" algn="l">
              <a:spcBef>
                <a:spcPts val="360"/>
              </a:spcBef>
              <a:spcAft>
                <a:spcPts val="0"/>
              </a:spcAft>
              <a:buClr>
                <a:srgbClr val="000066"/>
              </a:buClr>
              <a:buSzPts val="1800"/>
              <a:buChar char="•"/>
              <a:defRPr/>
            </a:lvl3pPr>
            <a:lvl4pPr indent="-342900" lvl="3" marL="1828800" algn="l">
              <a:spcBef>
                <a:spcPts val="360"/>
              </a:spcBef>
              <a:spcAft>
                <a:spcPts val="0"/>
              </a:spcAft>
              <a:buClr>
                <a:srgbClr val="000066"/>
              </a:buClr>
              <a:buSzPts val="1800"/>
              <a:buChar char="–"/>
              <a:defRPr/>
            </a:lvl4pPr>
            <a:lvl5pPr indent="-342900" lvl="4" marL="2286000" algn="l">
              <a:spcBef>
                <a:spcPts val="360"/>
              </a:spcBef>
              <a:spcAft>
                <a:spcPts val="0"/>
              </a:spcAft>
              <a:buClr>
                <a:srgbClr val="00006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8"/>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8"/>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8"/>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6" name="Google Shape;26;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2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9" name="Google Shape;39;p2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2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1" name="Google Shape;41;p2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2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3887391" y="987426"/>
            <a:ext cx="4629150" cy="4873625"/>
          </a:xfrm>
          <a:prstGeom prst="rect">
            <a:avLst/>
          </a:prstGeom>
          <a:noFill/>
          <a:ln>
            <a:noFill/>
          </a:ln>
        </p:spPr>
      </p:sp>
      <p:sp>
        <p:nvSpPr>
          <p:cNvPr id="64" name="Google Shape;64;p2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0" name="Shape 80"/>
        <p:cNvGrpSpPr/>
        <p:nvPr/>
      </p:nvGrpSpPr>
      <p:grpSpPr>
        <a:xfrm>
          <a:off x="0" y="0"/>
          <a:ext cx="0" cy="0"/>
          <a:chOff x="0" y="0"/>
          <a:chExt cx="0" cy="0"/>
        </a:xfrm>
      </p:grpSpPr>
      <p:sp>
        <p:nvSpPr>
          <p:cNvPr id="81" name="Google Shape;81;p7"/>
          <p:cNvSpPr txBox="1"/>
          <p:nvPr>
            <p:ph type="title"/>
          </p:nvPr>
        </p:nvSpPr>
        <p:spPr>
          <a:xfrm>
            <a:off x="1752600" y="282575"/>
            <a:ext cx="7086600" cy="94456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3200" u="none" cap="none" strike="noStrike">
                <a:solidFill>
                  <a:srgbClr val="996633"/>
                </a:solidFill>
                <a:latin typeface="Arial"/>
                <a:ea typeface="Arial"/>
                <a:cs typeface="Arial"/>
                <a:sym typeface="Arial"/>
              </a:defRPr>
            </a:lvl1pPr>
            <a:lvl2pPr lvl="1" marR="0" rtl="0" algn="l">
              <a:spcBef>
                <a:spcPts val="0"/>
              </a:spcBef>
              <a:spcAft>
                <a:spcPts val="0"/>
              </a:spcAft>
              <a:buSzPts val="1400"/>
              <a:buNone/>
              <a:defRPr b="1" i="0" sz="3200" u="none" cap="none" strike="noStrike">
                <a:solidFill>
                  <a:srgbClr val="996633"/>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rgbClr val="996633"/>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rgbClr val="996633"/>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rgbClr val="996633"/>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rgbClr val="996633"/>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rgbClr val="996633"/>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rgbClr val="996633"/>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rgbClr val="996633"/>
                </a:solidFill>
                <a:latin typeface="Arial"/>
                <a:ea typeface="Arial"/>
                <a:cs typeface="Arial"/>
                <a:sym typeface="Arial"/>
              </a:defRPr>
            </a:lvl9pPr>
          </a:lstStyle>
          <a:p/>
        </p:txBody>
      </p:sp>
      <p:sp>
        <p:nvSpPr>
          <p:cNvPr id="82" name="Google Shape;82;p7"/>
          <p:cNvSpPr txBox="1"/>
          <p:nvPr>
            <p:ph idx="1" type="body"/>
          </p:nvPr>
        </p:nvSpPr>
        <p:spPr>
          <a:xfrm>
            <a:off x="609600" y="1633538"/>
            <a:ext cx="8229600" cy="4691062"/>
          </a:xfrm>
          <a:prstGeom prst="rect">
            <a:avLst/>
          </a:prstGeom>
          <a:noFill/>
          <a:ln>
            <a:noFill/>
          </a:ln>
        </p:spPr>
        <p:txBody>
          <a:bodyPr anchorCtr="0" anchor="t" bIns="45700" lIns="91425" spcFirstLastPara="1" rIns="91425" wrap="square" tIns="45700">
            <a:noAutofit/>
          </a:bodyPr>
          <a:lstStyle>
            <a:lvl1pPr indent="-412750" lvl="0" marL="457200" marR="0" rtl="0" algn="l">
              <a:spcBef>
                <a:spcPts val="580"/>
              </a:spcBef>
              <a:spcAft>
                <a:spcPts val="0"/>
              </a:spcAft>
              <a:buClr>
                <a:srgbClr val="000066"/>
              </a:buClr>
              <a:buSzPts val="2900"/>
              <a:buFont typeface="Arial"/>
              <a:buChar char="•"/>
              <a:defRPr b="0" i="0" sz="2900" u="none" cap="none" strike="noStrike">
                <a:solidFill>
                  <a:srgbClr val="000066"/>
                </a:solidFill>
                <a:latin typeface="Arial"/>
                <a:ea typeface="Arial"/>
                <a:cs typeface="Arial"/>
                <a:sym typeface="Arial"/>
              </a:defRPr>
            </a:lvl1pPr>
            <a:lvl2pPr indent="-393700" lvl="1" marL="914400" marR="0" rtl="0" algn="l">
              <a:spcBef>
                <a:spcPts val="520"/>
              </a:spcBef>
              <a:spcAft>
                <a:spcPts val="0"/>
              </a:spcAft>
              <a:buClr>
                <a:srgbClr val="000066"/>
              </a:buClr>
              <a:buSzPts val="2600"/>
              <a:buFont typeface="Arial"/>
              <a:buChar char="–"/>
              <a:defRPr b="0" i="0" sz="2600" u="none" cap="none" strike="noStrike">
                <a:solidFill>
                  <a:srgbClr val="000066"/>
                </a:solidFill>
                <a:latin typeface="Arial"/>
                <a:ea typeface="Arial"/>
                <a:cs typeface="Arial"/>
                <a:sym typeface="Arial"/>
              </a:defRPr>
            </a:lvl2pPr>
            <a:lvl3pPr indent="-368300" lvl="2" marL="1371600" marR="0" rtl="0" algn="l">
              <a:spcBef>
                <a:spcPts val="440"/>
              </a:spcBef>
              <a:spcAft>
                <a:spcPts val="0"/>
              </a:spcAft>
              <a:buClr>
                <a:srgbClr val="000066"/>
              </a:buClr>
              <a:buSzPts val="2200"/>
              <a:buFont typeface="Arial"/>
              <a:buChar char="•"/>
              <a:defRPr b="0" i="0" sz="2200" u="none" cap="none" strike="noStrike">
                <a:solidFill>
                  <a:srgbClr val="000066"/>
                </a:solidFill>
                <a:latin typeface="Arial"/>
                <a:ea typeface="Arial"/>
                <a:cs typeface="Arial"/>
                <a:sym typeface="Arial"/>
              </a:defRPr>
            </a:lvl3pPr>
            <a:lvl4pPr indent="-342900" lvl="3" marL="1828800" marR="0" rtl="0" algn="l">
              <a:spcBef>
                <a:spcPts val="360"/>
              </a:spcBef>
              <a:spcAft>
                <a:spcPts val="0"/>
              </a:spcAft>
              <a:buClr>
                <a:srgbClr val="000066"/>
              </a:buClr>
              <a:buSzPts val="1800"/>
              <a:buFont typeface="Arial"/>
              <a:buChar char="–"/>
              <a:defRPr b="0" i="0" sz="1800" u="none" cap="none" strike="noStrike">
                <a:solidFill>
                  <a:srgbClr val="000066"/>
                </a:solidFill>
                <a:latin typeface="Arial"/>
                <a:ea typeface="Arial"/>
                <a:cs typeface="Arial"/>
                <a:sym typeface="Arial"/>
              </a:defRPr>
            </a:lvl4pPr>
            <a:lvl5pPr indent="-342900" lvl="4" marL="2286000" marR="0" rtl="0" algn="l">
              <a:spcBef>
                <a:spcPts val="360"/>
              </a:spcBef>
              <a:spcAft>
                <a:spcPts val="0"/>
              </a:spcAft>
              <a:buClr>
                <a:srgbClr val="000066"/>
              </a:buClr>
              <a:buSzPts val="1800"/>
              <a:buFont typeface="Arial"/>
              <a:buChar char="»"/>
              <a:defRPr b="0" i="0" sz="1800" u="none" cap="none" strike="noStrike">
                <a:solidFill>
                  <a:srgbClr val="00006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7"/>
          <p:cNvSpPr txBox="1"/>
          <p:nvPr>
            <p:ph idx="10" type="dt"/>
          </p:nvPr>
        </p:nvSpPr>
        <p:spPr>
          <a:xfrm>
            <a:off x="609600" y="6278563"/>
            <a:ext cx="19812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7"/>
          <p:cNvSpPr txBox="1"/>
          <p:nvPr>
            <p:ph idx="11" type="ftr"/>
          </p:nvPr>
        </p:nvSpPr>
        <p:spPr>
          <a:xfrm>
            <a:off x="2719388" y="62833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Google Shape;85;p7"/>
          <p:cNvSpPr txBox="1"/>
          <p:nvPr>
            <p:ph idx="12" type="sldNum"/>
          </p:nvPr>
        </p:nvSpPr>
        <p:spPr>
          <a:xfrm>
            <a:off x="6705600" y="6226175"/>
            <a:ext cx="2133600" cy="55403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
          <p:cNvSpPr txBox="1"/>
          <p:nvPr>
            <p:ph type="ctrTitle"/>
          </p:nvPr>
        </p:nvSpPr>
        <p:spPr>
          <a:xfrm>
            <a:off x="685788" y="1871075"/>
            <a:ext cx="7772400" cy="1470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5200"/>
              <a:t>Chính sách nhóm</a:t>
            </a:r>
            <a:endParaRPr sz="5200"/>
          </a:p>
          <a:p>
            <a:pPr indent="0" lvl="0" marL="0" rtl="0" algn="ctr">
              <a:spcBef>
                <a:spcPts val="0"/>
              </a:spcBef>
              <a:spcAft>
                <a:spcPts val="0"/>
              </a:spcAft>
              <a:buNone/>
            </a:pPr>
            <a:r>
              <a:rPr lang="en-US" sz="5200"/>
              <a:t>Group Policy</a:t>
            </a:r>
            <a:endParaRPr sz="5200"/>
          </a:p>
        </p:txBody>
      </p:sp>
      <p:sp>
        <p:nvSpPr>
          <p:cNvPr id="160" name="Google Shape;160;p2"/>
          <p:cNvSpPr txBox="1"/>
          <p:nvPr>
            <p:ph idx="1" type="subTitle"/>
          </p:nvPr>
        </p:nvSpPr>
        <p:spPr>
          <a:xfrm>
            <a:off x="3924000" y="3985375"/>
            <a:ext cx="4901100" cy="2181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66"/>
              </a:buClr>
              <a:buSzPts val="2900"/>
              <a:buFont typeface="Arial"/>
              <a:buNone/>
            </a:pPr>
            <a:r>
              <a:rPr b="1" lang="en-US" sz="2300">
                <a:latin typeface="Calibri"/>
                <a:ea typeface="Calibri"/>
                <a:cs typeface="Calibri"/>
                <a:sym typeface="Calibri"/>
              </a:rPr>
              <a:t>Nhóm 3</a:t>
            </a:r>
            <a:endParaRPr b="1" sz="2300">
              <a:latin typeface="Calibri"/>
              <a:ea typeface="Calibri"/>
              <a:cs typeface="Calibri"/>
              <a:sym typeface="Calibri"/>
            </a:endParaRPr>
          </a:p>
          <a:p>
            <a:pPr indent="0" lvl="0" marL="0" rtl="0" algn="r">
              <a:spcBef>
                <a:spcPts val="0"/>
              </a:spcBef>
              <a:spcAft>
                <a:spcPts val="0"/>
              </a:spcAft>
              <a:buClr>
                <a:srgbClr val="000066"/>
              </a:buClr>
              <a:buSzPts val="2900"/>
              <a:buFont typeface="Arial"/>
              <a:buNone/>
            </a:pPr>
            <a:r>
              <a:rPr lang="en-US" sz="2300">
                <a:latin typeface="Calibri"/>
                <a:ea typeface="Calibri"/>
                <a:cs typeface="Calibri"/>
                <a:sym typeface="Calibri"/>
              </a:rPr>
              <a:t>Lê Hoàng Long - B1809367</a:t>
            </a:r>
            <a:endParaRPr sz="2300">
              <a:latin typeface="Calibri"/>
              <a:ea typeface="Calibri"/>
              <a:cs typeface="Calibri"/>
              <a:sym typeface="Calibri"/>
            </a:endParaRPr>
          </a:p>
          <a:p>
            <a:pPr indent="0" lvl="0" marL="0" rtl="0" algn="r">
              <a:spcBef>
                <a:spcPts val="0"/>
              </a:spcBef>
              <a:spcAft>
                <a:spcPts val="0"/>
              </a:spcAft>
              <a:buClr>
                <a:srgbClr val="000066"/>
              </a:buClr>
              <a:buSzPts val="2900"/>
              <a:buFont typeface="Arial"/>
              <a:buNone/>
            </a:pPr>
            <a:r>
              <a:rPr lang="en-US" sz="2300">
                <a:latin typeface="Calibri"/>
                <a:ea typeface="Calibri"/>
                <a:cs typeface="Calibri"/>
                <a:sym typeface="Calibri"/>
              </a:rPr>
              <a:t>Lê Tấn Đức - B1809451</a:t>
            </a:r>
            <a:endParaRPr sz="2300">
              <a:latin typeface="Calibri"/>
              <a:ea typeface="Calibri"/>
              <a:cs typeface="Calibri"/>
              <a:sym typeface="Calibri"/>
            </a:endParaRPr>
          </a:p>
          <a:p>
            <a:pPr indent="0" lvl="0" marL="0" rtl="0" algn="r">
              <a:spcBef>
                <a:spcPts val="0"/>
              </a:spcBef>
              <a:spcAft>
                <a:spcPts val="0"/>
              </a:spcAft>
              <a:buClr>
                <a:srgbClr val="000066"/>
              </a:buClr>
              <a:buSzPts val="2900"/>
              <a:buFont typeface="Arial"/>
              <a:buNone/>
            </a:pPr>
            <a:r>
              <a:rPr lang="en-US" sz="2300">
                <a:latin typeface="Calibri"/>
                <a:ea typeface="Calibri"/>
                <a:cs typeface="Calibri"/>
                <a:sym typeface="Calibri"/>
              </a:rPr>
              <a:t>Phạm Lê - B1809474</a:t>
            </a:r>
            <a:endParaRPr sz="2300">
              <a:latin typeface="Calibri"/>
              <a:ea typeface="Calibri"/>
              <a:cs typeface="Calibri"/>
              <a:sym typeface="Calibri"/>
            </a:endParaRPr>
          </a:p>
          <a:p>
            <a:pPr indent="0" lvl="0" marL="0" rtl="0" algn="r">
              <a:spcBef>
                <a:spcPts val="0"/>
              </a:spcBef>
              <a:spcAft>
                <a:spcPts val="0"/>
              </a:spcAft>
              <a:buClr>
                <a:srgbClr val="000066"/>
              </a:buClr>
              <a:buSzPts val="2900"/>
              <a:buFont typeface="Arial"/>
              <a:buNone/>
            </a:pPr>
            <a:r>
              <a:rPr lang="en-US" sz="2300">
                <a:latin typeface="Calibri"/>
                <a:ea typeface="Calibri"/>
                <a:cs typeface="Calibri"/>
                <a:sym typeface="Calibri"/>
              </a:rPr>
              <a:t> Tống Nguyễn Thành Lộc - B1809480</a:t>
            </a:r>
            <a:endParaRPr sz="2300">
              <a:latin typeface="Calibri"/>
              <a:ea typeface="Calibri"/>
              <a:cs typeface="Calibri"/>
              <a:sym typeface="Calibri"/>
            </a:endParaRPr>
          </a:p>
          <a:p>
            <a:pPr indent="0" lvl="0" marL="0" rtl="0" algn="r">
              <a:spcBef>
                <a:spcPts val="0"/>
              </a:spcBef>
              <a:spcAft>
                <a:spcPts val="0"/>
              </a:spcAft>
              <a:buClr>
                <a:srgbClr val="000066"/>
              </a:buClr>
              <a:buSzPts val="2900"/>
              <a:buFont typeface="Arial"/>
              <a:buNone/>
            </a:pPr>
            <a:r>
              <a:rPr lang="en-US" sz="2300">
                <a:latin typeface="Calibri"/>
                <a:ea typeface="Calibri"/>
                <a:cs typeface="Calibri"/>
                <a:sym typeface="Calibri"/>
              </a:rPr>
              <a:t>Lương Hoài Phum - B1809499</a:t>
            </a:r>
            <a:endParaRPr sz="3000">
              <a:latin typeface="Calibri"/>
              <a:ea typeface="Calibri"/>
              <a:cs typeface="Calibri"/>
              <a:sym typeface="Calibri"/>
            </a:endParaRPr>
          </a:p>
          <a:p>
            <a:pPr indent="0" lvl="0" marL="0" rtl="0" algn="ctr">
              <a:spcBef>
                <a:spcPts val="0"/>
              </a:spcBef>
              <a:spcAft>
                <a:spcPts val="0"/>
              </a:spcAft>
              <a:buClr>
                <a:srgbClr val="000066"/>
              </a:buClr>
              <a:buSzPts val="2900"/>
              <a:buFont typeface="Arial"/>
              <a:buNone/>
            </a:pPr>
            <a:r>
              <a:t/>
            </a:r>
            <a:endParaRPr/>
          </a:p>
          <a:p>
            <a:pPr indent="0" lvl="0" marL="0" rtl="0" algn="ctr">
              <a:spcBef>
                <a:spcPts val="0"/>
              </a:spcBef>
              <a:spcAft>
                <a:spcPts val="0"/>
              </a:spcAft>
              <a:buClr>
                <a:srgbClr val="000066"/>
              </a:buClr>
              <a:buSzPts val="2900"/>
              <a:buFont typeface="Arial"/>
              <a:buNone/>
            </a:pPr>
            <a:r>
              <a:t/>
            </a:r>
            <a:endParaRPr/>
          </a:p>
        </p:txBody>
      </p:sp>
      <p:sp>
        <p:nvSpPr>
          <p:cNvPr id="161" name="Google Shape;161;p2"/>
          <p:cNvSpPr txBox="1"/>
          <p:nvPr/>
        </p:nvSpPr>
        <p:spPr>
          <a:xfrm>
            <a:off x="609600" y="6430963"/>
            <a:ext cx="3505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rgbClr val="000066"/>
                </a:solidFill>
              </a:rPr>
              <a:t>CT235 - Quản Trị Mạng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4dfe1f6bb_4_4"/>
          <p:cNvSpPr txBox="1"/>
          <p:nvPr>
            <p:ph type="title"/>
          </p:nvPr>
        </p:nvSpPr>
        <p:spPr>
          <a:xfrm>
            <a:off x="1752600" y="282575"/>
            <a:ext cx="7086600" cy="94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Giới Thiệu RSoP</a:t>
            </a:r>
            <a:endParaRPr/>
          </a:p>
        </p:txBody>
      </p:sp>
      <p:sp>
        <p:nvSpPr>
          <p:cNvPr id="215" name="Google Shape;215;g114dfe1f6bb_4_4"/>
          <p:cNvSpPr txBox="1"/>
          <p:nvPr>
            <p:ph idx="1" type="body"/>
          </p:nvPr>
        </p:nvSpPr>
        <p:spPr>
          <a:xfrm>
            <a:off x="609600" y="2577051"/>
            <a:ext cx="8229600" cy="26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4100">
                <a:solidFill>
                  <a:schemeClr val="dk1"/>
                </a:solidFill>
                <a:latin typeface="Calibri"/>
                <a:ea typeface="Calibri"/>
                <a:cs typeface="Calibri"/>
                <a:sym typeface="Calibri"/>
              </a:rPr>
              <a:t>Các bộ truy vấn RSoP kiểm tra tất cả GPO và tạo ra một báo cáo về các ảnh hưởng của GPO lên người dùng và máy tính. </a:t>
            </a:r>
            <a:endParaRPr sz="41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14dfe1f6bb_0_22"/>
          <p:cNvSpPr txBox="1"/>
          <p:nvPr>
            <p:ph type="title"/>
          </p:nvPr>
        </p:nvSpPr>
        <p:spPr>
          <a:xfrm>
            <a:off x="1752600" y="282575"/>
            <a:ext cx="7086600" cy="94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3100"/>
              <a:t>Giới Thiệu RSoP / </a:t>
            </a:r>
            <a:r>
              <a:rPr lang="en-US" sz="3100"/>
              <a:t>Cách tạo ra RSoP</a:t>
            </a:r>
            <a:endParaRPr sz="3100"/>
          </a:p>
        </p:txBody>
      </p:sp>
      <p:sp>
        <p:nvSpPr>
          <p:cNvPr id="221" name="Google Shape;221;g114dfe1f6bb_0_22"/>
          <p:cNvSpPr txBox="1"/>
          <p:nvPr>
            <p:ph idx="1" type="body"/>
          </p:nvPr>
        </p:nvSpPr>
        <p:spPr>
          <a:xfrm>
            <a:off x="663025" y="1502213"/>
            <a:ext cx="7086600" cy="563100"/>
          </a:xfrm>
          <a:prstGeom prst="rect">
            <a:avLst/>
          </a:prstGeom>
        </p:spPr>
        <p:txBody>
          <a:bodyPr anchorCtr="0" anchor="t" bIns="45700" lIns="91425" spcFirstLastPara="1" rIns="91425" wrap="square" tIns="45700">
            <a:noAutofit/>
          </a:bodyPr>
          <a:lstStyle/>
          <a:p>
            <a:pPr indent="-419100" lvl="0" marL="457200" rtl="0" algn="l">
              <a:lnSpc>
                <a:spcPct val="115000"/>
              </a:lnSpc>
              <a:spcBef>
                <a:spcPts val="120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Dùng Resultant Set Of Policy Wizard</a:t>
            </a:r>
            <a:endParaRPr sz="3000">
              <a:solidFill>
                <a:schemeClr val="dk1"/>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360"/>
              </a:spcBef>
              <a:spcAft>
                <a:spcPts val="0"/>
              </a:spcAft>
              <a:buNone/>
            </a:pPr>
            <a:r>
              <a:t/>
            </a:r>
            <a:endParaRPr/>
          </a:p>
        </p:txBody>
      </p:sp>
      <p:pic>
        <p:nvPicPr>
          <p:cNvPr id="222" name="Google Shape;222;g114dfe1f6bb_0_22"/>
          <p:cNvPicPr preferRelativeResize="0"/>
          <p:nvPr/>
        </p:nvPicPr>
        <p:blipFill>
          <a:blip r:embed="rId3">
            <a:alphaModFix/>
          </a:blip>
          <a:stretch>
            <a:fillRect/>
          </a:stretch>
        </p:blipFill>
        <p:spPr>
          <a:xfrm>
            <a:off x="1255825" y="2065325"/>
            <a:ext cx="6785074" cy="4215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14dfe1f6bb_0_15"/>
          <p:cNvSpPr txBox="1"/>
          <p:nvPr>
            <p:ph type="title"/>
          </p:nvPr>
        </p:nvSpPr>
        <p:spPr>
          <a:xfrm>
            <a:off x="1752600" y="282575"/>
            <a:ext cx="7086600" cy="94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100"/>
              <a:t>Giới Thiệu RSoP / Cách tạo ra RSoP</a:t>
            </a:r>
            <a:endParaRPr/>
          </a:p>
        </p:txBody>
      </p:sp>
      <p:sp>
        <p:nvSpPr>
          <p:cNvPr id="228" name="Google Shape;228;g114dfe1f6bb_0_15"/>
          <p:cNvSpPr txBox="1"/>
          <p:nvPr>
            <p:ph idx="1" type="body"/>
          </p:nvPr>
        </p:nvSpPr>
        <p:spPr>
          <a:xfrm>
            <a:off x="552850" y="1682788"/>
            <a:ext cx="8229600" cy="4691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3000">
                <a:solidFill>
                  <a:schemeClr val="dk1"/>
                </a:solidFill>
                <a:latin typeface="Calibri"/>
                <a:ea typeface="Calibri"/>
                <a:cs typeface="Calibri"/>
                <a:sym typeface="Calibri"/>
              </a:rPr>
              <a:t>+  	Dùng công cụ: Advanced System </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3000">
                <a:solidFill>
                  <a:schemeClr val="dk1"/>
                </a:solidFill>
                <a:latin typeface="Calibri"/>
                <a:ea typeface="Calibri"/>
                <a:cs typeface="Calibri"/>
                <a:sym typeface="Calibri"/>
              </a:rPr>
              <a:t>+ 	Dùng công cụ: Advanced System Information-Policy</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t/>
            </a:r>
            <a:endParaRPr/>
          </a:p>
        </p:txBody>
      </p:sp>
      <p:pic>
        <p:nvPicPr>
          <p:cNvPr id="229" name="Google Shape;229;g114dfe1f6bb_0_15"/>
          <p:cNvPicPr preferRelativeResize="0"/>
          <p:nvPr/>
        </p:nvPicPr>
        <p:blipFill>
          <a:blip r:embed="rId3">
            <a:alphaModFix/>
          </a:blip>
          <a:stretch>
            <a:fillRect/>
          </a:stretch>
        </p:blipFill>
        <p:spPr>
          <a:xfrm>
            <a:off x="2131750" y="2251874"/>
            <a:ext cx="5071799" cy="249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4"/>
          <p:cNvSpPr txBox="1"/>
          <p:nvPr>
            <p:ph idx="1" type="body"/>
          </p:nvPr>
        </p:nvSpPr>
        <p:spPr>
          <a:xfrm>
            <a:off x="373350" y="2962350"/>
            <a:ext cx="8397300" cy="1223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000066"/>
              </a:buClr>
              <a:buSzPts val="2900"/>
              <a:buFont typeface="Arial"/>
              <a:buNone/>
            </a:pPr>
            <a:r>
              <a:rPr b="1" lang="en-US" sz="3700">
                <a:solidFill>
                  <a:schemeClr val="dk1"/>
                </a:solidFill>
                <a:latin typeface="Calibri"/>
                <a:ea typeface="Calibri"/>
                <a:cs typeface="Calibri"/>
                <a:sym typeface="Calibri"/>
              </a:rPr>
              <a:t>Cảm ơn thầy và các bạn </a:t>
            </a:r>
            <a:endParaRPr b="1" sz="3700">
              <a:solidFill>
                <a:schemeClr val="dk1"/>
              </a:solidFill>
              <a:latin typeface="Calibri"/>
              <a:ea typeface="Calibri"/>
              <a:cs typeface="Calibri"/>
              <a:sym typeface="Calibri"/>
            </a:endParaRPr>
          </a:p>
          <a:p>
            <a:pPr indent="0" lvl="0" marL="0" rtl="0" algn="ctr">
              <a:spcBef>
                <a:spcPts val="0"/>
              </a:spcBef>
              <a:spcAft>
                <a:spcPts val="0"/>
              </a:spcAft>
              <a:buClr>
                <a:srgbClr val="000066"/>
              </a:buClr>
              <a:buSzPts val="2900"/>
              <a:buFont typeface="Arial"/>
              <a:buNone/>
            </a:pPr>
            <a:r>
              <a:rPr b="1" lang="en-US" sz="3700">
                <a:solidFill>
                  <a:schemeClr val="dk1"/>
                </a:solidFill>
                <a:latin typeface="Calibri"/>
                <a:ea typeface="Calibri"/>
                <a:cs typeface="Calibri"/>
                <a:sym typeface="Calibri"/>
              </a:rPr>
              <a:t>đã lắng nghe</a:t>
            </a:r>
            <a:endParaRPr b="1" sz="3700">
              <a:solidFill>
                <a:schemeClr val="dk1"/>
              </a:solidFill>
              <a:latin typeface="Calibri"/>
              <a:ea typeface="Calibri"/>
              <a:cs typeface="Calibri"/>
              <a:sym typeface="Calibri"/>
            </a:endParaRPr>
          </a:p>
          <a:p>
            <a:pPr indent="0" lvl="0" marL="0" rtl="0" algn="ctr">
              <a:spcBef>
                <a:spcPts val="0"/>
              </a:spcBef>
              <a:spcAft>
                <a:spcPts val="0"/>
              </a:spcAft>
              <a:buClr>
                <a:srgbClr val="000066"/>
              </a:buClr>
              <a:buSzPts val="2900"/>
              <a:buFont typeface="Arial"/>
              <a:buNone/>
            </a:pPr>
            <a:r>
              <a:t/>
            </a:r>
            <a:endParaRPr b="1" sz="37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ph type="title"/>
          </p:nvPr>
        </p:nvSpPr>
        <p:spPr>
          <a:xfrm>
            <a:off x="1964575" y="195300"/>
            <a:ext cx="7086600" cy="94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Chính sách nhóm là gì?</a:t>
            </a:r>
            <a:endParaRPr/>
          </a:p>
        </p:txBody>
      </p:sp>
      <p:sp>
        <p:nvSpPr>
          <p:cNvPr id="167" name="Google Shape;167;p3"/>
          <p:cNvSpPr txBox="1"/>
          <p:nvPr>
            <p:ph idx="1" type="body"/>
          </p:nvPr>
        </p:nvSpPr>
        <p:spPr>
          <a:xfrm>
            <a:off x="782925" y="1944399"/>
            <a:ext cx="8077200" cy="4236900"/>
          </a:xfrm>
          <a:prstGeom prst="rect">
            <a:avLst/>
          </a:prstGeom>
          <a:noFill/>
          <a:ln>
            <a:noFill/>
          </a:ln>
        </p:spPr>
        <p:txBody>
          <a:bodyPr anchorCtr="0" anchor="t" bIns="45700" lIns="91425" spcFirstLastPara="1" rIns="91425" wrap="square" tIns="45700">
            <a:noAutofit/>
          </a:bodyPr>
          <a:lstStyle/>
          <a:p>
            <a:pPr indent="0" lvl="0" marL="0" rtl="0" algn="just">
              <a:lnSpc>
                <a:spcPct val="107916"/>
              </a:lnSpc>
              <a:spcBef>
                <a:spcPts val="0"/>
              </a:spcBef>
              <a:spcAft>
                <a:spcPts val="0"/>
              </a:spcAft>
              <a:buClr>
                <a:schemeClr val="dk1"/>
              </a:buClr>
              <a:buSzPts val="1100"/>
              <a:buFont typeface="Arial"/>
              <a:buNone/>
            </a:pPr>
            <a:r>
              <a:rPr b="1" lang="en-US" sz="3000">
                <a:solidFill>
                  <a:srgbClr val="FF0000"/>
                </a:solidFill>
                <a:latin typeface="Calibri"/>
                <a:ea typeface="Calibri"/>
                <a:cs typeface="Calibri"/>
                <a:sym typeface="Calibri"/>
              </a:rPr>
              <a:t>Chính sách nhóm</a:t>
            </a:r>
            <a:r>
              <a:rPr lang="en-US" sz="3000">
                <a:solidFill>
                  <a:schemeClr val="dk1"/>
                </a:solidFill>
                <a:latin typeface="Calibri"/>
                <a:ea typeface="Calibri"/>
                <a:cs typeface="Calibri"/>
                <a:sym typeface="Calibri"/>
              </a:rPr>
              <a:t> (GP) là những thiết đặt về những cấu hình của người dùng và máy tính như:</a:t>
            </a:r>
            <a:endParaRPr sz="30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Clr>
                <a:schemeClr val="dk1"/>
              </a:buClr>
              <a:buSzPts val="1100"/>
              <a:buFont typeface="Arial"/>
              <a:buNone/>
            </a:pPr>
            <a:r>
              <a:rPr lang="en-US" sz="3000">
                <a:solidFill>
                  <a:schemeClr val="dk1"/>
                </a:solidFill>
                <a:latin typeface="Calibri"/>
                <a:ea typeface="Calibri"/>
                <a:cs typeface="Calibri"/>
                <a:sym typeface="Calibri"/>
              </a:rPr>
              <a:t>+ Software Settings</a:t>
            </a:r>
            <a:endParaRPr sz="30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Clr>
                <a:schemeClr val="dk1"/>
              </a:buClr>
              <a:buSzPts val="1100"/>
              <a:buFont typeface="Arial"/>
              <a:buNone/>
            </a:pPr>
            <a:r>
              <a:rPr lang="en-US" sz="3000">
                <a:solidFill>
                  <a:schemeClr val="dk1"/>
                </a:solidFill>
                <a:latin typeface="Calibri"/>
                <a:ea typeface="Calibri"/>
                <a:cs typeface="Calibri"/>
                <a:sym typeface="Calibri"/>
              </a:rPr>
              <a:t>+ Scripts</a:t>
            </a:r>
            <a:endParaRPr sz="30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Clr>
                <a:schemeClr val="dk1"/>
              </a:buClr>
              <a:buSzPts val="1100"/>
              <a:buFont typeface="Arial"/>
              <a:buNone/>
            </a:pPr>
            <a:r>
              <a:rPr lang="en-US" sz="3000">
                <a:solidFill>
                  <a:schemeClr val="dk1"/>
                </a:solidFill>
                <a:latin typeface="Calibri"/>
                <a:ea typeface="Calibri"/>
                <a:cs typeface="Calibri"/>
                <a:sym typeface="Calibri"/>
              </a:rPr>
              <a:t>+ Security Settings </a:t>
            </a:r>
            <a:endParaRPr sz="30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Clr>
                <a:schemeClr val="dk1"/>
              </a:buClr>
              <a:buSzPts val="1100"/>
              <a:buFont typeface="Arial"/>
              <a:buNone/>
            </a:pPr>
            <a:r>
              <a:rPr lang="en-US" sz="3000">
                <a:solidFill>
                  <a:schemeClr val="dk1"/>
                </a:solidFill>
                <a:latin typeface="Calibri"/>
                <a:ea typeface="Calibri"/>
                <a:cs typeface="Calibri"/>
                <a:sym typeface="Calibri"/>
              </a:rPr>
              <a:t>+ Administrative Templates</a:t>
            </a:r>
            <a:endParaRPr sz="3000">
              <a:solidFill>
                <a:schemeClr val="dk1"/>
              </a:solidFill>
              <a:latin typeface="Calibri"/>
              <a:ea typeface="Calibri"/>
              <a:cs typeface="Calibri"/>
              <a:sym typeface="Calibri"/>
            </a:endParaRPr>
          </a:p>
          <a:p>
            <a:pPr indent="0" lvl="0" marL="457200" rtl="0" algn="l">
              <a:lnSpc>
                <a:spcPct val="107916"/>
              </a:lnSpc>
              <a:spcBef>
                <a:spcPts val="800"/>
              </a:spcBef>
              <a:spcAft>
                <a:spcPts val="0"/>
              </a:spcAft>
              <a:buClr>
                <a:schemeClr val="dk1"/>
              </a:buClr>
              <a:buSzPts val="1100"/>
              <a:buFont typeface="Arial"/>
              <a:buNone/>
            </a:pPr>
            <a:r>
              <a:rPr lang="en-US" sz="3000">
                <a:solidFill>
                  <a:schemeClr val="dk1"/>
                </a:solidFill>
                <a:latin typeface="Calibri"/>
                <a:ea typeface="Calibri"/>
                <a:cs typeface="Calibri"/>
                <a:sym typeface="Calibri"/>
              </a:rPr>
              <a:t>+ Folder Redirection</a:t>
            </a:r>
            <a:endParaRPr sz="3000">
              <a:solidFill>
                <a:schemeClr val="dk1"/>
              </a:solidFill>
              <a:latin typeface="Calibri"/>
              <a:ea typeface="Calibri"/>
              <a:cs typeface="Calibri"/>
              <a:sym typeface="Calibri"/>
            </a:endParaRPr>
          </a:p>
          <a:p>
            <a:pPr indent="0" lvl="0" marL="457200" rtl="0" algn="l">
              <a:lnSpc>
                <a:spcPct val="107916"/>
              </a:lnSpc>
              <a:spcBef>
                <a:spcPts val="800"/>
              </a:spcBef>
              <a:spcAft>
                <a:spcPts val="800"/>
              </a:spcAft>
              <a:buClr>
                <a:schemeClr val="dk1"/>
              </a:buClr>
              <a:buSzPts val="1100"/>
              <a:buFont typeface="Arial"/>
              <a:buNone/>
            </a:pPr>
            <a:r>
              <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14dfe1f6bb_0_29"/>
          <p:cNvSpPr txBox="1"/>
          <p:nvPr>
            <p:ph type="title"/>
          </p:nvPr>
        </p:nvSpPr>
        <p:spPr>
          <a:xfrm>
            <a:off x="1964575" y="195300"/>
            <a:ext cx="7086600" cy="94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Chính sách nhóm là gì?</a:t>
            </a:r>
            <a:endParaRPr/>
          </a:p>
        </p:txBody>
      </p:sp>
      <p:sp>
        <p:nvSpPr>
          <p:cNvPr id="173" name="Google Shape;173;g114dfe1f6bb_0_29"/>
          <p:cNvSpPr txBox="1"/>
          <p:nvPr>
            <p:ph idx="1" type="body"/>
          </p:nvPr>
        </p:nvSpPr>
        <p:spPr>
          <a:xfrm>
            <a:off x="674850" y="2919550"/>
            <a:ext cx="7794300" cy="2057400"/>
          </a:xfrm>
          <a:prstGeom prst="rect">
            <a:avLst/>
          </a:prstGeom>
          <a:noFill/>
          <a:ln>
            <a:noFill/>
          </a:ln>
        </p:spPr>
        <p:txBody>
          <a:bodyPr anchorCtr="0" anchor="t" bIns="45700" lIns="91425" spcFirstLastPara="1" rIns="91425" wrap="square" tIns="45700">
            <a:noAutofit/>
          </a:bodyPr>
          <a:lstStyle/>
          <a:p>
            <a:pPr indent="0" lvl="0" marL="0" rtl="0" algn="just">
              <a:lnSpc>
                <a:spcPct val="107916"/>
              </a:lnSpc>
              <a:spcBef>
                <a:spcPts val="0"/>
              </a:spcBef>
              <a:spcAft>
                <a:spcPts val="0"/>
              </a:spcAft>
              <a:buClr>
                <a:schemeClr val="dk1"/>
              </a:buClr>
              <a:buSzPts val="1100"/>
              <a:buFont typeface="Arial"/>
              <a:buNone/>
            </a:pPr>
            <a:r>
              <a:rPr lang="en-US" sz="4100">
                <a:solidFill>
                  <a:schemeClr val="dk1"/>
                </a:solidFill>
                <a:latin typeface="Calibri"/>
                <a:ea typeface="Calibri"/>
                <a:cs typeface="Calibri"/>
                <a:sym typeface="Calibri"/>
              </a:rPr>
              <a:t>Group Policy cho phép quản trị viên CNTT quản lý tự động từ một đến nhiều người dùng và máy tính</a:t>
            </a:r>
            <a:endParaRPr sz="4100">
              <a:solidFill>
                <a:schemeClr val="dk1"/>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t/>
            </a:r>
            <a:endParaRPr sz="3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14dfe1f6bb_0_0"/>
          <p:cNvSpPr txBox="1"/>
          <p:nvPr>
            <p:ph type="title"/>
          </p:nvPr>
        </p:nvSpPr>
        <p:spPr>
          <a:xfrm>
            <a:off x="1895300" y="257650"/>
            <a:ext cx="7114500" cy="94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Đối tượng của c</a:t>
            </a:r>
            <a:r>
              <a:rPr lang="en-US"/>
              <a:t>hính sách nhóm</a:t>
            </a:r>
            <a:endParaRPr/>
          </a:p>
        </p:txBody>
      </p:sp>
      <p:sp>
        <p:nvSpPr>
          <p:cNvPr id="179" name="Google Shape;179;g114dfe1f6bb_0_0"/>
          <p:cNvSpPr txBox="1"/>
          <p:nvPr>
            <p:ph idx="1" type="body"/>
          </p:nvPr>
        </p:nvSpPr>
        <p:spPr>
          <a:xfrm>
            <a:off x="656225" y="2770544"/>
            <a:ext cx="8077200" cy="24240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800"/>
              </a:spcAft>
              <a:buClr>
                <a:schemeClr val="dk1"/>
              </a:buClr>
              <a:buSzPts val="1100"/>
              <a:buFont typeface="Arial"/>
              <a:buNone/>
            </a:pPr>
            <a:r>
              <a:rPr b="1" lang="en-US" sz="4100">
                <a:solidFill>
                  <a:srgbClr val="FF0000"/>
                </a:solidFill>
                <a:latin typeface="Calibri"/>
                <a:ea typeface="Calibri"/>
                <a:cs typeface="Calibri"/>
                <a:sym typeface="Calibri"/>
              </a:rPr>
              <a:t>Đối tượng chính sách nhóm</a:t>
            </a:r>
            <a:r>
              <a:rPr lang="en-US" sz="4100">
                <a:solidFill>
                  <a:schemeClr val="dk1"/>
                </a:solidFill>
                <a:latin typeface="Calibri"/>
                <a:ea typeface="Calibri"/>
                <a:cs typeface="Calibri"/>
                <a:sym typeface="Calibri"/>
              </a:rPr>
              <a:t> </a:t>
            </a:r>
            <a:r>
              <a:rPr i="1" lang="en-US" sz="4100">
                <a:solidFill>
                  <a:schemeClr val="dk1"/>
                </a:solidFill>
                <a:latin typeface="Calibri"/>
                <a:ea typeface="Calibri"/>
                <a:cs typeface="Calibri"/>
                <a:sym typeface="Calibri"/>
              </a:rPr>
              <a:t>(GPO)</a:t>
            </a:r>
            <a:r>
              <a:rPr lang="en-US" sz="4100">
                <a:solidFill>
                  <a:schemeClr val="dk1"/>
                </a:solidFill>
                <a:latin typeface="Calibri"/>
                <a:ea typeface="Calibri"/>
                <a:cs typeface="Calibri"/>
                <a:sym typeface="Calibri"/>
              </a:rPr>
              <a:t> là một nhóm các GP được thiết đặt cho computers, sites, domains, hay Ous.</a:t>
            </a:r>
            <a:endParaRPr sz="4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497185b40_0_0"/>
          <p:cNvSpPr txBox="1"/>
          <p:nvPr>
            <p:ph type="title"/>
          </p:nvPr>
        </p:nvSpPr>
        <p:spPr>
          <a:xfrm>
            <a:off x="1752600" y="282575"/>
            <a:ext cx="7086600" cy="94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Đối tượng của chính sách nhóm</a:t>
            </a:r>
            <a:endParaRPr/>
          </a:p>
        </p:txBody>
      </p:sp>
      <p:sp>
        <p:nvSpPr>
          <p:cNvPr id="185" name="Google Shape;185;g11497185b40_0_0"/>
          <p:cNvSpPr txBox="1"/>
          <p:nvPr>
            <p:ph idx="1" type="body"/>
          </p:nvPr>
        </p:nvSpPr>
        <p:spPr>
          <a:xfrm>
            <a:off x="609600" y="1633550"/>
            <a:ext cx="8534400" cy="4691100"/>
          </a:xfrm>
          <a:prstGeom prst="rect">
            <a:avLst/>
          </a:prstGeom>
        </p:spPr>
        <p:txBody>
          <a:bodyPr anchorCtr="0" anchor="t" bIns="45700" lIns="91425" spcFirstLastPara="1" rIns="91425" wrap="square" tIns="45700">
            <a:noAutofit/>
          </a:bodyPr>
          <a:lstStyle/>
          <a:p>
            <a:pPr indent="0" lvl="0" marL="0" marR="0" rtl="0" algn="l">
              <a:lnSpc>
                <a:spcPct val="107916"/>
              </a:lnSpc>
              <a:spcBef>
                <a:spcPts val="0"/>
              </a:spcBef>
              <a:spcAft>
                <a:spcPts val="0"/>
              </a:spcAft>
              <a:buClr>
                <a:schemeClr val="dk1"/>
              </a:buClr>
              <a:buSzPts val="1100"/>
              <a:buFont typeface="Arial"/>
              <a:buNone/>
            </a:pPr>
            <a:r>
              <a:rPr lang="en-US" sz="2700">
                <a:solidFill>
                  <a:schemeClr val="dk1"/>
                </a:solidFill>
                <a:latin typeface="Calibri"/>
                <a:ea typeface="Calibri"/>
                <a:cs typeface="Calibri"/>
                <a:sym typeface="Calibri"/>
              </a:rPr>
              <a:t>Khi máy khởi động, Local Computer Policy áp đặt lên máy trước. Sau khi màn hình logon xuất hiện và user logon vào máy thì những GPO của Site, Domain, OU cha, OU con áp đặt tiếp lên máy theo trình tự:</a:t>
            </a:r>
            <a:endParaRPr sz="2700">
              <a:solidFill>
                <a:schemeClr val="dk1"/>
              </a:solidFill>
              <a:latin typeface="Calibri"/>
              <a:ea typeface="Calibri"/>
              <a:cs typeface="Calibri"/>
              <a:sym typeface="Calibri"/>
            </a:endParaRPr>
          </a:p>
          <a:p>
            <a:pPr indent="0" lvl="0" marL="0" marR="0" rtl="0" algn="l">
              <a:lnSpc>
                <a:spcPct val="107916"/>
              </a:lnSpc>
              <a:spcBef>
                <a:spcPts val="800"/>
              </a:spcBef>
              <a:spcAft>
                <a:spcPts val="0"/>
              </a:spcAft>
              <a:buClr>
                <a:schemeClr val="dk1"/>
              </a:buClr>
              <a:buSzPts val="1100"/>
              <a:buFont typeface="Arial"/>
              <a:buNone/>
            </a:pPr>
            <a:r>
              <a:rPr lang="en-US" sz="2700">
                <a:solidFill>
                  <a:schemeClr val="dk1"/>
                </a:solidFill>
                <a:latin typeface="Calibri"/>
                <a:ea typeface="Calibri"/>
                <a:cs typeface="Calibri"/>
                <a:sym typeface="Calibri"/>
              </a:rPr>
              <a:t>Site policies -&gt; Domain policies -&gt; OU cha policies -&gt; OU con policies</a:t>
            </a:r>
            <a:endParaRPr sz="2700">
              <a:solidFill>
                <a:schemeClr val="dk1"/>
              </a:solidFill>
              <a:latin typeface="Calibri"/>
              <a:ea typeface="Calibri"/>
              <a:cs typeface="Calibri"/>
              <a:sym typeface="Calibri"/>
            </a:endParaRPr>
          </a:p>
          <a:p>
            <a:pPr indent="0" lvl="0" marL="0" marR="0" rtl="0" algn="l">
              <a:lnSpc>
                <a:spcPct val="107916"/>
              </a:lnSpc>
              <a:spcBef>
                <a:spcPts val="800"/>
              </a:spcBef>
              <a:spcAft>
                <a:spcPts val="0"/>
              </a:spcAft>
              <a:buClr>
                <a:schemeClr val="dk1"/>
              </a:buClr>
              <a:buSzPts val="1100"/>
              <a:buFont typeface="Arial"/>
              <a:buNone/>
            </a:pPr>
            <a:r>
              <a:rPr lang="en-US" sz="2700">
                <a:solidFill>
                  <a:schemeClr val="dk1"/>
                </a:solidFill>
                <a:latin typeface="Calibri"/>
                <a:ea typeface="Calibri"/>
                <a:cs typeface="Calibri"/>
                <a:sym typeface="Calibri"/>
              </a:rPr>
              <a:t>Theo trình tự thông thường policy áp sau cùng sẽ là policy “mạnh” nhất. Trình tự này được áp dụng để giải quyết khi có sự xung đột giữa các policy.</a:t>
            </a:r>
            <a:endParaRPr sz="200">
              <a:solidFill>
                <a:srgbClr val="222222"/>
              </a:solidFill>
              <a:highlight>
                <a:srgbClr val="FFFFFF"/>
              </a:highlight>
            </a:endParaRPr>
          </a:p>
          <a:p>
            <a:pPr indent="0" lvl="0" marL="0" rtl="0" algn="l">
              <a:spcBef>
                <a:spcPts val="80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14dfe1f6bb_0_5"/>
          <p:cNvSpPr txBox="1"/>
          <p:nvPr>
            <p:ph type="title"/>
          </p:nvPr>
        </p:nvSpPr>
        <p:spPr>
          <a:xfrm>
            <a:off x="1864825" y="282575"/>
            <a:ext cx="7086600" cy="94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Hoạch Định</a:t>
            </a:r>
            <a:endParaRPr/>
          </a:p>
        </p:txBody>
      </p:sp>
      <p:sp>
        <p:nvSpPr>
          <p:cNvPr id="191" name="Google Shape;191;g114dfe1f6bb_0_5"/>
          <p:cNvSpPr txBox="1"/>
          <p:nvPr>
            <p:ph idx="1" type="body"/>
          </p:nvPr>
        </p:nvSpPr>
        <p:spPr>
          <a:xfrm>
            <a:off x="533400" y="2053498"/>
            <a:ext cx="8077200" cy="38667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rPr b="1" lang="en-US">
                <a:solidFill>
                  <a:schemeClr val="dk1"/>
                </a:solidFill>
                <a:latin typeface="Calibri"/>
                <a:ea typeface="Calibri"/>
                <a:cs typeface="Calibri"/>
                <a:sym typeface="Calibri"/>
              </a:rPr>
              <a:t>1. </a:t>
            </a:r>
            <a:r>
              <a:rPr b="1" lang="en-US">
                <a:solidFill>
                  <a:schemeClr val="dk1"/>
                </a:solidFill>
                <a:latin typeface="Calibri"/>
                <a:ea typeface="Calibri"/>
                <a:cs typeface="Calibri"/>
                <a:sym typeface="Calibri"/>
              </a:rPr>
              <a:t>Chiến lược thiết kế các GPO</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412750" lvl="0" marL="685800" rtl="0" algn="l">
              <a:lnSpc>
                <a:spcPct val="107916"/>
              </a:lnSpc>
              <a:spcBef>
                <a:spcPts val="0"/>
              </a:spcBef>
              <a:spcAft>
                <a:spcPts val="0"/>
              </a:spcAft>
              <a:buClr>
                <a:schemeClr val="dk1"/>
              </a:buClr>
              <a:buSzPts val="2900"/>
              <a:buFont typeface="Calibri"/>
              <a:buChar char="-"/>
            </a:pPr>
            <a:r>
              <a:rPr lang="en-US">
                <a:solidFill>
                  <a:srgbClr val="FF0000"/>
                </a:solidFill>
                <a:latin typeface="Calibri"/>
                <a:ea typeface="Calibri"/>
                <a:cs typeface="Calibri"/>
                <a:sym typeface="Calibri"/>
              </a:rPr>
              <a:t>Loại chính sách đơn</a:t>
            </a:r>
            <a:r>
              <a:rPr lang="en-US">
                <a:solidFill>
                  <a:schemeClr val="dk1"/>
                </a:solidFill>
                <a:latin typeface="Calibri"/>
                <a:ea typeface="Calibri"/>
                <a:cs typeface="Calibri"/>
                <a:sym typeface="Calibri"/>
              </a:rPr>
              <a:t> </a:t>
            </a:r>
            <a:r>
              <a:rPr i="1" lang="en-US">
                <a:solidFill>
                  <a:schemeClr val="dk1"/>
                </a:solidFill>
                <a:latin typeface="Calibri"/>
                <a:ea typeface="Calibri"/>
                <a:cs typeface="Calibri"/>
                <a:sym typeface="Calibri"/>
              </a:rPr>
              <a:t>(Single Policy type)</a:t>
            </a:r>
            <a:r>
              <a:rPr lang="en-US">
                <a:solidFill>
                  <a:schemeClr val="dk1"/>
                </a:solidFill>
                <a:latin typeface="Calibri"/>
                <a:ea typeface="Calibri"/>
                <a:cs typeface="Calibri"/>
                <a:sym typeface="Calibri"/>
              </a:rPr>
              <a:t>: mỗi thiết lập chính sách nhóm sử dụng một GPO </a:t>
            </a:r>
            <a:endParaRPr>
              <a:solidFill>
                <a:schemeClr val="dk1"/>
              </a:solidFill>
              <a:latin typeface="Calibri"/>
              <a:ea typeface="Calibri"/>
              <a:cs typeface="Calibri"/>
              <a:sym typeface="Calibri"/>
            </a:endParaRPr>
          </a:p>
          <a:p>
            <a:pPr indent="-412750" lvl="0" marL="685800" rtl="0" algn="l">
              <a:lnSpc>
                <a:spcPct val="107916"/>
              </a:lnSpc>
              <a:spcBef>
                <a:spcPts val="0"/>
              </a:spcBef>
              <a:spcAft>
                <a:spcPts val="0"/>
              </a:spcAft>
              <a:buClr>
                <a:schemeClr val="dk1"/>
              </a:buClr>
              <a:buSzPts val="2900"/>
              <a:buFont typeface="Calibri"/>
              <a:buChar char="-"/>
            </a:pPr>
            <a:r>
              <a:rPr lang="en-US">
                <a:solidFill>
                  <a:srgbClr val="FF0000"/>
                </a:solidFill>
                <a:latin typeface="Calibri"/>
                <a:ea typeface="Calibri"/>
                <a:cs typeface="Calibri"/>
                <a:sym typeface="Calibri"/>
              </a:rPr>
              <a:t>Loại chính sách đa</a:t>
            </a:r>
            <a:r>
              <a:rPr lang="en-US">
                <a:solidFill>
                  <a:schemeClr val="dk1"/>
                </a:solidFill>
                <a:latin typeface="Calibri"/>
                <a:ea typeface="Calibri"/>
                <a:cs typeface="Calibri"/>
                <a:sym typeface="Calibri"/>
              </a:rPr>
              <a:t> </a:t>
            </a:r>
            <a:r>
              <a:rPr i="1" lang="en-US">
                <a:solidFill>
                  <a:schemeClr val="dk1"/>
                </a:solidFill>
                <a:latin typeface="Calibri"/>
                <a:ea typeface="Calibri"/>
                <a:cs typeface="Calibri"/>
                <a:sym typeface="Calibri"/>
              </a:rPr>
              <a:t>(Multiple Policy type)</a:t>
            </a:r>
            <a:r>
              <a:rPr lang="en-US">
                <a:solidFill>
                  <a:schemeClr val="dk1"/>
                </a:solidFill>
                <a:latin typeface="Calibri"/>
                <a:ea typeface="Calibri"/>
                <a:cs typeface="Calibri"/>
                <a:sym typeface="Calibri"/>
              </a:rPr>
              <a:t>: một GPO cung cấp nhiều thiết lập chính sách nhóm.</a:t>
            </a:r>
            <a:endParaRPr>
              <a:solidFill>
                <a:schemeClr val="dk1"/>
              </a:solidFill>
              <a:latin typeface="Calibri"/>
              <a:ea typeface="Calibri"/>
              <a:cs typeface="Calibri"/>
              <a:sym typeface="Calibri"/>
            </a:endParaRPr>
          </a:p>
          <a:p>
            <a:pPr indent="-412750" lvl="0" marL="685800" rtl="0" algn="l">
              <a:lnSpc>
                <a:spcPct val="107916"/>
              </a:lnSpc>
              <a:spcBef>
                <a:spcPts val="0"/>
              </a:spcBef>
              <a:spcAft>
                <a:spcPts val="0"/>
              </a:spcAft>
              <a:buClr>
                <a:schemeClr val="dk1"/>
              </a:buClr>
              <a:buSzPts val="2900"/>
              <a:buFont typeface="Calibri"/>
              <a:buChar char="-"/>
            </a:pPr>
            <a:r>
              <a:rPr lang="en-US">
                <a:solidFill>
                  <a:srgbClr val="FF0000"/>
                </a:solidFill>
                <a:latin typeface="Calibri"/>
                <a:ea typeface="Calibri"/>
                <a:cs typeface="Calibri"/>
                <a:sym typeface="Calibri"/>
              </a:rPr>
              <a:t>Loại chính sách tận hiến</a:t>
            </a:r>
            <a:r>
              <a:rPr lang="en-US">
                <a:solidFill>
                  <a:schemeClr val="dk1"/>
                </a:solidFill>
                <a:latin typeface="Calibri"/>
                <a:ea typeface="Calibri"/>
                <a:cs typeface="Calibri"/>
                <a:sym typeface="Calibri"/>
              </a:rPr>
              <a:t> </a:t>
            </a:r>
            <a:r>
              <a:rPr i="1" lang="en-US">
                <a:solidFill>
                  <a:schemeClr val="dk1"/>
                </a:solidFill>
                <a:latin typeface="Calibri"/>
                <a:ea typeface="Calibri"/>
                <a:cs typeface="Calibri"/>
                <a:sym typeface="Calibri"/>
              </a:rPr>
              <a:t>(</a:t>
            </a:r>
            <a:r>
              <a:rPr i="1" lang="en-US">
                <a:solidFill>
                  <a:schemeClr val="dk1"/>
                </a:solidFill>
                <a:latin typeface="Calibri"/>
                <a:ea typeface="Calibri"/>
                <a:cs typeface="Calibri"/>
                <a:sym typeface="Calibri"/>
              </a:rPr>
              <a:t>Dedicated Policy type)</a:t>
            </a:r>
            <a:r>
              <a:rPr lang="en-US">
                <a:solidFill>
                  <a:schemeClr val="dk1"/>
                </a:solidFill>
                <a:latin typeface="Calibri"/>
                <a:ea typeface="Calibri"/>
                <a:cs typeface="Calibri"/>
                <a:sym typeface="Calibri"/>
              </a:rPr>
              <a:t>: các GPO dành riêng cho các chính sách nhóm cấu hình cho máy tính hay cho người dùng.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14dfe1f6bb_0_10"/>
          <p:cNvSpPr txBox="1"/>
          <p:nvPr>
            <p:ph type="title"/>
          </p:nvPr>
        </p:nvSpPr>
        <p:spPr>
          <a:xfrm>
            <a:off x="1864825" y="282575"/>
            <a:ext cx="7086600" cy="94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Hoạch Định</a:t>
            </a:r>
            <a:endParaRPr/>
          </a:p>
        </p:txBody>
      </p:sp>
      <p:sp>
        <p:nvSpPr>
          <p:cNvPr id="197" name="Google Shape;197;g114dfe1f6bb_0_10"/>
          <p:cNvSpPr txBox="1"/>
          <p:nvPr>
            <p:ph idx="1" type="body"/>
          </p:nvPr>
        </p:nvSpPr>
        <p:spPr>
          <a:xfrm>
            <a:off x="533400" y="2112445"/>
            <a:ext cx="8077200" cy="26331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None/>
            </a:pPr>
            <a:r>
              <a:rPr b="1" lang="en-US">
                <a:solidFill>
                  <a:schemeClr val="dk1"/>
                </a:solidFill>
                <a:latin typeface="Calibri"/>
                <a:ea typeface="Calibri"/>
                <a:cs typeface="Calibri"/>
                <a:sym typeface="Calibri"/>
              </a:rPr>
              <a:t>2. Chiến lược cài đặt các GPO</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412750" lvl="0" marL="685800" rtl="0" algn="l">
              <a:lnSpc>
                <a:spcPct val="107916"/>
              </a:lnSpc>
              <a:spcBef>
                <a:spcPts val="0"/>
              </a:spcBef>
              <a:spcAft>
                <a:spcPts val="0"/>
              </a:spcAft>
              <a:buClr>
                <a:schemeClr val="dk1"/>
              </a:buClr>
              <a:buSzPts val="2900"/>
              <a:buFont typeface="Calibri"/>
              <a:buChar char="-"/>
            </a:pPr>
            <a:r>
              <a:rPr lang="en-US">
                <a:solidFill>
                  <a:srgbClr val="FF0000"/>
                </a:solidFill>
                <a:latin typeface="Calibri"/>
                <a:ea typeface="Calibri"/>
                <a:cs typeface="Calibri"/>
                <a:sym typeface="Calibri"/>
              </a:rPr>
              <a:t>Cài đặt không tập trung</a:t>
            </a:r>
            <a:r>
              <a:rPr lang="en-US">
                <a:solidFill>
                  <a:schemeClr val="dk1"/>
                </a:solidFill>
                <a:latin typeface="Calibri"/>
                <a:ea typeface="Calibri"/>
                <a:cs typeface="Calibri"/>
                <a:sym typeface="Calibri"/>
              </a:rPr>
              <a:t>: mỗi máy tính hay người dùng áp dụng nhiều GPOs</a:t>
            </a:r>
            <a:endParaRPr>
              <a:solidFill>
                <a:schemeClr val="dk1"/>
              </a:solidFill>
              <a:latin typeface="Calibri"/>
              <a:ea typeface="Calibri"/>
              <a:cs typeface="Calibri"/>
              <a:sym typeface="Calibri"/>
            </a:endParaRPr>
          </a:p>
          <a:p>
            <a:pPr indent="-412750" lvl="0" marL="685800" rtl="0" algn="l">
              <a:lnSpc>
                <a:spcPct val="107916"/>
              </a:lnSpc>
              <a:spcBef>
                <a:spcPts val="0"/>
              </a:spcBef>
              <a:spcAft>
                <a:spcPts val="800"/>
              </a:spcAft>
              <a:buClr>
                <a:schemeClr val="dk1"/>
              </a:buClr>
              <a:buSzPts val="2900"/>
              <a:buFont typeface="Calibri"/>
              <a:buChar char="-"/>
            </a:pPr>
            <a:r>
              <a:rPr lang="en-US">
                <a:solidFill>
                  <a:srgbClr val="FF0000"/>
                </a:solidFill>
                <a:latin typeface="Calibri"/>
                <a:ea typeface="Calibri"/>
                <a:cs typeface="Calibri"/>
                <a:sym typeface="Calibri"/>
              </a:rPr>
              <a:t>Cài đặt tập trung</a:t>
            </a:r>
            <a:r>
              <a:rPr lang="en-US">
                <a:solidFill>
                  <a:schemeClr val="dk1"/>
                </a:solidFill>
                <a:latin typeface="Calibri"/>
                <a:ea typeface="Calibri"/>
                <a:cs typeface="Calibri"/>
                <a:sym typeface="Calibri"/>
              </a:rPr>
              <a:t>: mỗi máy tính hay người dùng chỉ áp dụng một GPO</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14dfe1f6bb_2_0"/>
          <p:cNvSpPr txBox="1"/>
          <p:nvPr>
            <p:ph type="title"/>
          </p:nvPr>
        </p:nvSpPr>
        <p:spPr>
          <a:xfrm>
            <a:off x="1889750" y="245175"/>
            <a:ext cx="7086600" cy="94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Thực thi các chính sách nhóm</a:t>
            </a:r>
            <a:endParaRPr/>
          </a:p>
        </p:txBody>
      </p:sp>
      <p:sp>
        <p:nvSpPr>
          <p:cNvPr id="203" name="Google Shape;203;g114dfe1f6bb_2_0"/>
          <p:cNvSpPr txBox="1"/>
          <p:nvPr>
            <p:ph idx="1" type="body"/>
          </p:nvPr>
        </p:nvSpPr>
        <p:spPr>
          <a:xfrm>
            <a:off x="457200" y="1921625"/>
            <a:ext cx="8229600" cy="4268700"/>
          </a:xfrm>
          <a:prstGeom prst="rect">
            <a:avLst/>
          </a:prstGeom>
        </p:spPr>
        <p:txBody>
          <a:bodyPr anchorCtr="0" anchor="t" bIns="45700" lIns="91425" spcFirstLastPara="1" rIns="91425" wrap="square" tIns="45700">
            <a:noAutofit/>
          </a:bodyPr>
          <a:lstStyle/>
          <a:p>
            <a:pPr indent="-406400" lvl="0" marL="457200" rtl="0" algn="just">
              <a:lnSpc>
                <a:spcPct val="115000"/>
              </a:lnSpc>
              <a:spcBef>
                <a:spcPts val="120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Tạo GPO / Liên kết các GPOs tới OUs, Domains, Sites</a:t>
            </a:r>
            <a:endParaRPr sz="2800">
              <a:solidFill>
                <a:schemeClr val="dk1"/>
              </a:solidFill>
              <a:latin typeface="Calibri"/>
              <a:ea typeface="Calibri"/>
              <a:cs typeface="Calibri"/>
              <a:sym typeface="Calibri"/>
            </a:endParaRPr>
          </a:p>
          <a:p>
            <a:pPr indent="-406400" lvl="0" marL="457200" rtl="0" algn="just">
              <a:lnSpc>
                <a:spcPct val="115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Lọc phạm vi của GPO / Gán điều khiển quản trị tới GPO</a:t>
            </a:r>
            <a:endParaRPr sz="2800">
              <a:solidFill>
                <a:schemeClr val="dk1"/>
              </a:solidFill>
              <a:latin typeface="Calibri"/>
              <a:ea typeface="Calibri"/>
              <a:cs typeface="Calibri"/>
              <a:sym typeface="Calibri"/>
            </a:endParaRPr>
          </a:p>
          <a:p>
            <a:pPr indent="-406400" lvl="0" marL="457200" rtl="0" algn="just">
              <a:lnSpc>
                <a:spcPct val="115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Hiển thị / thay đổi các thiết lập chính sách nhóm trên GPO</a:t>
            </a:r>
            <a:endParaRPr sz="2800">
              <a:solidFill>
                <a:schemeClr val="dk1"/>
              </a:solidFill>
              <a:latin typeface="Calibri"/>
              <a:ea typeface="Calibri"/>
              <a:cs typeface="Calibri"/>
              <a:sym typeface="Calibri"/>
            </a:endParaRPr>
          </a:p>
          <a:p>
            <a:pPr indent="-406400" lvl="0" marL="457200" rtl="0" algn="just">
              <a:lnSpc>
                <a:spcPct val="115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Đặc tả các xử lý ngoại lệ của các GPOs</a:t>
            </a:r>
            <a:endParaRPr sz="2800">
              <a:solidFill>
                <a:schemeClr val="dk1"/>
              </a:solidFill>
              <a:latin typeface="Calibri"/>
              <a:ea typeface="Calibri"/>
              <a:cs typeface="Calibri"/>
              <a:sym typeface="Calibri"/>
            </a:endParaRPr>
          </a:p>
          <a:p>
            <a:pPr indent="-406400" lvl="0" marL="457200" rtl="0" algn="just">
              <a:lnSpc>
                <a:spcPct val="115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Gỡ bỏ một liên kết các GPOs tới OUs, Domains, Sites</a:t>
            </a:r>
            <a:endParaRPr sz="2800">
              <a:solidFill>
                <a:schemeClr val="dk1"/>
              </a:solidFill>
              <a:latin typeface="Calibri"/>
              <a:ea typeface="Calibri"/>
              <a:cs typeface="Calibri"/>
              <a:sym typeface="Calibri"/>
            </a:endParaRPr>
          </a:p>
          <a:p>
            <a:pPr indent="-406400" lvl="0" marL="457200" rtl="0" algn="just">
              <a:lnSpc>
                <a:spcPct val="115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Xóa một GPO</a:t>
            </a:r>
            <a:endParaRPr sz="2800">
              <a:solidFill>
                <a:schemeClr val="dk1"/>
              </a:solidFill>
              <a:latin typeface="Calibri"/>
              <a:ea typeface="Calibri"/>
              <a:cs typeface="Calibri"/>
              <a:sym typeface="Calibri"/>
            </a:endParaRPr>
          </a:p>
          <a:p>
            <a:pPr indent="0" lvl="0" marL="0" rtl="0" algn="l">
              <a:spcBef>
                <a:spcPts val="1200"/>
              </a:spcBef>
              <a:spcAft>
                <a:spcPts val="0"/>
              </a:spcAft>
              <a:buNone/>
            </a:pPr>
            <a:r>
              <a:t/>
            </a:r>
            <a:endParaRPr sz="2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14dfe1f6bb_2_5"/>
          <p:cNvSpPr txBox="1"/>
          <p:nvPr>
            <p:ph type="title"/>
          </p:nvPr>
        </p:nvSpPr>
        <p:spPr>
          <a:xfrm>
            <a:off x="1752600" y="282575"/>
            <a:ext cx="7086600" cy="94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Giới Thiệu RSoP</a:t>
            </a:r>
            <a:endParaRPr/>
          </a:p>
        </p:txBody>
      </p:sp>
      <p:sp>
        <p:nvSpPr>
          <p:cNvPr id="209" name="Google Shape;209;g114dfe1f6bb_2_5"/>
          <p:cNvSpPr txBox="1"/>
          <p:nvPr>
            <p:ph idx="1" type="body"/>
          </p:nvPr>
        </p:nvSpPr>
        <p:spPr>
          <a:xfrm>
            <a:off x="609600" y="2594825"/>
            <a:ext cx="8229600" cy="2357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4100">
                <a:solidFill>
                  <a:schemeClr val="dk1"/>
                </a:solidFill>
                <a:latin typeface="Calibri"/>
                <a:ea typeface="Calibri"/>
                <a:cs typeface="Calibri"/>
                <a:sym typeface="Calibri"/>
              </a:rPr>
              <a:t>RSoP là tập các chính sách mà nó ảnh hưởng tới một người dùng hay một máy tính.</a:t>
            </a:r>
            <a:endParaRPr sz="41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4100">
              <a:solidFill>
                <a:schemeClr val="dk1"/>
              </a:solidFill>
              <a:latin typeface="Calibri"/>
              <a:ea typeface="Calibri"/>
              <a:cs typeface="Calibri"/>
              <a:sym typeface="Calibri"/>
            </a:endParaRPr>
          </a:p>
          <a:p>
            <a:pPr indent="0" lvl="0" marL="0" rtl="0" algn="l">
              <a:spcBef>
                <a:spcPts val="1200"/>
              </a:spcBef>
              <a:spcAft>
                <a:spcPts val="0"/>
              </a:spcAft>
              <a:buNone/>
            </a:pPr>
            <a:r>
              <a:t/>
            </a:r>
            <a:endParaRPr sz="3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2008-08-06T06:37:20Z</dcterms:created>
  <dc:creator>LRC</dc:creator>
</cp:coreProperties>
</file>