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2326-5F77-4E4B-A6CA-9F1701A5695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A143-C0C0-45F5-9FBD-A20D8F1A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8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2326-5F77-4E4B-A6CA-9F1701A5695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A143-C0C0-45F5-9FBD-A20D8F1A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7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2326-5F77-4E4B-A6CA-9F1701A5695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A143-C0C0-45F5-9FBD-A20D8F1A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7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2326-5F77-4E4B-A6CA-9F1701A5695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A143-C0C0-45F5-9FBD-A20D8F1A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7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2326-5F77-4E4B-A6CA-9F1701A5695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A143-C0C0-45F5-9FBD-A20D8F1A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1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2326-5F77-4E4B-A6CA-9F1701A5695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A143-C0C0-45F5-9FBD-A20D8F1A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2326-5F77-4E4B-A6CA-9F1701A5695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A143-C0C0-45F5-9FBD-A20D8F1A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7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2326-5F77-4E4B-A6CA-9F1701A5695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A143-C0C0-45F5-9FBD-A20D8F1A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6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2326-5F77-4E4B-A6CA-9F1701A5695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A143-C0C0-45F5-9FBD-A20D8F1A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5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2326-5F77-4E4B-A6CA-9F1701A5695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A143-C0C0-45F5-9FBD-A20D8F1A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9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2326-5F77-4E4B-A6CA-9F1701A5695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A143-C0C0-45F5-9FBD-A20D8F1A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3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E2326-5F77-4E4B-A6CA-9F1701A56951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9A143-C0C0-45F5-9FBD-A20D8F1AC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8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128" y="1520970"/>
            <a:ext cx="2881745" cy="381606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28800" y="685800"/>
            <a:ext cx="5486400" cy="548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35" b="96460" l="9766" r="89844">
                        <a14:foregroundMark x1="28125" y1="13274" x2="28125" y2="13274"/>
                        <a14:foregroundMark x1="27734" y1="6490" x2="27734" y2="6490"/>
                        <a14:foregroundMark x1="41016" y1="10619" x2="41016" y2="10619"/>
                        <a14:foregroundMark x1="51563" y1="10029" x2="51563" y2="10029"/>
                        <a14:foregroundMark x1="66016" y1="10619" x2="66016" y2="10619"/>
                        <a14:foregroundMark x1="21875" y1="30973" x2="21875" y2="30973"/>
                        <a14:backgroundMark x1="23438" y1="29204" x2="23438" y2="29204"/>
                        <a14:backgroundMark x1="61328" y1="33628" x2="61328" y2="33628"/>
                        <a14:backgroundMark x1="79688" y1="31858" x2="79688" y2="318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52800" y="1814512"/>
            <a:ext cx="24384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7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nhomes Landmark 81 @ night | Landmark 81, Vietnam landscape, City lights  wallpap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225"/>
          <a:stretch/>
        </p:blipFill>
        <p:spPr bwMode="auto">
          <a:xfrm>
            <a:off x="0" y="0"/>
            <a:ext cx="49878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835" b="94100" l="9766" r="89844">
                        <a14:foregroundMark x1="43359" y1="79056" x2="43359" y2="79056"/>
                        <a14:foregroundMark x1="27734" y1="10619" x2="27734" y2="10619"/>
                        <a14:foregroundMark x1="28125" y1="5900" x2="28125" y2="5900"/>
                        <a14:foregroundMark x1="40625" y1="10619" x2="40625" y2="10619"/>
                        <a14:foregroundMark x1="51172" y1="9735" x2="51172" y2="9735"/>
                        <a14:foregroundMark x1="64844" y1="11209" x2="64844" y2="112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0633" y="1433513"/>
            <a:ext cx="1046570" cy="13858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14093" y="1783557"/>
            <a:ext cx="759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  <a:latin typeface="Brush Script MT" panose="03060802040406070304" pitchFamily="66" charset="0"/>
              </a:rPr>
              <a:t>Smarthome</a:t>
            </a:r>
            <a:endParaRPr lang="en-US" sz="1200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8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redd.it/ozw5c8bkaya41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43365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835" b="96460" l="9766" r="89844">
                        <a14:foregroundMark x1="28125" y1="13274" x2="28125" y2="13274"/>
                        <a14:foregroundMark x1="27734" y1="6490" x2="27734" y2="6490"/>
                        <a14:foregroundMark x1="41016" y1="10619" x2="41016" y2="10619"/>
                        <a14:foregroundMark x1="51563" y1="10029" x2="51563" y2="10029"/>
                        <a14:foregroundMark x1="66016" y1="10619" x2="66016" y2="10619"/>
                        <a14:foregroundMark x1="21875" y1="30973" x2="21875" y2="30973"/>
                        <a14:backgroundMark x1="23438" y1="29204" x2="23438" y2="29204"/>
                        <a14:backgroundMark x1="61328" y1="33628" x2="61328" y2="33628"/>
                        <a14:backgroundMark x1="79688" y1="31858" x2="79688" y2="318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53168" y="1163638"/>
            <a:ext cx="1430193" cy="189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11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1</Words>
  <Application>Microsoft Office PowerPoint</Application>
  <PresentationFormat>On-screen Show (4:3)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Brush Script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The</dc:creator>
  <cp:lastModifiedBy>Anh The</cp:lastModifiedBy>
  <cp:revision>5</cp:revision>
  <cp:lastPrinted>2021-07-25T20:36:21Z</cp:lastPrinted>
  <dcterms:created xsi:type="dcterms:W3CDTF">2021-07-25T20:26:23Z</dcterms:created>
  <dcterms:modified xsi:type="dcterms:W3CDTF">2021-07-26T00:15:14Z</dcterms:modified>
</cp:coreProperties>
</file>