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6858000" cy="9144000" type="screen4x3"/>
  <p:notesSz cx="9309100" cy="7053263"/>
  <p:defaultTextStyle>
    <a:defPPr>
      <a:defRPr lang="en-US"/>
    </a:defPPr>
    <a:lvl1pPr marL="0" algn="l" defTabSz="77215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6079" algn="l" defTabSz="77215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2158" algn="l" defTabSz="77215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8237" algn="l" defTabSz="77215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44316" algn="l" defTabSz="77215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30396" algn="l" defTabSz="77215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16475" algn="l" defTabSz="77215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02553" algn="l" defTabSz="77215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88632" algn="l" defTabSz="77215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2256" y="-108"/>
      </p:cViewPr>
      <p:guideLst>
        <p:guide orient="horz" pos="2881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2C60E870-FA53-448D-BB98-35EF3E3DD85E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6393B35-4B6F-463B-BA4C-7203D4D2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20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4" y="2840577"/>
            <a:ext cx="5829299" cy="1960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1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6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2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5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4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30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16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02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88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3004-17B9-4B0E-9208-F0241DE4072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AE67-34CC-48A6-B73B-D3167F080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0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3004-17B9-4B0E-9208-F0241DE4072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AE67-34CC-48A6-B73B-D3167F080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4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1" y="366192"/>
            <a:ext cx="1543050" cy="78020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3" y="366192"/>
            <a:ext cx="4514849" cy="78020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3004-17B9-4B0E-9208-F0241DE4072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AE67-34CC-48A6-B73B-D3167F080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6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3004-17B9-4B0E-9208-F0241DE4072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AE67-34CC-48A6-B73B-D3167F080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7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7" y="5875871"/>
            <a:ext cx="5829299" cy="1816100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7" y="3875622"/>
            <a:ext cx="5829299" cy="200025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607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21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5823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5443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93039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31647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70255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30886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3004-17B9-4B0E-9208-F0241DE4072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AE67-34CC-48A6-B73B-D3167F080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8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3" y="2133603"/>
            <a:ext cx="3028949" cy="60346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2" y="2133603"/>
            <a:ext cx="3028949" cy="60346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3004-17B9-4B0E-9208-F0241DE4072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AE67-34CC-48A6-B73B-D3167F080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5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046819"/>
            <a:ext cx="3030141" cy="853016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6079" indent="0">
              <a:buNone/>
              <a:defRPr sz="1700" b="1"/>
            </a:lvl2pPr>
            <a:lvl3pPr marL="772158" indent="0">
              <a:buNone/>
              <a:defRPr sz="1500" b="1"/>
            </a:lvl3pPr>
            <a:lvl4pPr marL="1158237" indent="0">
              <a:buNone/>
              <a:defRPr sz="1400" b="1"/>
            </a:lvl4pPr>
            <a:lvl5pPr marL="1544316" indent="0">
              <a:buNone/>
              <a:defRPr sz="1400" b="1"/>
            </a:lvl5pPr>
            <a:lvl6pPr marL="1930396" indent="0">
              <a:buNone/>
              <a:defRPr sz="1400" b="1"/>
            </a:lvl6pPr>
            <a:lvl7pPr marL="2316475" indent="0">
              <a:buNone/>
              <a:defRPr sz="1400" b="1"/>
            </a:lvl7pPr>
            <a:lvl8pPr marL="2702553" indent="0">
              <a:buNone/>
              <a:defRPr sz="1400" b="1"/>
            </a:lvl8pPr>
            <a:lvl9pPr marL="308863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899832"/>
            <a:ext cx="3030141" cy="526838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9"/>
            <a:ext cx="3031332" cy="853016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6079" indent="0">
              <a:buNone/>
              <a:defRPr sz="1700" b="1"/>
            </a:lvl2pPr>
            <a:lvl3pPr marL="772158" indent="0">
              <a:buNone/>
              <a:defRPr sz="1500" b="1"/>
            </a:lvl3pPr>
            <a:lvl4pPr marL="1158237" indent="0">
              <a:buNone/>
              <a:defRPr sz="1400" b="1"/>
            </a:lvl4pPr>
            <a:lvl5pPr marL="1544316" indent="0">
              <a:buNone/>
              <a:defRPr sz="1400" b="1"/>
            </a:lvl5pPr>
            <a:lvl6pPr marL="1930396" indent="0">
              <a:buNone/>
              <a:defRPr sz="1400" b="1"/>
            </a:lvl6pPr>
            <a:lvl7pPr marL="2316475" indent="0">
              <a:buNone/>
              <a:defRPr sz="1400" b="1"/>
            </a:lvl7pPr>
            <a:lvl8pPr marL="2702553" indent="0">
              <a:buNone/>
              <a:defRPr sz="1400" b="1"/>
            </a:lvl8pPr>
            <a:lvl9pPr marL="308863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2"/>
            <a:ext cx="3031332" cy="526838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3004-17B9-4B0E-9208-F0241DE4072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AE67-34CC-48A6-B73B-D3167F080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2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3004-17B9-4B0E-9208-F0241DE4072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AE67-34CC-48A6-B73B-D3167F080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5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3004-17B9-4B0E-9208-F0241DE4072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AE67-34CC-48A6-B73B-D3167F080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8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4" y="364067"/>
            <a:ext cx="2256235" cy="1549401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2" y="364071"/>
            <a:ext cx="3833813" cy="7804152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4" y="1913477"/>
            <a:ext cx="2256235" cy="6254751"/>
          </a:xfrm>
        </p:spPr>
        <p:txBody>
          <a:bodyPr/>
          <a:lstStyle>
            <a:lvl1pPr marL="0" indent="0">
              <a:buNone/>
              <a:defRPr sz="1100"/>
            </a:lvl1pPr>
            <a:lvl2pPr marL="386079" indent="0">
              <a:buNone/>
              <a:defRPr sz="1000"/>
            </a:lvl2pPr>
            <a:lvl3pPr marL="772158" indent="0">
              <a:buNone/>
              <a:defRPr sz="900"/>
            </a:lvl3pPr>
            <a:lvl4pPr marL="1158237" indent="0">
              <a:buNone/>
              <a:defRPr sz="800"/>
            </a:lvl4pPr>
            <a:lvl5pPr marL="1544316" indent="0">
              <a:buNone/>
              <a:defRPr sz="800"/>
            </a:lvl5pPr>
            <a:lvl6pPr marL="1930396" indent="0">
              <a:buNone/>
              <a:defRPr sz="800"/>
            </a:lvl6pPr>
            <a:lvl7pPr marL="2316475" indent="0">
              <a:buNone/>
              <a:defRPr sz="800"/>
            </a:lvl7pPr>
            <a:lvl8pPr marL="2702553" indent="0">
              <a:buNone/>
              <a:defRPr sz="800"/>
            </a:lvl8pPr>
            <a:lvl9pPr marL="30886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3004-17B9-4B0E-9208-F0241DE4072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AE67-34CC-48A6-B73B-D3167F080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9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7"/>
            <a:ext cx="4114800" cy="75565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2"/>
            <a:ext cx="4114800" cy="5486400"/>
          </a:xfrm>
        </p:spPr>
        <p:txBody>
          <a:bodyPr/>
          <a:lstStyle>
            <a:lvl1pPr marL="0" indent="0">
              <a:buNone/>
              <a:defRPr sz="2700"/>
            </a:lvl1pPr>
            <a:lvl2pPr marL="386079" indent="0">
              <a:buNone/>
              <a:defRPr sz="2400"/>
            </a:lvl2pPr>
            <a:lvl3pPr marL="772158" indent="0">
              <a:buNone/>
              <a:defRPr sz="2000"/>
            </a:lvl3pPr>
            <a:lvl4pPr marL="1158237" indent="0">
              <a:buNone/>
              <a:defRPr sz="1700"/>
            </a:lvl4pPr>
            <a:lvl5pPr marL="1544316" indent="0">
              <a:buNone/>
              <a:defRPr sz="1700"/>
            </a:lvl5pPr>
            <a:lvl6pPr marL="1930396" indent="0">
              <a:buNone/>
              <a:defRPr sz="1700"/>
            </a:lvl6pPr>
            <a:lvl7pPr marL="2316475" indent="0">
              <a:buNone/>
              <a:defRPr sz="1700"/>
            </a:lvl7pPr>
            <a:lvl8pPr marL="2702553" indent="0">
              <a:buNone/>
              <a:defRPr sz="1700"/>
            </a:lvl8pPr>
            <a:lvl9pPr marL="3088632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9"/>
            <a:ext cx="4114800" cy="1073151"/>
          </a:xfrm>
        </p:spPr>
        <p:txBody>
          <a:bodyPr/>
          <a:lstStyle>
            <a:lvl1pPr marL="0" indent="0">
              <a:buNone/>
              <a:defRPr sz="1100"/>
            </a:lvl1pPr>
            <a:lvl2pPr marL="386079" indent="0">
              <a:buNone/>
              <a:defRPr sz="1000"/>
            </a:lvl2pPr>
            <a:lvl3pPr marL="772158" indent="0">
              <a:buNone/>
              <a:defRPr sz="900"/>
            </a:lvl3pPr>
            <a:lvl4pPr marL="1158237" indent="0">
              <a:buNone/>
              <a:defRPr sz="800"/>
            </a:lvl4pPr>
            <a:lvl5pPr marL="1544316" indent="0">
              <a:buNone/>
              <a:defRPr sz="800"/>
            </a:lvl5pPr>
            <a:lvl6pPr marL="1930396" indent="0">
              <a:buNone/>
              <a:defRPr sz="800"/>
            </a:lvl6pPr>
            <a:lvl7pPr marL="2316475" indent="0">
              <a:buNone/>
              <a:defRPr sz="800"/>
            </a:lvl7pPr>
            <a:lvl8pPr marL="2702553" indent="0">
              <a:buNone/>
              <a:defRPr sz="800"/>
            </a:lvl8pPr>
            <a:lvl9pPr marL="30886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3004-17B9-4B0E-9208-F0241DE4072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0AE67-34CC-48A6-B73B-D3167F080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8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1" y="366184"/>
            <a:ext cx="6172200" cy="1524000"/>
          </a:xfrm>
          <a:prstGeom prst="rect">
            <a:avLst/>
          </a:prstGeom>
        </p:spPr>
        <p:txBody>
          <a:bodyPr vert="horz" lIns="77215" tIns="38608" rIns="77215" bIns="386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133603"/>
            <a:ext cx="6172200" cy="6034616"/>
          </a:xfrm>
          <a:prstGeom prst="rect">
            <a:avLst/>
          </a:prstGeom>
        </p:spPr>
        <p:txBody>
          <a:bodyPr vert="horz" lIns="77215" tIns="38608" rIns="77215" bIns="386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3" y="8475141"/>
            <a:ext cx="1600199" cy="486834"/>
          </a:xfrm>
          <a:prstGeom prst="rect">
            <a:avLst/>
          </a:prstGeom>
        </p:spPr>
        <p:txBody>
          <a:bodyPr vert="horz" lIns="77215" tIns="38608" rIns="77215" bIns="38608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13004-17B9-4B0E-9208-F0241DE40722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1" y="8475141"/>
            <a:ext cx="2171700" cy="486834"/>
          </a:xfrm>
          <a:prstGeom prst="rect">
            <a:avLst/>
          </a:prstGeom>
        </p:spPr>
        <p:txBody>
          <a:bodyPr vert="horz" lIns="77215" tIns="38608" rIns="77215" bIns="38608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3" y="8475141"/>
            <a:ext cx="1600199" cy="486834"/>
          </a:xfrm>
          <a:prstGeom prst="rect">
            <a:avLst/>
          </a:prstGeom>
        </p:spPr>
        <p:txBody>
          <a:bodyPr vert="horz" lIns="77215" tIns="38608" rIns="77215" bIns="38608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0AE67-34CC-48A6-B73B-D3167F080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1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2158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59" indent="-289559" algn="l" defTabSz="77215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7378" indent="-241299" algn="l" defTabSz="772158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65197" indent="-193039" algn="l" defTabSz="77215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51276" indent="-193039" algn="l" defTabSz="772158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56" indent="-193039" algn="l" defTabSz="772158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3435" indent="-193039" algn="l" defTabSz="772158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09514" indent="-193039" algn="l" defTabSz="772158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95593" indent="-193039" algn="l" defTabSz="772158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81672" indent="-193039" algn="l" defTabSz="772158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215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6079" algn="l" defTabSz="77215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2158" algn="l" defTabSz="77215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8237" algn="l" defTabSz="77215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316" algn="l" defTabSz="77215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30396" algn="l" defTabSz="77215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16475" algn="l" defTabSz="77215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02553" algn="l" defTabSz="77215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8632" algn="l" defTabSz="77215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8276753"/>
            <a:ext cx="3657600" cy="631968"/>
          </a:xfrm>
          <a:prstGeom prst="rect">
            <a:avLst/>
          </a:prstGeom>
          <a:noFill/>
        </p:spPr>
        <p:txBody>
          <a:bodyPr wrap="square" lIns="77215" tIns="38608" rIns="77215" bIns="38608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Và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tất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cả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chỉ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trong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2000" b="1" dirty="0" err="1" smtClean="0">
                <a:solidFill>
                  <a:srgbClr val="FFFF00"/>
                </a:solidFill>
              </a:rPr>
              <a:t>một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kết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nối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</a:rPr>
              <a:t>một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err="1">
                <a:solidFill>
                  <a:srgbClr val="FFFF00"/>
                </a:solidFill>
              </a:rPr>
              <a:t>điều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</a:rPr>
              <a:t>khiển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617" y="8004829"/>
            <a:ext cx="3009642" cy="116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084" y="240268"/>
            <a:ext cx="681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800" b="1" dirty="0" smtClean="0">
                <a:solidFill>
                  <a:srgbClr val="FFFF00"/>
                </a:solidFill>
              </a:rPr>
              <a:t>Hãy để công nghệ làm cho cuộc sống của bạn dễ dàng hơn.</a:t>
            </a:r>
            <a:endParaRPr lang="en-US" sz="1800" b="1" dirty="0">
              <a:solidFill>
                <a:srgbClr val="FFFF0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9" y="4876800"/>
            <a:ext cx="6845251" cy="3128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05200" y="2743200"/>
            <a:ext cx="333599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b="1" dirty="0" err="1" smtClean="0">
                <a:solidFill>
                  <a:srgbClr val="FFFF00"/>
                </a:solidFill>
              </a:rPr>
              <a:t>Thoải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</a:rPr>
              <a:t>mái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</a:t>
            </a:r>
            <a:r>
              <a:rPr lang="en-US" sz="1600" dirty="0" err="1" smtClean="0">
                <a:solidFill>
                  <a:schemeClr val="bg1"/>
                </a:solidFill>
              </a:rPr>
              <a:t>iều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khiển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</a:t>
            </a:r>
            <a:r>
              <a:rPr lang="en-US" sz="1600" dirty="0" err="1" smtClean="0">
                <a:solidFill>
                  <a:schemeClr val="bg1"/>
                </a:solidFill>
              </a:rPr>
              <a:t>ơn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giản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với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smartphone </a:t>
            </a:r>
            <a:r>
              <a:rPr lang="en-US" sz="1600" dirty="0" err="1" smtClean="0">
                <a:solidFill>
                  <a:schemeClr val="bg1"/>
                </a:solidFill>
              </a:rPr>
              <a:t>và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máy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tính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bảng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 err="1" smtClean="0">
                <a:solidFill>
                  <a:srgbClr val="FFFF00"/>
                </a:solidFill>
              </a:rPr>
              <a:t>Tiện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</a:rPr>
              <a:t>nghi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với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hệ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thống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tự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động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được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thiết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lập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theo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mong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muốn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của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mỗi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người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 smtClean="0">
                <a:solidFill>
                  <a:srgbClr val="FFFF00"/>
                </a:solidFill>
              </a:rPr>
              <a:t>An </a:t>
            </a:r>
            <a:r>
              <a:rPr lang="en-US" sz="2000" b="1" dirty="0" err="1" smtClean="0">
                <a:solidFill>
                  <a:srgbClr val="FFFF00"/>
                </a:solidFill>
              </a:rPr>
              <a:t>tâm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với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hệ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thống</a:t>
            </a:r>
            <a:r>
              <a:rPr lang="en-US" sz="1600" dirty="0" smtClean="0">
                <a:solidFill>
                  <a:schemeClr val="bg1"/>
                </a:solidFill>
              </a:rPr>
              <a:t> an </a:t>
            </a:r>
            <a:r>
              <a:rPr lang="en-US" sz="1600" dirty="0" err="1" smtClean="0">
                <a:solidFill>
                  <a:schemeClr val="bg1"/>
                </a:solidFill>
              </a:rPr>
              <a:t>ninh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cảnh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báo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và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điều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khiển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từ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xa</a:t>
            </a:r>
            <a:endParaRPr 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924" y="838200"/>
            <a:ext cx="3196542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" y="838200"/>
            <a:ext cx="3462115" cy="348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34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9" y="6603176"/>
            <a:ext cx="2833009" cy="109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38100"/>
            <a:ext cx="33337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46938" y="152400"/>
            <a:ext cx="333599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b="1" dirty="0" err="1" smtClean="0">
                <a:solidFill>
                  <a:schemeClr val="bg1"/>
                </a:solidFill>
              </a:rPr>
              <a:t>Có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thể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bạn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chưa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biết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về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nhà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thông</a:t>
            </a:r>
            <a:r>
              <a:rPr lang="en-US" sz="2000" b="1" dirty="0" smtClean="0">
                <a:solidFill>
                  <a:schemeClr val="bg1"/>
                </a:solidFill>
              </a:rPr>
              <a:t> minh</a:t>
            </a:r>
          </a:p>
          <a:p>
            <a:pPr marL="285750" indent="-285750">
              <a:buFontTx/>
              <a:buChar char="-"/>
            </a:pPr>
            <a:r>
              <a:rPr lang="en-US" sz="2000" b="1" dirty="0" err="1" smtClean="0">
                <a:solidFill>
                  <a:schemeClr val="bg1"/>
                </a:solidFill>
              </a:rPr>
              <a:t>Có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thể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bạn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đã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biết</a:t>
            </a:r>
            <a:r>
              <a:rPr lang="en-US" sz="2000" b="1" dirty="0" smtClean="0">
                <a:solidFill>
                  <a:schemeClr val="bg1"/>
                </a:solidFill>
              </a:rPr>
              <a:t> qua </a:t>
            </a:r>
            <a:r>
              <a:rPr lang="en-US" sz="2000" b="1" dirty="0" err="1" smtClean="0">
                <a:solidFill>
                  <a:schemeClr val="bg1"/>
                </a:solidFill>
              </a:rPr>
              <a:t>các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thiết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bị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tự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động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điều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khiển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trong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nhà</a:t>
            </a:r>
            <a:r>
              <a:rPr lang="en-US" sz="2000" b="1" dirty="0" smtClean="0">
                <a:solidFill>
                  <a:schemeClr val="bg1"/>
                </a:solidFill>
              </a:rPr>
              <a:t>.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671829" lvl="1" indent="-285750">
              <a:buFontTx/>
              <a:buChar char="-"/>
            </a:pPr>
            <a:r>
              <a:rPr lang="en-US" b="1" dirty="0" err="1" smtClean="0">
                <a:solidFill>
                  <a:schemeClr val="bg1"/>
                </a:solidFill>
              </a:rPr>
              <a:t>Đèn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bật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tắt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tự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động</a:t>
            </a:r>
            <a:endParaRPr lang="en-US" b="1" dirty="0" smtClean="0">
              <a:solidFill>
                <a:schemeClr val="bg1"/>
              </a:solidFill>
            </a:endParaRPr>
          </a:p>
          <a:p>
            <a:pPr marL="671829" lvl="1" indent="-285750">
              <a:buFontTx/>
              <a:buChar char="-"/>
            </a:pPr>
            <a:r>
              <a:rPr lang="en-US" b="1" dirty="0" err="1" smtClean="0">
                <a:solidFill>
                  <a:schemeClr val="bg1"/>
                </a:solidFill>
              </a:rPr>
              <a:t>Vòi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phun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nước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tự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động</a:t>
            </a:r>
            <a:endParaRPr lang="en-US" b="1" dirty="0" smtClean="0">
              <a:solidFill>
                <a:schemeClr val="bg1"/>
              </a:solidFill>
            </a:endParaRPr>
          </a:p>
          <a:p>
            <a:pPr marL="671829" lvl="1" indent="-285750">
              <a:buFontTx/>
              <a:buChar char="-"/>
            </a:pPr>
            <a:r>
              <a:rPr lang="en-US" b="1" dirty="0" err="1" smtClean="0">
                <a:solidFill>
                  <a:schemeClr val="bg1"/>
                </a:solidFill>
              </a:rPr>
              <a:t>Bồn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vệ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sinh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tự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động</a:t>
            </a:r>
            <a:endParaRPr lang="en-US" b="1" dirty="0" smtClean="0">
              <a:solidFill>
                <a:schemeClr val="bg1"/>
              </a:solidFill>
            </a:endParaRPr>
          </a:p>
          <a:p>
            <a:pPr marL="671829" lvl="1" indent="-285750">
              <a:buFontTx/>
              <a:buChar char="-"/>
            </a:pPr>
            <a:r>
              <a:rPr lang="en-US" b="1" dirty="0" err="1" smtClean="0">
                <a:solidFill>
                  <a:schemeClr val="bg1"/>
                </a:solidFill>
              </a:rPr>
              <a:t>Tưới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vườn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tự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động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 smtClean="0">
              <a:solidFill>
                <a:schemeClr val="bg1"/>
              </a:solidFill>
            </a:endParaRPr>
          </a:p>
          <a:p>
            <a:pPr marL="671829" lvl="1" indent="-285750">
              <a:buFontTx/>
              <a:buChar char="-"/>
            </a:pPr>
            <a:r>
              <a:rPr lang="en-US" b="1" dirty="0" err="1" smtClean="0">
                <a:solidFill>
                  <a:schemeClr val="bg1"/>
                </a:solidFill>
              </a:rPr>
              <a:t>Giám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sát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từ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xa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...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2782669"/>
            <a:ext cx="6530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solidFill>
                  <a:srgbClr val="FFFF00"/>
                </a:solidFill>
              </a:rPr>
              <a:t>Nhưng</a:t>
            </a:r>
            <a:r>
              <a:rPr lang="en-US" sz="1800" b="1" dirty="0" smtClean="0">
                <a:solidFill>
                  <a:srgbClr val="FFFF00"/>
                </a:solidFill>
              </a:rPr>
              <a:t> </a:t>
            </a:r>
            <a:r>
              <a:rPr lang="en-US" sz="1800" b="1" dirty="0" err="1" smtClean="0">
                <a:solidFill>
                  <a:srgbClr val="FFFF00"/>
                </a:solidFill>
              </a:rPr>
              <a:t>nhà</a:t>
            </a:r>
            <a:r>
              <a:rPr lang="en-US" sz="1800" b="1" dirty="0" smtClean="0">
                <a:solidFill>
                  <a:srgbClr val="FFFF00"/>
                </a:solidFill>
              </a:rPr>
              <a:t> </a:t>
            </a:r>
            <a:r>
              <a:rPr lang="en-US" sz="1800" b="1" dirty="0" err="1" smtClean="0">
                <a:solidFill>
                  <a:srgbClr val="FFFF00"/>
                </a:solidFill>
              </a:rPr>
              <a:t>thông</a:t>
            </a:r>
            <a:r>
              <a:rPr lang="en-US" sz="1800" b="1" dirty="0" smtClean="0">
                <a:solidFill>
                  <a:srgbClr val="FFFF00"/>
                </a:solidFill>
              </a:rPr>
              <a:t> minh </a:t>
            </a:r>
            <a:r>
              <a:rPr lang="en-US" sz="1800" b="1" dirty="0" err="1" smtClean="0">
                <a:solidFill>
                  <a:srgbClr val="FFFF00"/>
                </a:solidFill>
              </a:rPr>
              <a:t>có</a:t>
            </a:r>
            <a:r>
              <a:rPr lang="en-US" sz="1800" b="1" dirty="0" smtClean="0">
                <a:solidFill>
                  <a:srgbClr val="FFFF00"/>
                </a:solidFill>
              </a:rPr>
              <a:t> </a:t>
            </a:r>
            <a:r>
              <a:rPr lang="en-US" sz="1800" b="1" dirty="0" err="1" smtClean="0">
                <a:solidFill>
                  <a:srgbClr val="FFFF00"/>
                </a:solidFill>
              </a:rPr>
              <a:t>sự</a:t>
            </a:r>
            <a:r>
              <a:rPr lang="en-US" sz="1800" b="1" dirty="0" smtClean="0">
                <a:solidFill>
                  <a:srgbClr val="FFFF00"/>
                </a:solidFill>
              </a:rPr>
              <a:t> </a:t>
            </a:r>
            <a:r>
              <a:rPr lang="en-US" sz="1800" b="1" dirty="0" err="1" smtClean="0">
                <a:solidFill>
                  <a:srgbClr val="FFFF00"/>
                </a:solidFill>
              </a:rPr>
              <a:t>khác</a:t>
            </a:r>
            <a:r>
              <a:rPr lang="en-US" sz="1800" b="1" dirty="0" smtClean="0">
                <a:solidFill>
                  <a:srgbClr val="FFFF00"/>
                </a:solidFill>
              </a:rPr>
              <a:t> </a:t>
            </a:r>
            <a:r>
              <a:rPr lang="en-US" sz="1800" b="1" dirty="0" err="1" smtClean="0">
                <a:solidFill>
                  <a:srgbClr val="FFFF00"/>
                </a:solidFill>
              </a:rPr>
              <a:t>biệt</a:t>
            </a:r>
            <a:r>
              <a:rPr lang="en-US" sz="1800" b="1" dirty="0" smtClean="0">
                <a:solidFill>
                  <a:srgbClr val="FFFF00"/>
                </a:solidFill>
              </a:rPr>
              <a:t> </a:t>
            </a:r>
            <a:r>
              <a:rPr lang="en-US" sz="1800" b="1" dirty="0" err="1" smtClean="0">
                <a:solidFill>
                  <a:srgbClr val="FFFF00"/>
                </a:solidFill>
              </a:rPr>
              <a:t>gì</a:t>
            </a:r>
            <a:r>
              <a:rPr lang="en-US" sz="1800" b="1" dirty="0" smtClean="0">
                <a:solidFill>
                  <a:srgbClr val="FFFF00"/>
                </a:solidFill>
              </a:rPr>
              <a:t>? </a:t>
            </a:r>
          </a:p>
          <a:p>
            <a:r>
              <a:rPr lang="en-US" sz="1800" b="1" dirty="0" err="1" smtClean="0">
                <a:solidFill>
                  <a:srgbClr val="FFFF00"/>
                </a:solidFill>
              </a:rPr>
              <a:t>Hãy</a:t>
            </a:r>
            <a:r>
              <a:rPr lang="en-US" sz="1800" b="1" dirty="0" smtClean="0">
                <a:solidFill>
                  <a:srgbClr val="FFFF00"/>
                </a:solidFill>
              </a:rPr>
              <a:t> </a:t>
            </a:r>
            <a:r>
              <a:rPr lang="en-US" sz="1800" b="1" dirty="0" err="1" smtClean="0">
                <a:solidFill>
                  <a:srgbClr val="FFFF00"/>
                </a:solidFill>
              </a:rPr>
              <a:t>đến</a:t>
            </a:r>
            <a:r>
              <a:rPr lang="en-US" sz="1800" b="1" dirty="0" smtClean="0">
                <a:solidFill>
                  <a:srgbClr val="FFFF00"/>
                </a:solidFill>
              </a:rPr>
              <a:t> </a:t>
            </a:r>
            <a:r>
              <a:rPr lang="en-US" sz="1800" b="1" dirty="0" err="1" smtClean="0">
                <a:solidFill>
                  <a:srgbClr val="FFFF00"/>
                </a:solidFill>
              </a:rPr>
              <a:t>với</a:t>
            </a:r>
            <a:r>
              <a:rPr lang="en-US" sz="1800" b="1" dirty="0" smtClean="0">
                <a:solidFill>
                  <a:srgbClr val="FFFF00"/>
                </a:solidFill>
              </a:rPr>
              <a:t> </a:t>
            </a:r>
            <a:r>
              <a:rPr lang="en-US" sz="1800" b="1" dirty="0" err="1" smtClean="0">
                <a:solidFill>
                  <a:srgbClr val="FFFF00"/>
                </a:solidFill>
              </a:rPr>
              <a:t>chúng</a:t>
            </a:r>
            <a:r>
              <a:rPr lang="en-US" sz="1800" b="1" dirty="0" smtClean="0">
                <a:solidFill>
                  <a:srgbClr val="FFFF00"/>
                </a:solidFill>
              </a:rPr>
              <a:t> </a:t>
            </a:r>
            <a:r>
              <a:rPr lang="en-US" sz="1800" b="1" dirty="0" err="1" smtClean="0">
                <a:solidFill>
                  <a:srgbClr val="FFFF00"/>
                </a:solidFill>
              </a:rPr>
              <a:t>tôi</a:t>
            </a:r>
            <a:r>
              <a:rPr lang="en-US" sz="1800" b="1" dirty="0" smtClean="0">
                <a:solidFill>
                  <a:srgbClr val="FFFF00"/>
                </a:solidFill>
              </a:rPr>
              <a:t> </a:t>
            </a:r>
            <a:r>
              <a:rPr lang="en-US" sz="1800" b="1" dirty="0" err="1" smtClean="0">
                <a:solidFill>
                  <a:srgbClr val="FFFF00"/>
                </a:solidFill>
              </a:rPr>
              <a:t>để</a:t>
            </a:r>
            <a:r>
              <a:rPr lang="en-US" sz="1800" b="1" dirty="0" smtClean="0">
                <a:solidFill>
                  <a:srgbClr val="FFFF00"/>
                </a:solidFill>
              </a:rPr>
              <a:t> </a:t>
            </a:r>
            <a:r>
              <a:rPr lang="en-US" sz="1800" b="1" dirty="0" err="1" smtClean="0">
                <a:solidFill>
                  <a:srgbClr val="FFFF00"/>
                </a:solidFill>
              </a:rPr>
              <a:t>trải</a:t>
            </a:r>
            <a:r>
              <a:rPr lang="en-US" sz="1800" b="1" dirty="0" smtClean="0">
                <a:solidFill>
                  <a:srgbClr val="FFFF00"/>
                </a:solidFill>
              </a:rPr>
              <a:t> </a:t>
            </a:r>
            <a:r>
              <a:rPr lang="en-US" sz="1800" b="1" dirty="0" err="1" smtClean="0">
                <a:solidFill>
                  <a:srgbClr val="FFFF00"/>
                </a:solidFill>
              </a:rPr>
              <a:t>nghiệm</a:t>
            </a:r>
            <a:r>
              <a:rPr lang="en-US" sz="1800" b="1" dirty="0" smtClean="0">
                <a:solidFill>
                  <a:srgbClr val="FFFF00"/>
                </a:solidFill>
              </a:rPr>
              <a:t> </a:t>
            </a:r>
            <a:r>
              <a:rPr lang="en-US" sz="1800" b="1" dirty="0" err="1" smtClean="0">
                <a:solidFill>
                  <a:srgbClr val="FFFF00"/>
                </a:solidFill>
              </a:rPr>
              <a:t>một</a:t>
            </a:r>
            <a:r>
              <a:rPr lang="en-US" sz="1800" b="1" dirty="0" smtClean="0">
                <a:solidFill>
                  <a:srgbClr val="FFFF00"/>
                </a:solidFill>
              </a:rPr>
              <a:t> </a:t>
            </a:r>
            <a:r>
              <a:rPr lang="en-US" sz="1800" b="1" dirty="0" err="1" smtClean="0">
                <a:solidFill>
                  <a:srgbClr val="FFFF00"/>
                </a:solidFill>
              </a:rPr>
              <a:t>ngôi</a:t>
            </a:r>
            <a:r>
              <a:rPr lang="en-US" sz="1800" b="1" dirty="0" smtClean="0">
                <a:solidFill>
                  <a:srgbClr val="FFFF00"/>
                </a:solidFill>
              </a:rPr>
              <a:t> </a:t>
            </a:r>
            <a:r>
              <a:rPr lang="en-US" sz="1800" b="1" dirty="0" err="1" smtClean="0">
                <a:solidFill>
                  <a:srgbClr val="FFFF00"/>
                </a:solidFill>
              </a:rPr>
              <a:t>nhà</a:t>
            </a:r>
            <a:r>
              <a:rPr lang="en-US" sz="1800" b="1" dirty="0" smtClean="0">
                <a:solidFill>
                  <a:srgbClr val="FFFF00"/>
                </a:solidFill>
              </a:rPr>
              <a:t> </a:t>
            </a:r>
            <a:r>
              <a:rPr lang="en-US" sz="1800" b="1" dirty="0" err="1" smtClean="0">
                <a:solidFill>
                  <a:srgbClr val="FFFF00"/>
                </a:solidFill>
              </a:rPr>
              <a:t>thông</a:t>
            </a:r>
            <a:r>
              <a:rPr lang="en-US" sz="1800" b="1" dirty="0" smtClean="0">
                <a:solidFill>
                  <a:srgbClr val="FFFF00"/>
                </a:solidFill>
              </a:rPr>
              <a:t> minh</a:t>
            </a:r>
            <a:endParaRPr lang="en-US" sz="1800" dirty="0" smtClean="0">
              <a:solidFill>
                <a:srgbClr val="FFFF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88" y="7772399"/>
            <a:ext cx="2830437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5" y="6629400"/>
            <a:ext cx="4026389" cy="250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5" y="3439884"/>
            <a:ext cx="6849253" cy="311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0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139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HaiPM1</dc:creator>
  <cp:lastModifiedBy>HaiPM1</cp:lastModifiedBy>
  <cp:revision>70</cp:revision>
  <cp:lastPrinted>2016-04-08T09:27:30Z</cp:lastPrinted>
  <dcterms:created xsi:type="dcterms:W3CDTF">2016-04-07T01:51:25Z</dcterms:created>
  <dcterms:modified xsi:type="dcterms:W3CDTF">2016-04-08T15:14:25Z</dcterms:modified>
</cp:coreProperties>
</file>