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8229600" cy="50292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916" y="-1236"/>
      </p:cViewPr>
      <p:guideLst>
        <p:guide orient="horz" pos="158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53D3-8AF7-46B8-9795-28A10E17661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3888" y="685800"/>
            <a:ext cx="561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4D98-CCA2-4855-94FD-C6EAF881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62312"/>
            <a:ext cx="699516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849880"/>
            <a:ext cx="576072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01402"/>
            <a:ext cx="1851660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01402"/>
            <a:ext cx="5417820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231727"/>
            <a:ext cx="6995160" cy="99885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131590"/>
            <a:ext cx="6995160" cy="11001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73480"/>
            <a:ext cx="3634740" cy="33190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73480"/>
            <a:ext cx="3634740" cy="33190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25749"/>
            <a:ext cx="3636169" cy="469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94908"/>
            <a:ext cx="3636169" cy="289761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125749"/>
            <a:ext cx="3637598" cy="469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594908"/>
            <a:ext cx="3637598" cy="289761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0237"/>
            <a:ext cx="2707482" cy="85217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00237"/>
            <a:ext cx="4600575" cy="429228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052407"/>
            <a:ext cx="2707482" cy="344011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520440"/>
            <a:ext cx="4937760" cy="41560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49368"/>
            <a:ext cx="4937760" cy="301752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936048"/>
            <a:ext cx="4937760" cy="590232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01401"/>
            <a:ext cx="7406640" cy="8382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73480"/>
            <a:ext cx="7406640" cy="3319040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661324"/>
            <a:ext cx="1920240" cy="267758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9F0A-2AE6-49D0-B8B8-40A246A2C11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661324"/>
            <a:ext cx="2606040" cy="267758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661324"/>
            <a:ext cx="1920240" cy="267758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241"/>
            <a:ext cx="8229600" cy="311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3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allpapercave.com/wp/B6OVet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2" b="100000" l="0" r="32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241"/>
            <a:ext cx="8229600" cy="311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685800"/>
            <a:ext cx="64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-Life</a:t>
            </a:r>
            <a:endParaRPr lang="en-US" sz="20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3657600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Technology for Easy </a:t>
            </a:r>
            <a:r>
              <a:rPr lang="en-US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Life</a:t>
            </a:r>
            <a:endParaRPr lang="en-US" sz="28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4" y="0"/>
            <a:ext cx="3470916" cy="13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990" y="525463"/>
            <a:ext cx="346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Phạm</a:t>
            </a:r>
            <a:r>
              <a:rPr lang="en-US" sz="4000" b="1" dirty="0" smtClean="0">
                <a:solidFill>
                  <a:schemeClr val="bg1"/>
                </a:solidFill>
              </a:rPr>
              <a:t> Minh </a:t>
            </a:r>
            <a:r>
              <a:rPr lang="en-US" sz="4000" b="1" dirty="0" err="1" smtClean="0">
                <a:solidFill>
                  <a:schemeClr val="bg1"/>
                </a:solidFill>
              </a:rPr>
              <a:t>Hải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90" y="1233349"/>
            <a:ext cx="2034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General Manager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766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</a:rPr>
              <a:t> 7, An </a:t>
            </a:r>
            <a:r>
              <a:rPr lang="en-US" sz="2400" b="1" dirty="0" err="1" smtClean="0">
                <a:solidFill>
                  <a:schemeClr val="bg1"/>
                </a:solidFill>
              </a:rPr>
              <a:t>Dương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Vương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TP.Đà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Nẵng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Tel: 0511.3.951.315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Mobile: 0984.999.892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Email: PhamMinhHai8x@gmail.com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75" y="4114800"/>
            <a:ext cx="525462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Website: www.Xlife.com.vn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Facebook: www.faceboook.com/Tech4EasyLife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Kết quả hình ảnh cho QRcode"/>
          <p:cNvSpPr>
            <a:spLocks noChangeAspect="1" noChangeArrowheads="1"/>
          </p:cNvSpPr>
          <p:nvPr/>
        </p:nvSpPr>
        <p:spPr bwMode="auto">
          <a:xfrm>
            <a:off x="155575" y="-152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4" y="0"/>
            <a:ext cx="3470916" cy="13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990" y="533400"/>
            <a:ext cx="379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Hồ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Viết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Như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Đạo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90" y="1241286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Senior Engineer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737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</a:rPr>
              <a:t> 7, An </a:t>
            </a:r>
            <a:r>
              <a:rPr lang="en-US" sz="2400" b="1" dirty="0" err="1" smtClean="0">
                <a:solidFill>
                  <a:schemeClr val="bg1"/>
                </a:solidFill>
              </a:rPr>
              <a:t>Dương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Vương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TP.Đà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Nẵng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Tel: 0511.3.951.315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Mobile: 0948.478.378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Email: NhuDao8x@gmail.com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75" y="4114800"/>
            <a:ext cx="525462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Website: www.Xlife.com.vn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Facebook: www.faceboook.com/Tech4EasyLife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Kết quả hình ảnh cho QR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6" y="1905000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4" y="0"/>
            <a:ext cx="3470916" cy="13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990" y="533400"/>
            <a:ext cx="3803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Trần Thanh Minh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90" y="1241286"/>
            <a:ext cx="2037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Senior Technician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737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</a:rPr>
              <a:t> 7, An </a:t>
            </a:r>
            <a:r>
              <a:rPr lang="en-US" sz="2400" b="1" dirty="0" err="1" smtClean="0">
                <a:solidFill>
                  <a:schemeClr val="bg1"/>
                </a:solidFill>
              </a:rPr>
              <a:t>Dương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Vương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TP.Đà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Nẵng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Tel: 0511.3.951.315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Mobile: 0935.599.716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Email: MinhClear@gmail.com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75" y="4114800"/>
            <a:ext cx="525462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Website: www.Xlife.com.vn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Facebook: www.faceboook.com/Tech4EasyLife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Kết quả hình ảnh cho QR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Preview of your QR Co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870679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94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HaiPM1</dc:creator>
  <cp:lastModifiedBy>HaiPM1</cp:lastModifiedBy>
  <cp:revision>28</cp:revision>
  <dcterms:created xsi:type="dcterms:W3CDTF">2016-04-16T06:55:58Z</dcterms:created>
  <dcterms:modified xsi:type="dcterms:W3CDTF">2016-04-16T09:26:02Z</dcterms:modified>
</cp:coreProperties>
</file>