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8229600" cy="5029200"/>
  <p:notesSz cx="6858000" cy="9144000"/>
  <p:defaultTextStyle>
    <a:defPPr>
      <a:defRPr lang="en-US"/>
    </a:defPPr>
    <a:lvl1pPr marL="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879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758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637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516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9395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7274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5153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30322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6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68" y="-330"/>
      </p:cViewPr>
      <p:guideLst>
        <p:guide orient="horz" pos="1584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953D3-8AF7-46B8-9795-28A10E176613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23888" y="685800"/>
            <a:ext cx="5610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C4D98-CCA2-4855-94FD-C6EAF881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75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8790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57580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36371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15161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93951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72741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51531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30322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562312"/>
            <a:ext cx="699516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2849880"/>
            <a:ext cx="576072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5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3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30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F0A-2AE6-49D0-B8B8-40A246A2C11C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762-B521-4D52-8409-AC271E7B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F0A-2AE6-49D0-B8B8-40A246A2C11C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762-B521-4D52-8409-AC271E7B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5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201402"/>
            <a:ext cx="1851660" cy="42911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01402"/>
            <a:ext cx="5417820" cy="42911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F0A-2AE6-49D0-B8B8-40A246A2C11C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762-B521-4D52-8409-AC271E7B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9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F0A-2AE6-49D0-B8B8-40A246A2C11C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762-B521-4D52-8409-AC271E7B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3231727"/>
            <a:ext cx="6995160" cy="998855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131590"/>
            <a:ext cx="6995160" cy="110013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87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75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63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51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939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72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515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30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F0A-2AE6-49D0-B8B8-40A246A2C11C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762-B521-4D52-8409-AC271E7B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2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173480"/>
            <a:ext cx="3634740" cy="331904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173480"/>
            <a:ext cx="3634740" cy="331904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F0A-2AE6-49D0-B8B8-40A246A2C11C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762-B521-4D52-8409-AC271E7B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9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125749"/>
            <a:ext cx="3636169" cy="46915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594908"/>
            <a:ext cx="3636169" cy="289761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1125749"/>
            <a:ext cx="3637598" cy="46915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1594908"/>
            <a:ext cx="3637598" cy="289761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F0A-2AE6-49D0-B8B8-40A246A2C11C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762-B521-4D52-8409-AC271E7B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1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F0A-2AE6-49D0-B8B8-40A246A2C11C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762-B521-4D52-8409-AC271E7B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F0A-2AE6-49D0-B8B8-40A246A2C11C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762-B521-4D52-8409-AC271E7B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0237"/>
            <a:ext cx="2707482" cy="85217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200237"/>
            <a:ext cx="4600575" cy="429228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052407"/>
            <a:ext cx="2707482" cy="3440113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F0A-2AE6-49D0-B8B8-40A246A2C11C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762-B521-4D52-8409-AC271E7B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0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3520440"/>
            <a:ext cx="4937760" cy="41560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449368"/>
            <a:ext cx="4937760" cy="3017520"/>
          </a:xfrm>
        </p:spPr>
        <p:txBody>
          <a:bodyPr/>
          <a:lstStyle>
            <a:lvl1pPr marL="0" indent="0">
              <a:buNone/>
              <a:defRPr sz="2700"/>
            </a:lvl1pPr>
            <a:lvl2pPr marL="378790" indent="0">
              <a:buNone/>
              <a:defRPr sz="2300"/>
            </a:lvl2pPr>
            <a:lvl3pPr marL="757580" indent="0">
              <a:buNone/>
              <a:defRPr sz="2000"/>
            </a:lvl3pPr>
            <a:lvl4pPr marL="1136371" indent="0">
              <a:buNone/>
              <a:defRPr sz="1700"/>
            </a:lvl4pPr>
            <a:lvl5pPr marL="1515161" indent="0">
              <a:buNone/>
              <a:defRPr sz="1700"/>
            </a:lvl5pPr>
            <a:lvl6pPr marL="1893951" indent="0">
              <a:buNone/>
              <a:defRPr sz="1700"/>
            </a:lvl6pPr>
            <a:lvl7pPr marL="2272741" indent="0">
              <a:buNone/>
              <a:defRPr sz="1700"/>
            </a:lvl7pPr>
            <a:lvl8pPr marL="2651531" indent="0">
              <a:buNone/>
              <a:defRPr sz="1700"/>
            </a:lvl8pPr>
            <a:lvl9pPr marL="303032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3936048"/>
            <a:ext cx="4937760" cy="590232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F0A-2AE6-49D0-B8B8-40A246A2C11C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762-B521-4D52-8409-AC271E7B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4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01401"/>
            <a:ext cx="7406640" cy="838200"/>
          </a:xfrm>
          <a:prstGeom prst="rect">
            <a:avLst/>
          </a:prstGeom>
        </p:spPr>
        <p:txBody>
          <a:bodyPr vert="horz" lIns="75758" tIns="37879" rIns="75758" bIns="378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173480"/>
            <a:ext cx="7406640" cy="3319040"/>
          </a:xfrm>
          <a:prstGeom prst="rect">
            <a:avLst/>
          </a:prstGeom>
        </p:spPr>
        <p:txBody>
          <a:bodyPr vert="horz" lIns="75758" tIns="37879" rIns="75758" bIns="378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4661324"/>
            <a:ext cx="1920240" cy="267758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59F0A-2AE6-49D0-B8B8-40A246A2C11C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4661324"/>
            <a:ext cx="2606040" cy="267758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4661324"/>
            <a:ext cx="1920240" cy="267758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B1762-B521-4D52-8409-AC271E7B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758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093" indent="-284093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5534" indent="-236744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697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76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55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34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6213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4092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971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879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758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37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516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395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274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153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322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allpapercave.com/wp/B6OVet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29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42" b="100000" l="0" r="324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241"/>
            <a:ext cx="8229600" cy="311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4600" y="685800"/>
            <a:ext cx="640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-Life</a:t>
            </a:r>
            <a:endParaRPr lang="en-US" sz="20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0" y="3657600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ucida Calligraphy" panose="03010101010101010101" pitchFamily="66" charset="0"/>
              </a:rPr>
              <a:t>Technology for Easy </a:t>
            </a:r>
            <a:r>
              <a:rPr lang="en-US" sz="2800" b="1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Life</a:t>
            </a:r>
            <a:endParaRPr lang="en-US" sz="2800" b="1" dirty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8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6C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84" y="0"/>
            <a:ext cx="3470916" cy="131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7990" y="525463"/>
            <a:ext cx="3464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Phạm</a:t>
            </a:r>
            <a:r>
              <a:rPr lang="en-US" sz="4000" b="1" dirty="0" smtClean="0">
                <a:solidFill>
                  <a:schemeClr val="bg1"/>
                </a:solidFill>
              </a:rPr>
              <a:t> Minh </a:t>
            </a:r>
            <a:r>
              <a:rPr lang="en-US" sz="4000" b="1" dirty="0" err="1" smtClean="0">
                <a:solidFill>
                  <a:schemeClr val="bg1"/>
                </a:solidFill>
              </a:rPr>
              <a:t>Hải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990" y="1233349"/>
            <a:ext cx="2034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General Manager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0" y="2133600"/>
            <a:ext cx="47661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Số</a:t>
            </a:r>
            <a:r>
              <a:rPr lang="en-US" sz="2400" b="1" dirty="0" smtClean="0">
                <a:solidFill>
                  <a:schemeClr val="bg1"/>
                </a:solidFill>
              </a:rPr>
              <a:t> 7, An </a:t>
            </a:r>
            <a:r>
              <a:rPr lang="en-US" sz="2400" b="1" dirty="0" err="1" smtClean="0">
                <a:solidFill>
                  <a:schemeClr val="bg1"/>
                </a:solidFill>
              </a:rPr>
              <a:t>Dương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Vương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TP.Đà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Nẵng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Tel: 0511.3.951.315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Mobile: 0984.999.892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Email: PhamMinhHai8x@gmail.com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575" y="4114800"/>
            <a:ext cx="5254625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Website: www.Xlife.com.vn   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Facebook: www.faceboook.com/Tech4EasyLife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AutoShape 2" descr="Kết quả hình ảnh cho QRcode"/>
          <p:cNvSpPr>
            <a:spLocks noChangeAspect="1" noChangeArrowheads="1"/>
          </p:cNvSpPr>
          <p:nvPr/>
        </p:nvSpPr>
        <p:spPr bwMode="auto">
          <a:xfrm>
            <a:off x="155575" y="-152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Preview of your QR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182879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6C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84" y="0"/>
            <a:ext cx="3470916" cy="131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7990" y="533400"/>
            <a:ext cx="379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Hồ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Viết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Như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Đạo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990" y="1241286"/>
            <a:ext cx="1859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Senior Engineer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0" y="2133600"/>
            <a:ext cx="47374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Số</a:t>
            </a:r>
            <a:r>
              <a:rPr lang="en-US" sz="2400" b="1" dirty="0" smtClean="0">
                <a:solidFill>
                  <a:schemeClr val="bg1"/>
                </a:solidFill>
              </a:rPr>
              <a:t> 7, An </a:t>
            </a:r>
            <a:r>
              <a:rPr lang="en-US" sz="2400" b="1" dirty="0" err="1" smtClean="0">
                <a:solidFill>
                  <a:schemeClr val="bg1"/>
                </a:solidFill>
              </a:rPr>
              <a:t>Dương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Vương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TP.Đà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Nẵng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Tel: 0511.3.951.315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Mobile: 0948.478.378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Email: NhuDao8x@gmail.com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575" y="4114800"/>
            <a:ext cx="5254625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Website: www.Xlife.com.vn   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Facebook: www.faceboook.com/Tech4EasyLife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AutoShape 2" descr="Kết quả hình ảnh cho QR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Preview of your QR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6" y="1905000"/>
            <a:ext cx="182879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4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6C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84" y="0"/>
            <a:ext cx="3470916" cy="131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7990" y="533400"/>
            <a:ext cx="3803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Trần Thanh Minh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990" y="1241286"/>
            <a:ext cx="2037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Senior Technician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0" y="2133600"/>
            <a:ext cx="47374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Số</a:t>
            </a:r>
            <a:r>
              <a:rPr lang="en-US" sz="2400" b="1" dirty="0" smtClean="0">
                <a:solidFill>
                  <a:schemeClr val="bg1"/>
                </a:solidFill>
              </a:rPr>
              <a:t> 7, An </a:t>
            </a:r>
            <a:r>
              <a:rPr lang="en-US" sz="2400" b="1" dirty="0" err="1" smtClean="0">
                <a:solidFill>
                  <a:schemeClr val="bg1"/>
                </a:solidFill>
              </a:rPr>
              <a:t>Dương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Vương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TP.Đà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Nẵng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Tel: 0511.3.951.315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Mobile: 0935.599.716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Email: MinhClear@gmail.com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575" y="4114800"/>
            <a:ext cx="5254625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Website: www.Xlife.com.vn   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Facebook: www.faceboook.com/Tech4EasyLife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AutoShape 2" descr="Kết quả hình ảnh cho QR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Preview of your QR Cod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Preview of your QR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870679"/>
            <a:ext cx="182879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2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94</Words>
  <Application>Microsoft Office PowerPoint</Application>
  <PresentationFormat>Custom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HaiPM1</dc:creator>
  <cp:lastModifiedBy>HaiPM1</cp:lastModifiedBy>
  <cp:revision>31</cp:revision>
  <dcterms:created xsi:type="dcterms:W3CDTF">2016-04-16T06:55:58Z</dcterms:created>
  <dcterms:modified xsi:type="dcterms:W3CDTF">2016-04-18T07:39:37Z</dcterms:modified>
</cp:coreProperties>
</file>