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9933-AB02-4E8C-899E-7808C2D362DB}" type="datetimeFigureOut">
              <a:rPr lang="en-US" smtClean="0"/>
              <a:t>15/04/2025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MK WISDOM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226829" cy="7895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Quy trình nghiệp vụ</a:t>
            </a:r>
            <a:endParaRPr lang="en-US" dirty="0"/>
          </a:p>
        </p:txBody>
      </p:sp>
      <p:sp>
        <p:nvSpPr>
          <p:cNvPr id="57" name="Subtitle 5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documents.lucid.app/documents/8eb321ad-fb69-4347-8bca-ab3993c00b80/pages/zok3yUf69dyn?a=907&amp;x=63&amp;y=-385&amp;w=1234&amp;h=970&amp;store=1&amp;accept=image%2F*&amp;auth=LCA%20e37a5bde4fb6ce6f9b231ab52fefcd06e5fcaa3f60e4dc97aa7e2bd9daea8672-ts%3D1744737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468" y="1837112"/>
            <a:ext cx="9537064" cy="447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72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680" y="657485"/>
            <a:ext cx="9144000" cy="988435"/>
          </a:xfrm>
        </p:spPr>
        <p:txBody>
          <a:bodyPr/>
          <a:lstStyle/>
          <a:p>
            <a:r>
              <a:rPr lang="en-US" dirty="0" smtClean="0"/>
              <a:t>Sơ đồ kiến trúc hệ thống</a:t>
            </a:r>
            <a:endParaRPr lang="en-US" dirty="0"/>
          </a:p>
        </p:txBody>
      </p:sp>
      <p:pic>
        <p:nvPicPr>
          <p:cNvPr id="2054" name="Picture 6" descr="https://documents.lucid.app/documents/8eb321ad-fb69-4347-8bca-ab3993c00b80/pages/zok3yUf69dyn?a=1239&amp;x=154&amp;y=-405&amp;w=992&amp;h=970&amp;store=1&amp;accept=image%2F*&amp;auth=LCA%20603f87111292b3c30e7c605015916717473f58c10c77e59475b5cc5bcb689920-ts%3D1744737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13" y="1571105"/>
            <a:ext cx="8107276" cy="498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3702"/>
            <a:ext cx="9144000" cy="1030778"/>
          </a:xfrm>
        </p:spPr>
        <p:txBody>
          <a:bodyPr/>
          <a:lstStyle/>
          <a:p>
            <a:r>
              <a:rPr lang="en-US" dirty="0" smtClean="0"/>
              <a:t>Tổng quan dữ liệu cần có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27626"/>
              </p:ext>
            </p:extLst>
          </p:nvPr>
        </p:nvGraphicFramePr>
        <p:xfrm>
          <a:off x="2140066" y="1866824"/>
          <a:ext cx="8417098" cy="249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8549">
                  <a:extLst>
                    <a:ext uri="{9D8B030D-6E8A-4147-A177-3AD203B41FA5}">
                      <a16:colId xmlns:a16="http://schemas.microsoft.com/office/drawing/2014/main" val="2931952942"/>
                    </a:ext>
                  </a:extLst>
                </a:gridCol>
                <a:gridCol w="4208549">
                  <a:extLst>
                    <a:ext uri="{9D8B030D-6E8A-4147-A177-3AD203B41FA5}">
                      <a16:colId xmlns:a16="http://schemas.microsoft.com/office/drawing/2014/main" val="2523755038"/>
                    </a:ext>
                  </a:extLst>
                </a:gridCol>
              </a:tblGrid>
              <a:tr h="32945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Table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Thuộc</a:t>
                      </a:r>
                      <a:r>
                        <a:rPr lang="en-US" sz="1300" baseline="0" dirty="0" smtClean="0"/>
                        <a:t> tính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817944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3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Dữ liệu người dùng (User / Field Rep)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user_id, name, email / username, assigned_stores, role</a:t>
                      </a:r>
                      <a:endParaRPr lang="vi-VN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926496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r>
                        <a:rPr lang="en-US" sz="1300" b="0" dirty="0" smtClean="0"/>
                        <a:t>Dữ liệu cửa hàng (Store)</a:t>
                      </a:r>
                      <a:endParaRPr lang="en-US" sz="13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store_id, store_name, location, region, store_type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66203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Dữ liệu sản phẩm / SKU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sku_id, sku_name, category, brand, packaging, barcode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129642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Dữ liệu tồn kho hệ thống (System Stock)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sku_id, store_id, stock_qty, last_updated</a:t>
                      </a:r>
                      <a:endParaRPr lang="vi-VN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764043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 smtClean="0"/>
                        <a:t>Dữ liệu kiểm kê thực tế (Audit / Stock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audit_id, user_id, store_id, sku_id, actual_qty, system_qty, discrepancy, note, checked_at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886649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smtClean="0"/>
                        <a:t>Dữ liệu lịch sử (Log / History)</a:t>
                      </a:r>
                      <a:endParaRPr lang="en-US" sz="13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user_id, action, timestamp, details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3963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5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553" y="216911"/>
            <a:ext cx="9144000" cy="888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Các chức năng chính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62" y="1105593"/>
            <a:ext cx="7915981" cy="47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6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6553" y="216911"/>
            <a:ext cx="9144000" cy="888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Các chức năng chính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14" y="1498193"/>
            <a:ext cx="1017412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888682"/>
          </a:xfrm>
        </p:spPr>
        <p:txBody>
          <a:bodyPr>
            <a:normAutofit fontScale="90000"/>
          </a:bodyPr>
          <a:lstStyle/>
          <a:p>
            <a:r>
              <a:rPr lang="vi-VN" b="1" dirty="0" smtClean="0"/>
              <a:t>🕐 Ước tính thời gian thực hiện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9498"/>
            <a:ext cx="9144000" cy="4497186"/>
          </a:xfrm>
        </p:spPr>
        <p:txBody>
          <a:bodyPr>
            <a:noAutofit/>
          </a:bodyPr>
          <a:lstStyle/>
          <a:p>
            <a:pPr algn="l"/>
            <a:endParaRPr lang="vi-VN" sz="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59808"/>
              </p:ext>
            </p:extLst>
          </p:nvPr>
        </p:nvGraphicFramePr>
        <p:xfrm>
          <a:off x="1591425" y="228245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88097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506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Hạng mục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Ước tính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39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Thiết kế giao diện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0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Chức năng scan barcode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0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API check tồn kho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15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Nhập số lượng thực tế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2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Gửi dữ liệu &amp; lưu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Quản lý sản phẩm + 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0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Xem báo cáo kiểm kê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Quản lý 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4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/>
                        <a:t>Tổng thời gian (ước lượng)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12.5 ngày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14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219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MK WISDOM</vt:lpstr>
      <vt:lpstr>Quy trình nghiệp vụ</vt:lpstr>
      <vt:lpstr>Sơ đồ kiến trúc hệ thống</vt:lpstr>
      <vt:lpstr>Tổng quan dữ liệu cần có</vt:lpstr>
      <vt:lpstr>Các chức năng chính</vt:lpstr>
      <vt:lpstr>Các chức năng chính</vt:lpstr>
      <vt:lpstr>🕐 Ước tính thời gian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WISDOM Client</dc:title>
  <dc:creator>ChuongGa</dc:creator>
  <cp:lastModifiedBy>ChuongGa</cp:lastModifiedBy>
  <cp:revision>13</cp:revision>
  <dcterms:created xsi:type="dcterms:W3CDTF">2025-04-13T18:59:56Z</dcterms:created>
  <dcterms:modified xsi:type="dcterms:W3CDTF">2025-04-15T18:02:46Z</dcterms:modified>
</cp:coreProperties>
</file>