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9933-AB02-4E8C-899E-7808C2D362DB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B1A9-7FA4-474E-AC25-1B7751396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1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9933-AB02-4E8C-899E-7808C2D362DB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B1A9-7FA4-474E-AC25-1B7751396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5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9933-AB02-4E8C-899E-7808C2D362DB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B1A9-7FA4-474E-AC25-1B7751396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9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9933-AB02-4E8C-899E-7808C2D362DB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B1A9-7FA4-474E-AC25-1B7751396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8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9933-AB02-4E8C-899E-7808C2D362DB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B1A9-7FA4-474E-AC25-1B7751396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3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9933-AB02-4E8C-899E-7808C2D362DB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B1A9-7FA4-474E-AC25-1B7751396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6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9933-AB02-4E8C-899E-7808C2D362DB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B1A9-7FA4-474E-AC25-1B7751396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9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9933-AB02-4E8C-899E-7808C2D362DB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B1A9-7FA4-474E-AC25-1B7751396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7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9933-AB02-4E8C-899E-7808C2D362DB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B1A9-7FA4-474E-AC25-1B7751396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6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9933-AB02-4E8C-899E-7808C2D362DB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B1A9-7FA4-474E-AC25-1B7751396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2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29933-AB02-4E8C-899E-7808C2D362DB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0B1A9-7FA4-474E-AC25-1B7751396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1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29933-AB02-4E8C-899E-7808C2D362DB}" type="datetimeFigureOut">
              <a:rPr lang="en-US" smtClean="0"/>
              <a:t>14/04/2025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B1A9-7FA4-474E-AC25-1B7751396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7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WISDOM Client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65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Tổng quan quy trình Nghiệp vụ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vi-VN" dirty="0" smtClean="0"/>
              <a:t>Nhân viên → Quét mã vạch sản phẩm → Hệ thống kiểm tra tồn kho</a:t>
            </a:r>
          </a:p>
          <a:p>
            <a:pPr algn="l"/>
            <a:r>
              <a:rPr lang="vi-VN" dirty="0" smtClean="0"/>
              <a:t>         → Hiển thị thông tin SP + Tồn kho lý thuyết</a:t>
            </a:r>
          </a:p>
          <a:p>
            <a:pPr algn="l"/>
            <a:r>
              <a:rPr lang="vi-VN" dirty="0" smtClean="0"/>
              <a:t>         → Nhân viên đối chiếu thực tế</a:t>
            </a:r>
          </a:p>
          <a:p>
            <a:pPr algn="l"/>
            <a:r>
              <a:rPr lang="vi-VN" dirty="0" smtClean="0"/>
              <a:t>         → Nhập số lượng thực tế (nếu sai lệch)</a:t>
            </a:r>
          </a:p>
          <a:p>
            <a:pPr algn="l"/>
            <a:r>
              <a:rPr lang="vi-VN" dirty="0" smtClean="0"/>
              <a:t>         → Gửi dữ liệu kiểm kê về server</a:t>
            </a:r>
          </a:p>
          <a:p>
            <a:pPr algn="l"/>
            <a:r>
              <a:rPr lang="vi-VN" dirty="0" smtClean="0"/>
              <a:t>         → Lưu log + tạo báo cáo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23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US" dirty="0" smtClean="0"/>
              <a:t>Sơ đồ hoạt động (Flow tổng thể)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114646"/>
          </a:xfrm>
        </p:spPr>
        <p:txBody>
          <a:bodyPr>
            <a:noAutofit/>
          </a:bodyPr>
          <a:lstStyle/>
          <a:p>
            <a:pPr algn="l"/>
            <a:r>
              <a:rPr lang="vi-VN" sz="600" dirty="0" smtClean="0"/>
              <a:t>[Nhân viên mở app]</a:t>
            </a:r>
          </a:p>
          <a:p>
            <a:pPr algn="l"/>
            <a:r>
              <a:rPr lang="vi-VN" sz="600" dirty="0" smtClean="0"/>
              <a:t>        ↓</a:t>
            </a:r>
          </a:p>
          <a:p>
            <a:pPr algn="l"/>
            <a:r>
              <a:rPr lang="vi-VN" sz="600" dirty="0" smtClean="0"/>
              <a:t>[Scan barcode sản phẩm]</a:t>
            </a:r>
          </a:p>
          <a:p>
            <a:pPr algn="l"/>
            <a:r>
              <a:rPr lang="vi-VN" sz="600" dirty="0" smtClean="0"/>
              <a:t>        ↓</a:t>
            </a:r>
          </a:p>
          <a:p>
            <a:pPr algn="l"/>
            <a:r>
              <a:rPr lang="vi-VN" sz="600" dirty="0" smtClean="0"/>
              <a:t>[Gửi mã barcode → API check stock]</a:t>
            </a:r>
          </a:p>
          <a:p>
            <a:pPr algn="l"/>
            <a:r>
              <a:rPr lang="vi-VN" sz="600" dirty="0" smtClean="0"/>
              <a:t>        ↓</a:t>
            </a:r>
          </a:p>
          <a:p>
            <a:pPr algn="l"/>
            <a:r>
              <a:rPr lang="vi-VN" sz="600" dirty="0" smtClean="0"/>
              <a:t>[Trả về thông tin sản phẩm + tồn kho hệ thống]</a:t>
            </a:r>
          </a:p>
          <a:p>
            <a:pPr algn="l"/>
            <a:r>
              <a:rPr lang="vi-VN" sz="600" dirty="0" smtClean="0"/>
              <a:t>        ↓</a:t>
            </a:r>
          </a:p>
          <a:p>
            <a:pPr algn="l"/>
            <a:r>
              <a:rPr lang="vi-VN" sz="600" dirty="0" smtClean="0"/>
              <a:t>[Hiển thị để nhân viên kiểm tra]</a:t>
            </a:r>
          </a:p>
          <a:p>
            <a:pPr algn="l"/>
            <a:r>
              <a:rPr lang="vi-VN" sz="600" dirty="0" smtClean="0"/>
              <a:t>        ↓</a:t>
            </a:r>
          </a:p>
          <a:p>
            <a:pPr algn="l"/>
            <a:r>
              <a:rPr lang="vi-VN" sz="600" dirty="0" smtClean="0"/>
              <a:t>[Nhập số lượng thực tế (nếu cần)]</a:t>
            </a:r>
          </a:p>
          <a:p>
            <a:pPr algn="l"/>
            <a:r>
              <a:rPr lang="vi-VN" sz="600" dirty="0" smtClean="0"/>
              <a:t>        ↓</a:t>
            </a:r>
          </a:p>
          <a:p>
            <a:pPr algn="l"/>
            <a:r>
              <a:rPr lang="vi-VN" sz="600" dirty="0" smtClean="0"/>
              <a:t>[Gửi kết quả kiểm kê về server]</a:t>
            </a:r>
          </a:p>
          <a:p>
            <a:pPr algn="l"/>
            <a:r>
              <a:rPr lang="vi-VN" sz="600" dirty="0" smtClean="0"/>
              <a:t>        ↓</a:t>
            </a:r>
          </a:p>
          <a:p>
            <a:pPr algn="l"/>
            <a:r>
              <a:rPr lang="vi-VN" sz="600" dirty="0" smtClean="0"/>
              <a:t>[Lưu log kiểm kê + tạo báo cáo chênh lệch]</a:t>
            </a:r>
          </a:p>
        </p:txBody>
      </p:sp>
    </p:spTree>
    <p:extLst>
      <p:ext uri="{BB962C8B-B14F-4D97-AF65-F5344CB8AC3E}">
        <p14:creationId xmlns:p14="http://schemas.microsoft.com/office/powerpoint/2010/main" val="217414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US" dirty="0" smtClean="0"/>
              <a:t>Sơ đồ kiến trúc hệ thống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114646"/>
          </a:xfrm>
        </p:spPr>
        <p:txBody>
          <a:bodyPr>
            <a:noAutofit/>
          </a:bodyPr>
          <a:lstStyle/>
          <a:p>
            <a:pPr algn="l"/>
            <a:r>
              <a:rPr lang="vi-VN" sz="600" dirty="0" smtClean="0"/>
              <a:t>+----------------+         +---------------------+        +--------------------+</a:t>
            </a:r>
          </a:p>
          <a:p>
            <a:pPr algn="l"/>
            <a:r>
              <a:rPr lang="vi-VN" sz="600" dirty="0" smtClean="0"/>
              <a:t>|  Mobile/Web App|  &lt;---&gt;  | Laravel API Backend |  &lt;---&gt; | MySQL/DB (hàng hóa)|</a:t>
            </a:r>
          </a:p>
          <a:p>
            <a:pPr algn="l"/>
            <a:r>
              <a:rPr lang="vi-VN" sz="600" dirty="0" smtClean="0"/>
              <a:t>+----------------+         +---------------------+        +--------------------+</a:t>
            </a:r>
          </a:p>
          <a:p>
            <a:pPr algn="l"/>
            <a:r>
              <a:rPr lang="vi-VN" sz="600" dirty="0" smtClean="0"/>
              <a:t>         ↑                          ↑</a:t>
            </a:r>
          </a:p>
          <a:p>
            <a:pPr algn="l"/>
            <a:r>
              <a:rPr lang="vi-VN" sz="600" dirty="0" smtClean="0"/>
              <a:t>         |                          |</a:t>
            </a:r>
          </a:p>
          <a:p>
            <a:pPr algn="l"/>
            <a:r>
              <a:rPr lang="vi-VN" sz="600" dirty="0" smtClean="0"/>
              <a:t>         |             +---------------------------+</a:t>
            </a:r>
          </a:p>
          <a:p>
            <a:pPr algn="l"/>
            <a:r>
              <a:rPr lang="vi-VN" sz="600" dirty="0" smtClean="0"/>
              <a:t>         |             | File Import (Excel sản phẩm) |</a:t>
            </a:r>
          </a:p>
          <a:p>
            <a:pPr algn="l"/>
            <a:r>
              <a:rPr lang="vi-VN" sz="600" dirty="0" smtClean="0"/>
              <a:t>         |             +---------------------------+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31563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en-US" dirty="0" smtClean="0"/>
              <a:t>Dữ liệu cần có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114646"/>
          </a:xfrm>
        </p:spPr>
        <p:txBody>
          <a:bodyPr>
            <a:noAutofit/>
          </a:bodyPr>
          <a:lstStyle/>
          <a:p>
            <a:pPr algn="l"/>
            <a:r>
              <a:rPr lang="vi-VN" sz="800" dirty="0" smtClean="0"/>
              <a:t>Danh sách sản phẩm gồm:</a:t>
            </a:r>
          </a:p>
          <a:p>
            <a:pPr marL="228600" indent="-228600" algn="l">
              <a:buFont typeface="+mj-lt"/>
              <a:buAutoNum type="arabicPeriod"/>
            </a:pPr>
            <a:r>
              <a:rPr lang="vi-VN" sz="800" dirty="0" smtClean="0"/>
              <a:t>Mã barcode (bắt buộc)</a:t>
            </a:r>
          </a:p>
          <a:p>
            <a:pPr marL="228600" indent="-228600" algn="l">
              <a:buFont typeface="+mj-lt"/>
              <a:buAutoNum type="arabicPeriod"/>
            </a:pPr>
            <a:r>
              <a:rPr lang="vi-VN" sz="800" dirty="0" smtClean="0"/>
              <a:t>Tên sản phẩm</a:t>
            </a:r>
          </a:p>
          <a:p>
            <a:pPr marL="228600" indent="-228600" algn="l">
              <a:buFont typeface="+mj-lt"/>
              <a:buAutoNum type="arabicPeriod"/>
            </a:pPr>
            <a:r>
              <a:rPr lang="vi-VN" sz="800" dirty="0" smtClean="0"/>
              <a:t>SKU</a:t>
            </a:r>
          </a:p>
          <a:p>
            <a:pPr marL="228600" indent="-228600" algn="l">
              <a:buFont typeface="+mj-lt"/>
              <a:buAutoNum type="arabicPeriod"/>
            </a:pPr>
            <a:r>
              <a:rPr lang="vi-VN" sz="800" dirty="0" smtClean="0"/>
              <a:t>Tồn kho lý thuyết (nếu có)</a:t>
            </a:r>
          </a:p>
          <a:p>
            <a:pPr marL="228600" indent="-228600" algn="l">
              <a:buFont typeface="+mj-lt"/>
              <a:buAutoNum type="arabicPeriod"/>
            </a:pPr>
            <a:r>
              <a:rPr lang="vi-VN" sz="800" dirty="0" smtClean="0"/>
              <a:t>Vị trí/kho lưu trữ</a:t>
            </a:r>
          </a:p>
          <a:p>
            <a:pPr marL="228600" indent="-228600" algn="l">
              <a:buFont typeface="+mj-lt"/>
              <a:buAutoNum type="arabicPeriod"/>
            </a:pPr>
            <a:r>
              <a:rPr lang="vi-VN" sz="800" dirty="0" smtClean="0"/>
              <a:t>Đơn vị tính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39365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8886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Các chức năng chính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19498"/>
            <a:ext cx="9144000" cy="4497186"/>
          </a:xfrm>
        </p:spPr>
        <p:txBody>
          <a:bodyPr>
            <a:noAutofit/>
          </a:bodyPr>
          <a:lstStyle/>
          <a:p>
            <a:pPr algn="l"/>
            <a:endParaRPr lang="vi-VN" sz="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570900"/>
              </p:ext>
            </p:extLst>
          </p:nvPr>
        </p:nvGraphicFramePr>
        <p:xfrm>
          <a:off x="1591425" y="2282458"/>
          <a:ext cx="81280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688097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05068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Nhóm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Chức</a:t>
                      </a:r>
                      <a:r>
                        <a:rPr lang="en-US" baseline="0" dirty="0" smtClean="0"/>
                        <a:t> năng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39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📦 Quản lý sản phẩm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Import sản phẩm từ Excel, tìm kiếm, cập nhật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710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🔍 Quét mã vạch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Dùng camera / thiết bị scan barcode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60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📋 Kiểm kê hàng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Hiển thị thông tin SP, nhập số lượng thực tế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4157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🔄 Đồng bộ dữ liệu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Gửi dữ liệu kiểm kê về server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2624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🧾 Báo cáo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Xem lịch sử kiểm kê, xuất báo cáo chênh lệch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8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👤 </a:t>
                      </a:r>
                      <a:r>
                        <a:rPr lang="vi-VN" dirty="0"/>
                        <a:t>Quản lý người dùng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Phân quyền: admin, nhân viên kiểm kê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047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76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888682"/>
          </a:xfrm>
        </p:spPr>
        <p:txBody>
          <a:bodyPr>
            <a:normAutofit fontScale="90000"/>
          </a:bodyPr>
          <a:lstStyle/>
          <a:p>
            <a:r>
              <a:rPr lang="vi-VN" b="1" dirty="0" smtClean="0"/>
              <a:t>🕐 Ước tính thời gian thực hiện</a:t>
            </a:r>
            <a:endParaRPr lang="vi-V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19498"/>
            <a:ext cx="9144000" cy="4497186"/>
          </a:xfrm>
        </p:spPr>
        <p:txBody>
          <a:bodyPr>
            <a:noAutofit/>
          </a:bodyPr>
          <a:lstStyle/>
          <a:p>
            <a:pPr algn="l"/>
            <a:endParaRPr lang="vi-VN" sz="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059808"/>
              </p:ext>
            </p:extLst>
          </p:nvPr>
        </p:nvGraphicFramePr>
        <p:xfrm>
          <a:off x="1591425" y="2282458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688097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05068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Hạng mục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/>
                        <a:t>Ước tính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2396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Thiết kế giao diện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 ngày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710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Chức năng scan barcode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 ngày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607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API check tồn kho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 ngày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4157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Nhập số lượng thực tế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 ngày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2624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Gửi dữ liệu &amp; lưu 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 ngày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8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Quản lý sản phẩm + import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ngày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04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Xem báo cáo kiểm kê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 ngày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51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Quản lý người dùng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ngày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4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b="1" dirty="0"/>
                        <a:t>Tổng thời gian (ước lượng)</a:t>
                      </a:r>
                      <a:endParaRPr lang="vi-V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12.5 ngày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144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8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88868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📁 Output mẫu sau khi kiểm kê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19498"/>
            <a:ext cx="9144000" cy="4497186"/>
          </a:xfrm>
        </p:spPr>
        <p:txBody>
          <a:bodyPr>
            <a:noAutofit/>
          </a:bodyPr>
          <a:lstStyle/>
          <a:p>
            <a:pPr algn="l"/>
            <a:endParaRPr lang="vi-VN" sz="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98494"/>
              </p:ext>
            </p:extLst>
          </p:nvPr>
        </p:nvGraphicFramePr>
        <p:xfrm>
          <a:off x="1624677" y="2277687"/>
          <a:ext cx="8300718" cy="1925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453">
                  <a:extLst>
                    <a:ext uri="{9D8B030D-6E8A-4147-A177-3AD203B41FA5}">
                      <a16:colId xmlns:a16="http://schemas.microsoft.com/office/drawing/2014/main" val="3519328058"/>
                    </a:ext>
                  </a:extLst>
                </a:gridCol>
                <a:gridCol w="1383453">
                  <a:extLst>
                    <a:ext uri="{9D8B030D-6E8A-4147-A177-3AD203B41FA5}">
                      <a16:colId xmlns:a16="http://schemas.microsoft.com/office/drawing/2014/main" val="1102091490"/>
                    </a:ext>
                  </a:extLst>
                </a:gridCol>
                <a:gridCol w="1383453">
                  <a:extLst>
                    <a:ext uri="{9D8B030D-6E8A-4147-A177-3AD203B41FA5}">
                      <a16:colId xmlns:a16="http://schemas.microsoft.com/office/drawing/2014/main" val="3954162691"/>
                    </a:ext>
                  </a:extLst>
                </a:gridCol>
                <a:gridCol w="1383453">
                  <a:extLst>
                    <a:ext uri="{9D8B030D-6E8A-4147-A177-3AD203B41FA5}">
                      <a16:colId xmlns:a16="http://schemas.microsoft.com/office/drawing/2014/main" val="4237870277"/>
                    </a:ext>
                  </a:extLst>
                </a:gridCol>
                <a:gridCol w="1383453">
                  <a:extLst>
                    <a:ext uri="{9D8B030D-6E8A-4147-A177-3AD203B41FA5}">
                      <a16:colId xmlns:a16="http://schemas.microsoft.com/office/drawing/2014/main" val="2306797121"/>
                    </a:ext>
                  </a:extLst>
                </a:gridCol>
                <a:gridCol w="1383453">
                  <a:extLst>
                    <a:ext uri="{9D8B030D-6E8A-4147-A177-3AD203B41FA5}">
                      <a16:colId xmlns:a16="http://schemas.microsoft.com/office/drawing/2014/main" val="2326121641"/>
                    </a:ext>
                  </a:extLst>
                </a:gridCol>
              </a:tblGrid>
              <a:tr h="644852">
                <a:tc>
                  <a:txBody>
                    <a:bodyPr/>
                    <a:lstStyle/>
                    <a:p>
                      <a:r>
                        <a:rPr lang="en-US"/>
                        <a:t>Mã 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Tên 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Lý thuyết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Thực tế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Chênh lệch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Người kiểm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1225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8938…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Nước suối Lavie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Nguyễn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87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8938…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Sữa TH True Milk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Nguyễn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809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059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461</Words>
  <Application>Microsoft Office PowerPoint</Application>
  <PresentationFormat>Widescreen</PresentationFormat>
  <Paragraphs>96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WISDOM Client</vt:lpstr>
      <vt:lpstr>Tổng quan quy trình Nghiệp vụ</vt:lpstr>
      <vt:lpstr>Sơ đồ hoạt động (Flow tổng thể)</vt:lpstr>
      <vt:lpstr>Sơ đồ kiến trúc hệ thống</vt:lpstr>
      <vt:lpstr>Dữ liệu cần có</vt:lpstr>
      <vt:lpstr>Các chức năng chính</vt:lpstr>
      <vt:lpstr>🕐 Ước tính thời gian thực hiện</vt:lpstr>
      <vt:lpstr>📁 Output mẫu sau khi kiểm kê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WISDOM Client</dc:title>
  <dc:creator>ChuongGa</dc:creator>
  <cp:lastModifiedBy>ChuongGa</cp:lastModifiedBy>
  <cp:revision>5</cp:revision>
  <dcterms:created xsi:type="dcterms:W3CDTF">2025-04-13T18:59:56Z</dcterms:created>
  <dcterms:modified xsi:type="dcterms:W3CDTF">2025-04-13T21:27:37Z</dcterms:modified>
</cp:coreProperties>
</file>