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4" r:id="rId2"/>
    <p:sldId id="313" r:id="rId3"/>
    <p:sldId id="310" r:id="rId4"/>
    <p:sldId id="314" r:id="rId5"/>
    <p:sldId id="315" r:id="rId6"/>
    <p:sldId id="270" r:id="rId7"/>
    <p:sldId id="318" r:id="rId8"/>
    <p:sldId id="319" r:id="rId9"/>
    <p:sldId id="320" r:id="rId10"/>
    <p:sldId id="321" r:id="rId11"/>
    <p:sldId id="32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7" d="100"/>
          <a:sy n="87" d="100"/>
        </p:scale>
        <p:origin x="45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3CD24B-6FBD-4A49-89FB-BBC3BFB0FA64}" type="doc">
      <dgm:prSet loTypeId="urn:microsoft.com/office/officeart/2005/8/layout/process4" loCatId="list" qsTypeId="urn:microsoft.com/office/officeart/2005/8/quickstyle/simple1" qsCatId="simple" csTypeId="urn:microsoft.com/office/officeart/2005/8/colors/colorful2" csCatId="colorful" phldr="1"/>
      <dgm:spPr/>
      <dgm:t>
        <a:bodyPr/>
        <a:lstStyle/>
        <a:p>
          <a:endParaRPr lang="en-US"/>
        </a:p>
      </dgm:t>
    </dgm:pt>
    <dgm:pt modelId="{5285762F-9C78-4254-B260-29F42205187E}">
      <dgm:prSet phldrT="[Text]" phldr="0"/>
      <dgm:spPr/>
      <dgm:t>
        <a:bodyPr/>
        <a:lstStyle/>
        <a:p>
          <a:r>
            <a:rPr lang="en-US" dirty="0" err="1"/>
            <a:t>Giới</a:t>
          </a:r>
          <a:r>
            <a:rPr lang="en-US" dirty="0"/>
            <a:t> </a:t>
          </a:r>
          <a:r>
            <a:rPr lang="en-US" dirty="0" err="1"/>
            <a:t>thiệu</a:t>
          </a:r>
          <a:r>
            <a:rPr lang="en-US" dirty="0"/>
            <a:t> </a:t>
          </a:r>
          <a:r>
            <a:rPr lang="en-US" dirty="0" err="1"/>
            <a:t>tổng</a:t>
          </a:r>
          <a:r>
            <a:rPr lang="en-US" dirty="0"/>
            <a:t> </a:t>
          </a:r>
          <a:r>
            <a:rPr lang="en-US" dirty="0" err="1"/>
            <a:t>quan</a:t>
          </a:r>
          <a:endParaRPr lang="en-US" dirty="0"/>
        </a:p>
      </dgm:t>
    </dgm:pt>
    <dgm:pt modelId="{2955E7E6-BDC2-4A6A-BD98-E2610C12743B}" type="parTrans" cxnId="{3C851598-F2B0-40F2-8357-F8D20E6D0D9C}">
      <dgm:prSet/>
      <dgm:spPr/>
      <dgm:t>
        <a:bodyPr/>
        <a:lstStyle/>
        <a:p>
          <a:endParaRPr lang="en-US"/>
        </a:p>
      </dgm:t>
    </dgm:pt>
    <dgm:pt modelId="{2DF379BD-6184-4F0C-A1E4-5457DC22583F}" type="sibTrans" cxnId="{3C851598-F2B0-40F2-8357-F8D20E6D0D9C}">
      <dgm:prSet/>
      <dgm:spPr/>
      <dgm:t>
        <a:bodyPr/>
        <a:lstStyle/>
        <a:p>
          <a:endParaRPr lang="en-US"/>
        </a:p>
      </dgm:t>
    </dgm:pt>
    <dgm:pt modelId="{7C38CC1C-56F0-4839-9227-A3F992C66F5A}">
      <dgm:prSet phldrT="[Text]" phldr="0"/>
      <dgm:spPr/>
      <dgm:t>
        <a:bodyPr/>
        <a:lstStyle/>
        <a:p>
          <a:r>
            <a:rPr lang="en-US"/>
            <a:t>Các chức </a:t>
          </a:r>
          <a:r>
            <a:rPr lang="en-US" dirty="0" err="1"/>
            <a:t>năng</a:t>
          </a:r>
          <a:r>
            <a:rPr lang="en-US" dirty="0"/>
            <a:t> </a:t>
          </a:r>
          <a:r>
            <a:rPr lang="en-US" dirty="0" err="1"/>
            <a:t>chính</a:t>
          </a:r>
          <a:endParaRPr lang="en-US" dirty="0"/>
        </a:p>
      </dgm:t>
    </dgm:pt>
    <dgm:pt modelId="{C6E80EDE-4F32-4B6B-8196-5B1A94870C30}" type="parTrans" cxnId="{CBAB5A18-48A6-4568-9215-1BCB05EA5B79}">
      <dgm:prSet/>
      <dgm:spPr/>
      <dgm:t>
        <a:bodyPr/>
        <a:lstStyle/>
        <a:p>
          <a:endParaRPr lang="en-US"/>
        </a:p>
      </dgm:t>
    </dgm:pt>
    <dgm:pt modelId="{5212D336-D391-495B-B754-18BD09B5AD6B}" type="sibTrans" cxnId="{CBAB5A18-48A6-4568-9215-1BCB05EA5B79}">
      <dgm:prSet/>
      <dgm:spPr/>
      <dgm:t>
        <a:bodyPr/>
        <a:lstStyle/>
        <a:p>
          <a:endParaRPr lang="en-US"/>
        </a:p>
      </dgm:t>
    </dgm:pt>
    <dgm:pt modelId="{EFE2B345-1FF3-44EE-BD1A-E8C49EDFD35D}">
      <dgm:prSet phldrT="[Text]" phldr="0"/>
      <dgm:spPr/>
      <dgm:t>
        <a:bodyPr/>
        <a:lstStyle/>
        <a:p>
          <a:r>
            <a:rPr lang="en-US" dirty="0"/>
            <a:t>Demo </a:t>
          </a:r>
          <a:r>
            <a:rPr lang="en-US" dirty="0" err="1"/>
            <a:t>phần</a:t>
          </a:r>
          <a:r>
            <a:rPr lang="en-US" dirty="0"/>
            <a:t> </a:t>
          </a:r>
          <a:r>
            <a:rPr lang="en-US" dirty="0" err="1"/>
            <a:t>mềm</a:t>
          </a:r>
          <a:endParaRPr lang="en-US" dirty="0"/>
        </a:p>
      </dgm:t>
    </dgm:pt>
    <dgm:pt modelId="{389C5CD8-E7AA-44E6-AAE0-631B17D415AB}" type="parTrans" cxnId="{F8C1FCA8-4D5F-4B93-A35F-BDD13DFC6160}">
      <dgm:prSet/>
      <dgm:spPr/>
      <dgm:t>
        <a:bodyPr/>
        <a:lstStyle/>
        <a:p>
          <a:endParaRPr lang="en-US"/>
        </a:p>
      </dgm:t>
    </dgm:pt>
    <dgm:pt modelId="{59C69BE3-6A1F-48BB-B8D5-2A15AFDAC08C}" type="sibTrans" cxnId="{F8C1FCA8-4D5F-4B93-A35F-BDD13DFC6160}">
      <dgm:prSet/>
      <dgm:spPr/>
      <dgm:t>
        <a:bodyPr/>
        <a:lstStyle/>
        <a:p>
          <a:endParaRPr lang="en-US"/>
        </a:p>
      </dgm:t>
    </dgm:pt>
    <dgm:pt modelId="{2B102676-3806-4DE6-9545-4DC3B9C5C4D6}">
      <dgm:prSet phldrT="[Text]" phldr="0"/>
      <dgm:spPr/>
      <dgm:t>
        <a:bodyPr/>
        <a:lstStyle/>
        <a:p>
          <a:r>
            <a:rPr lang="en-US" dirty="0" err="1"/>
            <a:t>Tổng</a:t>
          </a:r>
          <a:r>
            <a:rPr lang="en-US" dirty="0"/>
            <a:t> </a:t>
          </a:r>
          <a:r>
            <a:rPr lang="en-US" dirty="0" err="1"/>
            <a:t>kết</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dgm:t>
    </dgm:pt>
    <dgm:pt modelId="{F4723A2F-3FDA-4CD3-9246-47C60C564F6F}" type="parTrans" cxnId="{86CA1474-D575-4F8A-B3CE-4B82DC841F10}">
      <dgm:prSet/>
      <dgm:spPr/>
      <dgm:t>
        <a:bodyPr/>
        <a:lstStyle/>
        <a:p>
          <a:endParaRPr lang="en-US"/>
        </a:p>
      </dgm:t>
    </dgm:pt>
    <dgm:pt modelId="{891F65F6-E8D0-4C29-91B3-764F50E4DA54}" type="sibTrans" cxnId="{86CA1474-D575-4F8A-B3CE-4B82DC841F10}">
      <dgm:prSet/>
      <dgm:spPr/>
      <dgm:t>
        <a:bodyPr/>
        <a:lstStyle/>
        <a:p>
          <a:endParaRPr lang="en-US"/>
        </a:p>
      </dgm:t>
    </dgm:pt>
    <dgm:pt modelId="{B9520BE1-D92A-4EE8-95ED-9038E17F3561}" type="pres">
      <dgm:prSet presAssocID="{023CD24B-6FBD-4A49-89FB-BBC3BFB0FA64}" presName="Name0" presStyleCnt="0">
        <dgm:presLayoutVars>
          <dgm:dir/>
          <dgm:animLvl val="lvl"/>
          <dgm:resizeHandles val="exact"/>
        </dgm:presLayoutVars>
      </dgm:prSet>
      <dgm:spPr/>
    </dgm:pt>
    <dgm:pt modelId="{2CD88363-9745-4C86-A714-799DF711B197}" type="pres">
      <dgm:prSet presAssocID="{2B102676-3806-4DE6-9545-4DC3B9C5C4D6}" presName="boxAndChildren" presStyleCnt="0"/>
      <dgm:spPr/>
    </dgm:pt>
    <dgm:pt modelId="{7FC1C464-17F5-430E-BA3A-57051F079FE0}" type="pres">
      <dgm:prSet presAssocID="{2B102676-3806-4DE6-9545-4DC3B9C5C4D6}" presName="parentTextBox" presStyleLbl="node1" presStyleIdx="0" presStyleCnt="4"/>
      <dgm:spPr/>
    </dgm:pt>
    <dgm:pt modelId="{E291AE27-78B4-48A8-AC42-AD9709B72D93}" type="pres">
      <dgm:prSet presAssocID="{59C69BE3-6A1F-48BB-B8D5-2A15AFDAC08C}" presName="sp" presStyleCnt="0"/>
      <dgm:spPr/>
    </dgm:pt>
    <dgm:pt modelId="{30F761D6-9CF7-45BB-9445-A2B658E52A8E}" type="pres">
      <dgm:prSet presAssocID="{EFE2B345-1FF3-44EE-BD1A-E8C49EDFD35D}" presName="arrowAndChildren" presStyleCnt="0"/>
      <dgm:spPr/>
    </dgm:pt>
    <dgm:pt modelId="{B992C76A-1385-4F60-AED1-7A227CAB39F5}" type="pres">
      <dgm:prSet presAssocID="{EFE2B345-1FF3-44EE-BD1A-E8C49EDFD35D}" presName="parentTextArrow" presStyleLbl="node1" presStyleIdx="1" presStyleCnt="4"/>
      <dgm:spPr/>
    </dgm:pt>
    <dgm:pt modelId="{0F071F4A-156F-430B-981D-1FFB3D129D99}" type="pres">
      <dgm:prSet presAssocID="{5212D336-D391-495B-B754-18BD09B5AD6B}" presName="sp" presStyleCnt="0"/>
      <dgm:spPr/>
    </dgm:pt>
    <dgm:pt modelId="{49F20287-77D1-4595-A212-0924D10836ED}" type="pres">
      <dgm:prSet presAssocID="{7C38CC1C-56F0-4839-9227-A3F992C66F5A}" presName="arrowAndChildren" presStyleCnt="0"/>
      <dgm:spPr/>
    </dgm:pt>
    <dgm:pt modelId="{BA6F2DE0-B613-4131-9379-26088F61288F}" type="pres">
      <dgm:prSet presAssocID="{7C38CC1C-56F0-4839-9227-A3F992C66F5A}" presName="parentTextArrow" presStyleLbl="node1" presStyleIdx="2" presStyleCnt="4"/>
      <dgm:spPr/>
    </dgm:pt>
    <dgm:pt modelId="{46E12610-6149-46B8-8783-0304B0DEEB93}" type="pres">
      <dgm:prSet presAssocID="{2DF379BD-6184-4F0C-A1E4-5457DC22583F}" presName="sp" presStyleCnt="0"/>
      <dgm:spPr/>
    </dgm:pt>
    <dgm:pt modelId="{0057CC34-8715-49AD-8044-1F3EE1DA654B}" type="pres">
      <dgm:prSet presAssocID="{5285762F-9C78-4254-B260-29F42205187E}" presName="arrowAndChildren" presStyleCnt="0"/>
      <dgm:spPr/>
    </dgm:pt>
    <dgm:pt modelId="{41D2EF1E-1FC8-464E-8666-595C268FA2D6}" type="pres">
      <dgm:prSet presAssocID="{5285762F-9C78-4254-B260-29F42205187E}" presName="parentTextArrow" presStyleLbl="node1" presStyleIdx="3" presStyleCnt="4"/>
      <dgm:spPr/>
    </dgm:pt>
  </dgm:ptLst>
  <dgm:cxnLst>
    <dgm:cxn modelId="{6848380C-FB8A-4080-A802-4DCF6ECC4D41}" type="presOf" srcId="{2B102676-3806-4DE6-9545-4DC3B9C5C4D6}" destId="{7FC1C464-17F5-430E-BA3A-57051F079FE0}" srcOrd="0" destOrd="0" presId="urn:microsoft.com/office/officeart/2005/8/layout/process4"/>
    <dgm:cxn modelId="{7CF57F14-1F71-42AA-B91B-F4800842A37E}" type="presOf" srcId="{5285762F-9C78-4254-B260-29F42205187E}" destId="{41D2EF1E-1FC8-464E-8666-595C268FA2D6}" srcOrd="0" destOrd="0" presId="urn:microsoft.com/office/officeart/2005/8/layout/process4"/>
    <dgm:cxn modelId="{CBAB5A18-48A6-4568-9215-1BCB05EA5B79}" srcId="{023CD24B-6FBD-4A49-89FB-BBC3BFB0FA64}" destId="{7C38CC1C-56F0-4839-9227-A3F992C66F5A}" srcOrd="1" destOrd="0" parTransId="{C6E80EDE-4F32-4B6B-8196-5B1A94870C30}" sibTransId="{5212D336-D391-495B-B754-18BD09B5AD6B}"/>
    <dgm:cxn modelId="{5DE2C63B-BD06-4CFA-8330-53DD06397873}" type="presOf" srcId="{7C38CC1C-56F0-4839-9227-A3F992C66F5A}" destId="{BA6F2DE0-B613-4131-9379-26088F61288F}" srcOrd="0" destOrd="0" presId="urn:microsoft.com/office/officeart/2005/8/layout/process4"/>
    <dgm:cxn modelId="{E9D6085F-F9BE-4590-9FBC-73BA4369A7EB}" type="presOf" srcId="{023CD24B-6FBD-4A49-89FB-BBC3BFB0FA64}" destId="{B9520BE1-D92A-4EE8-95ED-9038E17F3561}" srcOrd="0" destOrd="0" presId="urn:microsoft.com/office/officeart/2005/8/layout/process4"/>
    <dgm:cxn modelId="{86CA1474-D575-4F8A-B3CE-4B82DC841F10}" srcId="{023CD24B-6FBD-4A49-89FB-BBC3BFB0FA64}" destId="{2B102676-3806-4DE6-9545-4DC3B9C5C4D6}" srcOrd="3" destOrd="0" parTransId="{F4723A2F-3FDA-4CD3-9246-47C60C564F6F}" sibTransId="{891F65F6-E8D0-4C29-91B3-764F50E4DA54}"/>
    <dgm:cxn modelId="{3C851598-F2B0-40F2-8357-F8D20E6D0D9C}" srcId="{023CD24B-6FBD-4A49-89FB-BBC3BFB0FA64}" destId="{5285762F-9C78-4254-B260-29F42205187E}" srcOrd="0" destOrd="0" parTransId="{2955E7E6-BDC2-4A6A-BD98-E2610C12743B}" sibTransId="{2DF379BD-6184-4F0C-A1E4-5457DC22583F}"/>
    <dgm:cxn modelId="{F8C1FCA8-4D5F-4B93-A35F-BDD13DFC6160}" srcId="{023CD24B-6FBD-4A49-89FB-BBC3BFB0FA64}" destId="{EFE2B345-1FF3-44EE-BD1A-E8C49EDFD35D}" srcOrd="2" destOrd="0" parTransId="{389C5CD8-E7AA-44E6-AAE0-631B17D415AB}" sibTransId="{59C69BE3-6A1F-48BB-B8D5-2A15AFDAC08C}"/>
    <dgm:cxn modelId="{746BBDB3-1EBC-4A0B-B432-7F22A80BED68}" type="presOf" srcId="{EFE2B345-1FF3-44EE-BD1A-E8C49EDFD35D}" destId="{B992C76A-1385-4F60-AED1-7A227CAB39F5}" srcOrd="0" destOrd="0" presId="urn:microsoft.com/office/officeart/2005/8/layout/process4"/>
    <dgm:cxn modelId="{2925EF07-3E54-48C3-BE44-4F07F8DD5CD9}" type="presParOf" srcId="{B9520BE1-D92A-4EE8-95ED-9038E17F3561}" destId="{2CD88363-9745-4C86-A714-799DF711B197}" srcOrd="0" destOrd="0" presId="urn:microsoft.com/office/officeart/2005/8/layout/process4"/>
    <dgm:cxn modelId="{8D26E856-13EC-4FBB-8D39-6E5D4423B2BD}" type="presParOf" srcId="{2CD88363-9745-4C86-A714-799DF711B197}" destId="{7FC1C464-17F5-430E-BA3A-57051F079FE0}" srcOrd="0" destOrd="0" presId="urn:microsoft.com/office/officeart/2005/8/layout/process4"/>
    <dgm:cxn modelId="{AC70D8C2-3061-433F-86EF-1DA19F0D2AC3}" type="presParOf" srcId="{B9520BE1-D92A-4EE8-95ED-9038E17F3561}" destId="{E291AE27-78B4-48A8-AC42-AD9709B72D93}" srcOrd="1" destOrd="0" presId="urn:microsoft.com/office/officeart/2005/8/layout/process4"/>
    <dgm:cxn modelId="{B64D51EA-B33B-41AE-BEB0-FF93C85E3866}" type="presParOf" srcId="{B9520BE1-D92A-4EE8-95ED-9038E17F3561}" destId="{30F761D6-9CF7-45BB-9445-A2B658E52A8E}" srcOrd="2" destOrd="0" presId="urn:microsoft.com/office/officeart/2005/8/layout/process4"/>
    <dgm:cxn modelId="{4752ACC5-ECA2-46F8-8381-8F66D4A144EC}" type="presParOf" srcId="{30F761D6-9CF7-45BB-9445-A2B658E52A8E}" destId="{B992C76A-1385-4F60-AED1-7A227CAB39F5}" srcOrd="0" destOrd="0" presId="urn:microsoft.com/office/officeart/2005/8/layout/process4"/>
    <dgm:cxn modelId="{12368103-02F7-4E9E-90A6-F5DDF05D9E64}" type="presParOf" srcId="{B9520BE1-D92A-4EE8-95ED-9038E17F3561}" destId="{0F071F4A-156F-430B-981D-1FFB3D129D99}" srcOrd="3" destOrd="0" presId="urn:microsoft.com/office/officeart/2005/8/layout/process4"/>
    <dgm:cxn modelId="{C84AF423-2E17-4DD9-AC8F-260244523511}" type="presParOf" srcId="{B9520BE1-D92A-4EE8-95ED-9038E17F3561}" destId="{49F20287-77D1-4595-A212-0924D10836ED}" srcOrd="4" destOrd="0" presId="urn:microsoft.com/office/officeart/2005/8/layout/process4"/>
    <dgm:cxn modelId="{9B565EC7-E1C3-4EBB-8447-2D09F23E7B65}" type="presParOf" srcId="{49F20287-77D1-4595-A212-0924D10836ED}" destId="{BA6F2DE0-B613-4131-9379-26088F61288F}" srcOrd="0" destOrd="0" presId="urn:microsoft.com/office/officeart/2005/8/layout/process4"/>
    <dgm:cxn modelId="{838D3086-0EE4-4A19-9280-38D3780B8BCF}" type="presParOf" srcId="{B9520BE1-D92A-4EE8-95ED-9038E17F3561}" destId="{46E12610-6149-46B8-8783-0304B0DEEB93}" srcOrd="5" destOrd="0" presId="urn:microsoft.com/office/officeart/2005/8/layout/process4"/>
    <dgm:cxn modelId="{3C6ED1EB-C3E0-4A56-97B4-7FFA514AFE5D}" type="presParOf" srcId="{B9520BE1-D92A-4EE8-95ED-9038E17F3561}" destId="{0057CC34-8715-49AD-8044-1F3EE1DA654B}" srcOrd="6" destOrd="0" presId="urn:microsoft.com/office/officeart/2005/8/layout/process4"/>
    <dgm:cxn modelId="{9E0E5B13-9087-4DD2-BCB0-2ABC6AAFE07A}" type="presParOf" srcId="{0057CC34-8715-49AD-8044-1F3EE1DA654B}" destId="{41D2EF1E-1FC8-464E-8666-595C268FA2D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C1C464-17F5-430E-BA3A-57051F079FE0}">
      <dsp:nvSpPr>
        <dsp:cNvPr id="0" name=""/>
        <dsp:cNvSpPr/>
      </dsp:nvSpPr>
      <dsp:spPr>
        <a:xfrm>
          <a:off x="0" y="3990637"/>
          <a:ext cx="7712635" cy="87305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err="1"/>
            <a:t>Tổng</a:t>
          </a:r>
          <a:r>
            <a:rPr lang="en-US" sz="3000" kern="1200" dirty="0"/>
            <a:t> </a:t>
          </a:r>
          <a:r>
            <a:rPr lang="en-US" sz="3000" kern="1200" dirty="0" err="1"/>
            <a:t>kết</a:t>
          </a:r>
          <a:r>
            <a:rPr lang="en-US" sz="3000" kern="1200" dirty="0"/>
            <a:t> </a:t>
          </a:r>
          <a:r>
            <a:rPr lang="en-US" sz="3000" kern="1200" dirty="0" err="1"/>
            <a:t>và</a:t>
          </a:r>
          <a:r>
            <a:rPr lang="en-US" sz="3000" kern="1200" dirty="0"/>
            <a:t> </a:t>
          </a:r>
          <a:r>
            <a:rPr lang="en-US" sz="3000" kern="1200" dirty="0" err="1"/>
            <a:t>hướng</a:t>
          </a:r>
          <a:r>
            <a:rPr lang="en-US" sz="3000" kern="1200" dirty="0"/>
            <a:t> </a:t>
          </a:r>
          <a:r>
            <a:rPr lang="en-US" sz="3000" kern="1200" dirty="0" err="1"/>
            <a:t>phát</a:t>
          </a:r>
          <a:r>
            <a:rPr lang="en-US" sz="3000" kern="1200" dirty="0"/>
            <a:t> </a:t>
          </a:r>
          <a:r>
            <a:rPr lang="en-US" sz="3000" kern="1200" dirty="0" err="1"/>
            <a:t>triển</a:t>
          </a:r>
          <a:endParaRPr lang="en-US" sz="3000" kern="1200" dirty="0"/>
        </a:p>
      </dsp:txBody>
      <dsp:txXfrm>
        <a:off x="0" y="3990637"/>
        <a:ext cx="7712635" cy="873053"/>
      </dsp:txXfrm>
    </dsp:sp>
    <dsp:sp modelId="{B992C76A-1385-4F60-AED1-7A227CAB39F5}">
      <dsp:nvSpPr>
        <dsp:cNvPr id="0" name=""/>
        <dsp:cNvSpPr/>
      </dsp:nvSpPr>
      <dsp:spPr>
        <a:xfrm rot="10800000">
          <a:off x="0" y="2660976"/>
          <a:ext cx="7712635" cy="1342756"/>
        </a:xfrm>
        <a:prstGeom prst="upArrowCallou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Demo </a:t>
          </a:r>
          <a:r>
            <a:rPr lang="en-US" sz="3000" kern="1200" dirty="0" err="1"/>
            <a:t>phần</a:t>
          </a:r>
          <a:r>
            <a:rPr lang="en-US" sz="3000" kern="1200" dirty="0"/>
            <a:t> </a:t>
          </a:r>
          <a:r>
            <a:rPr lang="en-US" sz="3000" kern="1200" dirty="0" err="1"/>
            <a:t>mềm</a:t>
          </a:r>
          <a:endParaRPr lang="en-US" sz="3000" kern="1200" dirty="0"/>
        </a:p>
      </dsp:txBody>
      <dsp:txXfrm rot="10800000">
        <a:off x="0" y="2660976"/>
        <a:ext cx="7712635" cy="872483"/>
      </dsp:txXfrm>
    </dsp:sp>
    <dsp:sp modelId="{BA6F2DE0-B613-4131-9379-26088F61288F}">
      <dsp:nvSpPr>
        <dsp:cNvPr id="0" name=""/>
        <dsp:cNvSpPr/>
      </dsp:nvSpPr>
      <dsp:spPr>
        <a:xfrm rot="10800000">
          <a:off x="0" y="1331315"/>
          <a:ext cx="7712635" cy="1342756"/>
        </a:xfrm>
        <a:prstGeom prst="upArrowCallou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a:t>Các chức </a:t>
          </a:r>
          <a:r>
            <a:rPr lang="en-US" sz="3000" kern="1200" dirty="0" err="1"/>
            <a:t>năng</a:t>
          </a:r>
          <a:r>
            <a:rPr lang="en-US" sz="3000" kern="1200" dirty="0"/>
            <a:t> </a:t>
          </a:r>
          <a:r>
            <a:rPr lang="en-US" sz="3000" kern="1200" dirty="0" err="1"/>
            <a:t>chính</a:t>
          </a:r>
          <a:endParaRPr lang="en-US" sz="3000" kern="1200" dirty="0"/>
        </a:p>
      </dsp:txBody>
      <dsp:txXfrm rot="10800000">
        <a:off x="0" y="1331315"/>
        <a:ext cx="7712635" cy="872483"/>
      </dsp:txXfrm>
    </dsp:sp>
    <dsp:sp modelId="{41D2EF1E-1FC8-464E-8666-595C268FA2D6}">
      <dsp:nvSpPr>
        <dsp:cNvPr id="0" name=""/>
        <dsp:cNvSpPr/>
      </dsp:nvSpPr>
      <dsp:spPr>
        <a:xfrm rot="10800000">
          <a:off x="0" y="1654"/>
          <a:ext cx="7712635" cy="1342756"/>
        </a:xfrm>
        <a:prstGeom prst="upArrowCallou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err="1"/>
            <a:t>Giới</a:t>
          </a:r>
          <a:r>
            <a:rPr lang="en-US" sz="3000" kern="1200" dirty="0"/>
            <a:t> </a:t>
          </a:r>
          <a:r>
            <a:rPr lang="en-US" sz="3000" kern="1200" dirty="0" err="1"/>
            <a:t>thiệu</a:t>
          </a:r>
          <a:r>
            <a:rPr lang="en-US" sz="3000" kern="1200" dirty="0"/>
            <a:t> </a:t>
          </a:r>
          <a:r>
            <a:rPr lang="en-US" sz="3000" kern="1200" dirty="0" err="1"/>
            <a:t>tổng</a:t>
          </a:r>
          <a:r>
            <a:rPr lang="en-US" sz="3000" kern="1200" dirty="0"/>
            <a:t> </a:t>
          </a:r>
          <a:r>
            <a:rPr lang="en-US" sz="3000" kern="1200" dirty="0" err="1"/>
            <a:t>quan</a:t>
          </a:r>
          <a:endParaRPr lang="en-US" sz="3000" kern="1200" dirty="0"/>
        </a:p>
      </dsp:txBody>
      <dsp:txXfrm rot="10800000">
        <a:off x="0" y="1654"/>
        <a:ext cx="7712635" cy="8724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FCBAE0-93CB-4E16-A42A-276D339F027A}" type="datetimeFigureOut">
              <a:rPr lang="en-US" smtClean="0"/>
              <a:t>10/17/2025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9BA8F-F6F0-4C8D-A9A4-D6AB03EAE3C8}" type="slidenum">
              <a:rPr lang="en-US" smtClean="0"/>
              <a:t>‹#›</a:t>
            </a:fld>
            <a:endParaRPr lang="en-US"/>
          </a:p>
        </p:txBody>
      </p:sp>
    </p:spTree>
    <p:extLst>
      <p:ext uri="{BB962C8B-B14F-4D97-AF65-F5344CB8AC3E}">
        <p14:creationId xmlns:p14="http://schemas.microsoft.com/office/powerpoint/2010/main" val="3316048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142A-E40F-BEB6-0720-4DC46AAA43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00F6BD-39F2-AD75-8CF7-11C726BEAB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054D0F-8270-B698-1C55-F72818E2D3FD}"/>
              </a:ext>
            </a:extLst>
          </p:cNvPr>
          <p:cNvSpPr>
            <a:spLocks noGrp="1"/>
          </p:cNvSpPr>
          <p:nvPr>
            <p:ph type="dt" sz="half" idx="10"/>
          </p:nvPr>
        </p:nvSpPr>
        <p:spPr/>
        <p:txBody>
          <a:bodyPr/>
          <a:lstStyle/>
          <a:p>
            <a:fld id="{0467B890-6AC4-41B2-AF3B-8E3E89B5B3D7}" type="datetimeFigureOut">
              <a:rPr lang="en-US" smtClean="0"/>
              <a:t>10/17/2025</a:t>
            </a:fld>
            <a:endParaRPr lang="en-US"/>
          </a:p>
        </p:txBody>
      </p:sp>
      <p:sp>
        <p:nvSpPr>
          <p:cNvPr id="5" name="Footer Placeholder 4">
            <a:extLst>
              <a:ext uri="{FF2B5EF4-FFF2-40B4-BE49-F238E27FC236}">
                <a16:creationId xmlns:a16="http://schemas.microsoft.com/office/drawing/2014/main" id="{A0AB17E2-B745-57BE-0438-965125BD5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D3A48-BF2B-107A-8196-CB45DC5C7D4F}"/>
              </a:ext>
            </a:extLst>
          </p:cNvPr>
          <p:cNvSpPr>
            <a:spLocks noGrp="1"/>
          </p:cNvSpPr>
          <p:nvPr>
            <p:ph type="sldNum" sz="quarter" idx="12"/>
          </p:nvPr>
        </p:nvSpPr>
        <p:spPr/>
        <p:txBody>
          <a:bodyPr/>
          <a:lstStyle/>
          <a:p>
            <a:fld id="{23F531F0-D0DD-4DD0-9F59-4217AAA71973}" type="slidenum">
              <a:rPr lang="en-US" smtClean="0"/>
              <a:t>‹#›</a:t>
            </a:fld>
            <a:endParaRPr lang="en-US"/>
          </a:p>
        </p:txBody>
      </p:sp>
    </p:spTree>
    <p:extLst>
      <p:ext uri="{BB962C8B-B14F-4D97-AF65-F5344CB8AC3E}">
        <p14:creationId xmlns:p14="http://schemas.microsoft.com/office/powerpoint/2010/main" val="4037548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E567-8B42-9D75-8E5C-92A8B9C592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F30D43-31EF-50A6-708F-8C50420597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632F1-8030-9574-49B4-433C0467AAEC}"/>
              </a:ext>
            </a:extLst>
          </p:cNvPr>
          <p:cNvSpPr>
            <a:spLocks noGrp="1"/>
          </p:cNvSpPr>
          <p:nvPr>
            <p:ph type="dt" sz="half" idx="10"/>
          </p:nvPr>
        </p:nvSpPr>
        <p:spPr/>
        <p:txBody>
          <a:bodyPr/>
          <a:lstStyle/>
          <a:p>
            <a:fld id="{0467B890-6AC4-41B2-AF3B-8E3E89B5B3D7}" type="datetimeFigureOut">
              <a:rPr lang="en-US" smtClean="0"/>
              <a:t>10/17/2025</a:t>
            </a:fld>
            <a:endParaRPr lang="en-US"/>
          </a:p>
        </p:txBody>
      </p:sp>
      <p:sp>
        <p:nvSpPr>
          <p:cNvPr id="5" name="Footer Placeholder 4">
            <a:extLst>
              <a:ext uri="{FF2B5EF4-FFF2-40B4-BE49-F238E27FC236}">
                <a16:creationId xmlns:a16="http://schemas.microsoft.com/office/drawing/2014/main" id="{25835909-3E0D-D077-14CD-290DDEAAF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7B3A7-4302-90CF-AFFD-B50FB9895559}"/>
              </a:ext>
            </a:extLst>
          </p:cNvPr>
          <p:cNvSpPr>
            <a:spLocks noGrp="1"/>
          </p:cNvSpPr>
          <p:nvPr>
            <p:ph type="sldNum" sz="quarter" idx="12"/>
          </p:nvPr>
        </p:nvSpPr>
        <p:spPr/>
        <p:txBody>
          <a:bodyPr/>
          <a:lstStyle/>
          <a:p>
            <a:fld id="{23F531F0-D0DD-4DD0-9F59-4217AAA71973}" type="slidenum">
              <a:rPr lang="en-US" smtClean="0"/>
              <a:t>‹#›</a:t>
            </a:fld>
            <a:endParaRPr lang="en-US"/>
          </a:p>
        </p:txBody>
      </p:sp>
    </p:spTree>
    <p:extLst>
      <p:ext uri="{BB962C8B-B14F-4D97-AF65-F5344CB8AC3E}">
        <p14:creationId xmlns:p14="http://schemas.microsoft.com/office/powerpoint/2010/main" val="422562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F6A79B-A8DF-1CA8-CA18-23B56D1752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5EAD1-B376-0F52-3AD7-53EE589A94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485B9-7B91-E4C0-DDB5-D72C1FB8BE73}"/>
              </a:ext>
            </a:extLst>
          </p:cNvPr>
          <p:cNvSpPr>
            <a:spLocks noGrp="1"/>
          </p:cNvSpPr>
          <p:nvPr>
            <p:ph type="dt" sz="half" idx="10"/>
          </p:nvPr>
        </p:nvSpPr>
        <p:spPr/>
        <p:txBody>
          <a:bodyPr/>
          <a:lstStyle/>
          <a:p>
            <a:fld id="{0467B890-6AC4-41B2-AF3B-8E3E89B5B3D7}" type="datetimeFigureOut">
              <a:rPr lang="en-US" smtClean="0"/>
              <a:t>10/17/2025</a:t>
            </a:fld>
            <a:endParaRPr lang="en-US"/>
          </a:p>
        </p:txBody>
      </p:sp>
      <p:sp>
        <p:nvSpPr>
          <p:cNvPr id="5" name="Footer Placeholder 4">
            <a:extLst>
              <a:ext uri="{FF2B5EF4-FFF2-40B4-BE49-F238E27FC236}">
                <a16:creationId xmlns:a16="http://schemas.microsoft.com/office/drawing/2014/main" id="{EBBC56DA-3A59-E220-2FA1-FD3BE6757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9024F-07A3-BAD7-0409-B6EEF7B6F0AF}"/>
              </a:ext>
            </a:extLst>
          </p:cNvPr>
          <p:cNvSpPr>
            <a:spLocks noGrp="1"/>
          </p:cNvSpPr>
          <p:nvPr>
            <p:ph type="sldNum" sz="quarter" idx="12"/>
          </p:nvPr>
        </p:nvSpPr>
        <p:spPr/>
        <p:txBody>
          <a:bodyPr/>
          <a:lstStyle/>
          <a:p>
            <a:fld id="{23F531F0-D0DD-4DD0-9F59-4217AAA71973}" type="slidenum">
              <a:rPr lang="en-US" smtClean="0"/>
              <a:t>‹#›</a:t>
            </a:fld>
            <a:endParaRPr lang="en-US"/>
          </a:p>
        </p:txBody>
      </p:sp>
    </p:spTree>
    <p:extLst>
      <p:ext uri="{BB962C8B-B14F-4D97-AF65-F5344CB8AC3E}">
        <p14:creationId xmlns:p14="http://schemas.microsoft.com/office/powerpoint/2010/main" val="212576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3EE7-EC32-11C7-4C35-1A01DD68CB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A5BF7A-2D91-B2B6-C5AF-2DC05519A0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DBB52-2E10-728D-555F-3B3C8E684436}"/>
              </a:ext>
            </a:extLst>
          </p:cNvPr>
          <p:cNvSpPr>
            <a:spLocks noGrp="1"/>
          </p:cNvSpPr>
          <p:nvPr>
            <p:ph type="dt" sz="half" idx="10"/>
          </p:nvPr>
        </p:nvSpPr>
        <p:spPr/>
        <p:txBody>
          <a:bodyPr/>
          <a:lstStyle/>
          <a:p>
            <a:fld id="{0467B890-6AC4-41B2-AF3B-8E3E89B5B3D7}" type="datetimeFigureOut">
              <a:rPr lang="en-US" smtClean="0"/>
              <a:t>10/17/2025</a:t>
            </a:fld>
            <a:endParaRPr lang="en-US"/>
          </a:p>
        </p:txBody>
      </p:sp>
      <p:sp>
        <p:nvSpPr>
          <p:cNvPr id="5" name="Footer Placeholder 4">
            <a:extLst>
              <a:ext uri="{FF2B5EF4-FFF2-40B4-BE49-F238E27FC236}">
                <a16:creationId xmlns:a16="http://schemas.microsoft.com/office/drawing/2014/main" id="{22D2D495-EF91-4CAA-F564-F629F5904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63101-8689-8BC9-5DD1-CED6D20F50F4}"/>
              </a:ext>
            </a:extLst>
          </p:cNvPr>
          <p:cNvSpPr>
            <a:spLocks noGrp="1"/>
          </p:cNvSpPr>
          <p:nvPr>
            <p:ph type="sldNum" sz="quarter" idx="12"/>
          </p:nvPr>
        </p:nvSpPr>
        <p:spPr/>
        <p:txBody>
          <a:bodyPr/>
          <a:lstStyle/>
          <a:p>
            <a:fld id="{23F531F0-D0DD-4DD0-9F59-4217AAA71973}" type="slidenum">
              <a:rPr lang="en-US" smtClean="0"/>
              <a:t>‹#›</a:t>
            </a:fld>
            <a:endParaRPr lang="en-US"/>
          </a:p>
        </p:txBody>
      </p:sp>
    </p:spTree>
    <p:extLst>
      <p:ext uri="{BB962C8B-B14F-4D97-AF65-F5344CB8AC3E}">
        <p14:creationId xmlns:p14="http://schemas.microsoft.com/office/powerpoint/2010/main" val="1477507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C63C-48BC-31A1-E598-84683A53F1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6CBD26-E53E-17E4-BC89-D3345ECA47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398599-C388-F7D2-94FE-ADE96D61EA57}"/>
              </a:ext>
            </a:extLst>
          </p:cNvPr>
          <p:cNvSpPr>
            <a:spLocks noGrp="1"/>
          </p:cNvSpPr>
          <p:nvPr>
            <p:ph type="dt" sz="half" idx="10"/>
          </p:nvPr>
        </p:nvSpPr>
        <p:spPr/>
        <p:txBody>
          <a:bodyPr/>
          <a:lstStyle/>
          <a:p>
            <a:fld id="{0467B890-6AC4-41B2-AF3B-8E3E89B5B3D7}" type="datetimeFigureOut">
              <a:rPr lang="en-US" smtClean="0"/>
              <a:t>10/17/2025</a:t>
            </a:fld>
            <a:endParaRPr lang="en-US"/>
          </a:p>
        </p:txBody>
      </p:sp>
      <p:sp>
        <p:nvSpPr>
          <p:cNvPr id="5" name="Footer Placeholder 4">
            <a:extLst>
              <a:ext uri="{FF2B5EF4-FFF2-40B4-BE49-F238E27FC236}">
                <a16:creationId xmlns:a16="http://schemas.microsoft.com/office/drawing/2014/main" id="{EF62E7C9-8578-78E1-6487-7BFBBE6D1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581E5-5110-D00E-3755-FF7FCF15A546}"/>
              </a:ext>
            </a:extLst>
          </p:cNvPr>
          <p:cNvSpPr>
            <a:spLocks noGrp="1"/>
          </p:cNvSpPr>
          <p:nvPr>
            <p:ph type="sldNum" sz="quarter" idx="12"/>
          </p:nvPr>
        </p:nvSpPr>
        <p:spPr/>
        <p:txBody>
          <a:bodyPr/>
          <a:lstStyle/>
          <a:p>
            <a:fld id="{23F531F0-D0DD-4DD0-9F59-4217AAA71973}" type="slidenum">
              <a:rPr lang="en-US" smtClean="0"/>
              <a:t>‹#›</a:t>
            </a:fld>
            <a:endParaRPr lang="en-US"/>
          </a:p>
        </p:txBody>
      </p:sp>
    </p:spTree>
    <p:extLst>
      <p:ext uri="{BB962C8B-B14F-4D97-AF65-F5344CB8AC3E}">
        <p14:creationId xmlns:p14="http://schemas.microsoft.com/office/powerpoint/2010/main" val="746672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929A-80D1-6266-232A-F0B88E1F5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ABBEAE-237E-6B10-7C01-C78FCE6C97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351B01-8B0F-876A-C954-31461298A9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1C4204-4114-9930-5BC1-B74832A85109}"/>
              </a:ext>
            </a:extLst>
          </p:cNvPr>
          <p:cNvSpPr>
            <a:spLocks noGrp="1"/>
          </p:cNvSpPr>
          <p:nvPr>
            <p:ph type="dt" sz="half" idx="10"/>
          </p:nvPr>
        </p:nvSpPr>
        <p:spPr/>
        <p:txBody>
          <a:bodyPr/>
          <a:lstStyle/>
          <a:p>
            <a:fld id="{0467B890-6AC4-41B2-AF3B-8E3E89B5B3D7}" type="datetimeFigureOut">
              <a:rPr lang="en-US" smtClean="0"/>
              <a:t>10/17/2025</a:t>
            </a:fld>
            <a:endParaRPr lang="en-US"/>
          </a:p>
        </p:txBody>
      </p:sp>
      <p:sp>
        <p:nvSpPr>
          <p:cNvPr id="6" name="Footer Placeholder 5">
            <a:extLst>
              <a:ext uri="{FF2B5EF4-FFF2-40B4-BE49-F238E27FC236}">
                <a16:creationId xmlns:a16="http://schemas.microsoft.com/office/drawing/2014/main" id="{F217B30F-2941-AA0C-F986-32B342D757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F6B8-8BB4-CEEB-5A5C-CA22AE7AD2C8}"/>
              </a:ext>
            </a:extLst>
          </p:cNvPr>
          <p:cNvSpPr>
            <a:spLocks noGrp="1"/>
          </p:cNvSpPr>
          <p:nvPr>
            <p:ph type="sldNum" sz="quarter" idx="12"/>
          </p:nvPr>
        </p:nvSpPr>
        <p:spPr/>
        <p:txBody>
          <a:bodyPr/>
          <a:lstStyle/>
          <a:p>
            <a:fld id="{23F531F0-D0DD-4DD0-9F59-4217AAA71973}" type="slidenum">
              <a:rPr lang="en-US" smtClean="0"/>
              <a:t>‹#›</a:t>
            </a:fld>
            <a:endParaRPr lang="en-US"/>
          </a:p>
        </p:txBody>
      </p:sp>
    </p:spTree>
    <p:extLst>
      <p:ext uri="{BB962C8B-B14F-4D97-AF65-F5344CB8AC3E}">
        <p14:creationId xmlns:p14="http://schemas.microsoft.com/office/powerpoint/2010/main" val="3272001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EC0C-C1CD-DB35-0161-FD78CA7E11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B99483-38D7-F4DB-30D9-3B65E8217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D334AD-1178-532D-A033-D66D789AF1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582A2D-AB9C-AC8D-42B7-EDCAA81C7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DD8CF0-23C6-7AFC-1749-DA125A9168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082A73-5028-88EF-A4AE-78731800DC8F}"/>
              </a:ext>
            </a:extLst>
          </p:cNvPr>
          <p:cNvSpPr>
            <a:spLocks noGrp="1"/>
          </p:cNvSpPr>
          <p:nvPr>
            <p:ph type="dt" sz="half" idx="10"/>
          </p:nvPr>
        </p:nvSpPr>
        <p:spPr/>
        <p:txBody>
          <a:bodyPr/>
          <a:lstStyle/>
          <a:p>
            <a:fld id="{0467B890-6AC4-41B2-AF3B-8E3E89B5B3D7}" type="datetimeFigureOut">
              <a:rPr lang="en-US" smtClean="0"/>
              <a:t>10/17/2025</a:t>
            </a:fld>
            <a:endParaRPr lang="en-US"/>
          </a:p>
        </p:txBody>
      </p:sp>
      <p:sp>
        <p:nvSpPr>
          <p:cNvPr id="8" name="Footer Placeholder 7">
            <a:extLst>
              <a:ext uri="{FF2B5EF4-FFF2-40B4-BE49-F238E27FC236}">
                <a16:creationId xmlns:a16="http://schemas.microsoft.com/office/drawing/2014/main" id="{1E0BCDE2-A090-7C51-2CC9-C5BE83A001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9D638D-F458-8D6D-9F69-46CF8E5FC120}"/>
              </a:ext>
            </a:extLst>
          </p:cNvPr>
          <p:cNvSpPr>
            <a:spLocks noGrp="1"/>
          </p:cNvSpPr>
          <p:nvPr>
            <p:ph type="sldNum" sz="quarter" idx="12"/>
          </p:nvPr>
        </p:nvSpPr>
        <p:spPr/>
        <p:txBody>
          <a:bodyPr/>
          <a:lstStyle/>
          <a:p>
            <a:fld id="{23F531F0-D0DD-4DD0-9F59-4217AAA71973}" type="slidenum">
              <a:rPr lang="en-US" smtClean="0"/>
              <a:t>‹#›</a:t>
            </a:fld>
            <a:endParaRPr lang="en-US"/>
          </a:p>
        </p:txBody>
      </p:sp>
    </p:spTree>
    <p:extLst>
      <p:ext uri="{BB962C8B-B14F-4D97-AF65-F5344CB8AC3E}">
        <p14:creationId xmlns:p14="http://schemas.microsoft.com/office/powerpoint/2010/main" val="319111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10FA-FE43-74D6-729A-8981809F52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DF2257-EF0E-7B63-7A9E-442C0507B898}"/>
              </a:ext>
            </a:extLst>
          </p:cNvPr>
          <p:cNvSpPr>
            <a:spLocks noGrp="1"/>
          </p:cNvSpPr>
          <p:nvPr>
            <p:ph type="dt" sz="half" idx="10"/>
          </p:nvPr>
        </p:nvSpPr>
        <p:spPr/>
        <p:txBody>
          <a:bodyPr/>
          <a:lstStyle/>
          <a:p>
            <a:fld id="{0467B890-6AC4-41B2-AF3B-8E3E89B5B3D7}" type="datetimeFigureOut">
              <a:rPr lang="en-US" smtClean="0"/>
              <a:t>10/17/2025</a:t>
            </a:fld>
            <a:endParaRPr lang="en-US"/>
          </a:p>
        </p:txBody>
      </p:sp>
      <p:sp>
        <p:nvSpPr>
          <p:cNvPr id="4" name="Footer Placeholder 3">
            <a:extLst>
              <a:ext uri="{FF2B5EF4-FFF2-40B4-BE49-F238E27FC236}">
                <a16:creationId xmlns:a16="http://schemas.microsoft.com/office/drawing/2014/main" id="{B090350F-BAD7-1999-4E85-7BB7D1CC8E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F696D7-EB86-CE28-22AD-475FD7176144}"/>
              </a:ext>
            </a:extLst>
          </p:cNvPr>
          <p:cNvSpPr>
            <a:spLocks noGrp="1"/>
          </p:cNvSpPr>
          <p:nvPr>
            <p:ph type="sldNum" sz="quarter" idx="12"/>
          </p:nvPr>
        </p:nvSpPr>
        <p:spPr/>
        <p:txBody>
          <a:bodyPr/>
          <a:lstStyle/>
          <a:p>
            <a:fld id="{23F531F0-D0DD-4DD0-9F59-4217AAA71973}" type="slidenum">
              <a:rPr lang="en-US" smtClean="0"/>
              <a:t>‹#›</a:t>
            </a:fld>
            <a:endParaRPr lang="en-US"/>
          </a:p>
        </p:txBody>
      </p:sp>
    </p:spTree>
    <p:extLst>
      <p:ext uri="{BB962C8B-B14F-4D97-AF65-F5344CB8AC3E}">
        <p14:creationId xmlns:p14="http://schemas.microsoft.com/office/powerpoint/2010/main" val="101297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C744DB-1AB4-2031-E1CE-2F3A2062C3BE}"/>
              </a:ext>
            </a:extLst>
          </p:cNvPr>
          <p:cNvSpPr>
            <a:spLocks noGrp="1"/>
          </p:cNvSpPr>
          <p:nvPr>
            <p:ph type="dt" sz="half" idx="10"/>
          </p:nvPr>
        </p:nvSpPr>
        <p:spPr/>
        <p:txBody>
          <a:bodyPr/>
          <a:lstStyle/>
          <a:p>
            <a:fld id="{0467B890-6AC4-41B2-AF3B-8E3E89B5B3D7}" type="datetimeFigureOut">
              <a:rPr lang="en-US" smtClean="0"/>
              <a:t>10/17/2025</a:t>
            </a:fld>
            <a:endParaRPr lang="en-US"/>
          </a:p>
        </p:txBody>
      </p:sp>
      <p:sp>
        <p:nvSpPr>
          <p:cNvPr id="3" name="Footer Placeholder 2">
            <a:extLst>
              <a:ext uri="{FF2B5EF4-FFF2-40B4-BE49-F238E27FC236}">
                <a16:creationId xmlns:a16="http://schemas.microsoft.com/office/drawing/2014/main" id="{2F0AA721-BBD0-F4C4-9493-DA6836F0EC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0FE7D7-3DCF-A808-25C2-8A970986085C}"/>
              </a:ext>
            </a:extLst>
          </p:cNvPr>
          <p:cNvSpPr>
            <a:spLocks noGrp="1"/>
          </p:cNvSpPr>
          <p:nvPr>
            <p:ph type="sldNum" sz="quarter" idx="12"/>
          </p:nvPr>
        </p:nvSpPr>
        <p:spPr/>
        <p:txBody>
          <a:bodyPr/>
          <a:lstStyle/>
          <a:p>
            <a:fld id="{23F531F0-D0DD-4DD0-9F59-4217AAA71973}" type="slidenum">
              <a:rPr lang="en-US" smtClean="0"/>
              <a:t>‹#›</a:t>
            </a:fld>
            <a:endParaRPr lang="en-US"/>
          </a:p>
        </p:txBody>
      </p:sp>
    </p:spTree>
    <p:extLst>
      <p:ext uri="{BB962C8B-B14F-4D97-AF65-F5344CB8AC3E}">
        <p14:creationId xmlns:p14="http://schemas.microsoft.com/office/powerpoint/2010/main" val="998173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0278-1059-AB06-2F30-06D83D8276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92626B-20E8-D19F-5CF1-D948F9A18D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831902-01F5-1BCF-5973-2EAA145BF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6A841A-892B-AEB6-183E-23674D4EA23E}"/>
              </a:ext>
            </a:extLst>
          </p:cNvPr>
          <p:cNvSpPr>
            <a:spLocks noGrp="1"/>
          </p:cNvSpPr>
          <p:nvPr>
            <p:ph type="dt" sz="half" idx="10"/>
          </p:nvPr>
        </p:nvSpPr>
        <p:spPr/>
        <p:txBody>
          <a:bodyPr/>
          <a:lstStyle/>
          <a:p>
            <a:fld id="{0467B890-6AC4-41B2-AF3B-8E3E89B5B3D7}" type="datetimeFigureOut">
              <a:rPr lang="en-US" smtClean="0"/>
              <a:t>10/17/2025</a:t>
            </a:fld>
            <a:endParaRPr lang="en-US"/>
          </a:p>
        </p:txBody>
      </p:sp>
      <p:sp>
        <p:nvSpPr>
          <p:cNvPr id="6" name="Footer Placeholder 5">
            <a:extLst>
              <a:ext uri="{FF2B5EF4-FFF2-40B4-BE49-F238E27FC236}">
                <a16:creationId xmlns:a16="http://schemas.microsoft.com/office/drawing/2014/main" id="{843CCE19-94B9-6D03-8462-D84D8A5324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B990F3-8BCC-A4EA-AE0B-AF6BC71C2C00}"/>
              </a:ext>
            </a:extLst>
          </p:cNvPr>
          <p:cNvSpPr>
            <a:spLocks noGrp="1"/>
          </p:cNvSpPr>
          <p:nvPr>
            <p:ph type="sldNum" sz="quarter" idx="12"/>
          </p:nvPr>
        </p:nvSpPr>
        <p:spPr/>
        <p:txBody>
          <a:bodyPr/>
          <a:lstStyle/>
          <a:p>
            <a:fld id="{23F531F0-D0DD-4DD0-9F59-4217AAA71973}" type="slidenum">
              <a:rPr lang="en-US" smtClean="0"/>
              <a:t>‹#›</a:t>
            </a:fld>
            <a:endParaRPr lang="en-US"/>
          </a:p>
        </p:txBody>
      </p:sp>
    </p:spTree>
    <p:extLst>
      <p:ext uri="{BB962C8B-B14F-4D97-AF65-F5344CB8AC3E}">
        <p14:creationId xmlns:p14="http://schemas.microsoft.com/office/powerpoint/2010/main" val="353813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C5C8-9791-183F-267B-275E47C6F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C9A4C7-1EBD-0080-C9BF-D62C5312B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48B361-5CD9-795A-2D73-108B9CC23E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57964-1089-F2FB-ECE8-34A4444B73E2}"/>
              </a:ext>
            </a:extLst>
          </p:cNvPr>
          <p:cNvSpPr>
            <a:spLocks noGrp="1"/>
          </p:cNvSpPr>
          <p:nvPr>
            <p:ph type="dt" sz="half" idx="10"/>
          </p:nvPr>
        </p:nvSpPr>
        <p:spPr/>
        <p:txBody>
          <a:bodyPr/>
          <a:lstStyle/>
          <a:p>
            <a:fld id="{0467B890-6AC4-41B2-AF3B-8E3E89B5B3D7}" type="datetimeFigureOut">
              <a:rPr lang="en-US" smtClean="0"/>
              <a:t>10/17/2025</a:t>
            </a:fld>
            <a:endParaRPr lang="en-US"/>
          </a:p>
        </p:txBody>
      </p:sp>
      <p:sp>
        <p:nvSpPr>
          <p:cNvPr id="6" name="Footer Placeholder 5">
            <a:extLst>
              <a:ext uri="{FF2B5EF4-FFF2-40B4-BE49-F238E27FC236}">
                <a16:creationId xmlns:a16="http://schemas.microsoft.com/office/drawing/2014/main" id="{67153AC1-6C66-58A0-D511-CCCED2DCC3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13DB56-7682-F55E-5F2B-8222DB22B080}"/>
              </a:ext>
            </a:extLst>
          </p:cNvPr>
          <p:cNvSpPr>
            <a:spLocks noGrp="1"/>
          </p:cNvSpPr>
          <p:nvPr>
            <p:ph type="sldNum" sz="quarter" idx="12"/>
          </p:nvPr>
        </p:nvSpPr>
        <p:spPr/>
        <p:txBody>
          <a:bodyPr/>
          <a:lstStyle/>
          <a:p>
            <a:fld id="{23F531F0-D0DD-4DD0-9F59-4217AAA71973}" type="slidenum">
              <a:rPr lang="en-US" smtClean="0"/>
              <a:t>‹#›</a:t>
            </a:fld>
            <a:endParaRPr lang="en-US"/>
          </a:p>
        </p:txBody>
      </p:sp>
    </p:spTree>
    <p:extLst>
      <p:ext uri="{BB962C8B-B14F-4D97-AF65-F5344CB8AC3E}">
        <p14:creationId xmlns:p14="http://schemas.microsoft.com/office/powerpoint/2010/main" val="140312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82EAEE-6482-8BE0-6CD8-A72DDD9BA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56DCB3-1841-4BD3-B293-848008A2CC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8232F1-7C57-E47E-929D-47249287F0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67B890-6AC4-41B2-AF3B-8E3E89B5B3D7}" type="datetimeFigureOut">
              <a:rPr lang="en-US" smtClean="0"/>
              <a:t>10/17/2025</a:t>
            </a:fld>
            <a:endParaRPr lang="en-US"/>
          </a:p>
        </p:txBody>
      </p:sp>
      <p:sp>
        <p:nvSpPr>
          <p:cNvPr id="5" name="Footer Placeholder 4">
            <a:extLst>
              <a:ext uri="{FF2B5EF4-FFF2-40B4-BE49-F238E27FC236}">
                <a16:creationId xmlns:a16="http://schemas.microsoft.com/office/drawing/2014/main" id="{CEA82D1C-567E-03D3-26A2-E1BAA8BF7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472564C-CC66-E375-4AF3-98EA62A6BF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F531F0-D0DD-4DD0-9F59-4217AAA71973}" type="slidenum">
              <a:rPr lang="en-US" smtClean="0"/>
              <a:t>‹#›</a:t>
            </a:fld>
            <a:endParaRPr lang="en-US"/>
          </a:p>
        </p:txBody>
      </p:sp>
    </p:spTree>
    <p:extLst>
      <p:ext uri="{BB962C8B-B14F-4D97-AF65-F5344CB8AC3E}">
        <p14:creationId xmlns:p14="http://schemas.microsoft.com/office/powerpoint/2010/main" val="3507258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68361" y="972052"/>
            <a:ext cx="5261812" cy="2901267"/>
          </a:xfrm>
        </p:spPr>
        <p:txBody>
          <a:bodyPr>
            <a:normAutofit fontScale="90000"/>
          </a:bodyPr>
          <a:lstStyle/>
          <a:p>
            <a:pPr algn="ctr"/>
            <a:r>
              <a:rPr lang="en-US" sz="3800" dirty="0">
                <a:latin typeface="Google Sans Text"/>
              </a:rPr>
              <a:t>Chuyên </a:t>
            </a:r>
            <a:r>
              <a:rPr lang="en-US" sz="3800" dirty="0" err="1">
                <a:latin typeface="Google Sans Text"/>
              </a:rPr>
              <a:t>đề</a:t>
            </a:r>
            <a:r>
              <a:rPr lang="en-US" sz="3800" dirty="0">
                <a:latin typeface="Google Sans Text"/>
              </a:rPr>
              <a:t> </a:t>
            </a:r>
            <a:br>
              <a:rPr lang="en-US" dirty="0">
                <a:latin typeface="Google Sans Text"/>
              </a:rPr>
            </a:br>
            <a:r>
              <a:rPr lang="en-US" dirty="0">
                <a:latin typeface="Google Sans Text"/>
              </a:rPr>
              <a:t>(</a:t>
            </a:r>
            <a:r>
              <a:rPr lang="en-US" dirty="0" err="1">
                <a:latin typeface="Google Sans Text"/>
              </a:rPr>
              <a:t>định</a:t>
            </a:r>
            <a:r>
              <a:rPr lang="en-US" dirty="0">
                <a:latin typeface="Google Sans Text"/>
              </a:rPr>
              <a:t> </a:t>
            </a:r>
            <a:r>
              <a:rPr lang="en-US" dirty="0" err="1">
                <a:latin typeface="Google Sans Text"/>
              </a:rPr>
              <a:t>hướng</a:t>
            </a:r>
            <a:r>
              <a:rPr lang="en-US" dirty="0">
                <a:latin typeface="Google Sans Text"/>
              </a:rPr>
              <a:t> </a:t>
            </a:r>
            <a:r>
              <a:rPr lang="en-US" dirty="0" err="1">
                <a:latin typeface="Google Sans Text"/>
              </a:rPr>
              <a:t>doanh</a:t>
            </a:r>
            <a:r>
              <a:rPr lang="en-US" dirty="0">
                <a:latin typeface="Google Sans Text"/>
              </a:rPr>
              <a:t> </a:t>
            </a:r>
            <a:r>
              <a:rPr lang="en-US" dirty="0" err="1">
                <a:latin typeface="Google Sans Text"/>
              </a:rPr>
              <a:t>nghiệp</a:t>
            </a:r>
            <a:r>
              <a:rPr lang="en-US" dirty="0">
                <a:latin typeface="Google Sans Text"/>
              </a:rPr>
              <a:t> </a:t>
            </a:r>
            <a:r>
              <a:rPr lang="en-US" dirty="0" err="1">
                <a:latin typeface="Google Sans Text"/>
              </a:rPr>
              <a:t>phần</a:t>
            </a:r>
            <a:r>
              <a:rPr lang="en-US" dirty="0">
                <a:latin typeface="Google Sans Text"/>
              </a:rPr>
              <a:t> </a:t>
            </a:r>
            <a:r>
              <a:rPr lang="en-US" dirty="0" err="1">
                <a:latin typeface="Google Sans Text"/>
              </a:rPr>
              <a:t>mềm</a:t>
            </a:r>
            <a:r>
              <a:rPr lang="en-US" dirty="0">
                <a:latin typeface="Google Sans Text"/>
              </a:rPr>
              <a: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3751972" y="3972483"/>
            <a:ext cx="4941770" cy="396660"/>
          </a:xfrm>
        </p:spPr>
        <p:txBody>
          <a:bodyPr>
            <a:normAutofit fontScale="92500"/>
          </a:bodyPr>
          <a:lstStyle/>
          <a:p>
            <a:r>
              <a:rPr lang="vi-VN" dirty="0"/>
              <a:t>Giảng viên</a:t>
            </a:r>
            <a:r>
              <a:rPr lang="en-US" dirty="0"/>
              <a:t> </a:t>
            </a:r>
            <a:r>
              <a:rPr lang="en-US" dirty="0" err="1"/>
              <a:t>hướng</a:t>
            </a:r>
            <a:r>
              <a:rPr lang="en-US" dirty="0"/>
              <a:t> </a:t>
            </a:r>
            <a:r>
              <a:rPr lang="en-US" dirty="0" err="1"/>
              <a:t>dẫn</a:t>
            </a:r>
            <a:r>
              <a:rPr lang="vi-VN" dirty="0"/>
              <a:t>: </a:t>
            </a:r>
            <a:r>
              <a:rPr lang="en-US" dirty="0"/>
              <a:t>Ngô Ngọc Anh</a:t>
            </a:r>
          </a:p>
        </p:txBody>
      </p:sp>
      <p:sp>
        <p:nvSpPr>
          <p:cNvPr id="4" name="Subtitle 2">
            <a:extLst>
              <a:ext uri="{FF2B5EF4-FFF2-40B4-BE49-F238E27FC236}">
                <a16:creationId xmlns:a16="http://schemas.microsoft.com/office/drawing/2014/main" id="{F85F2199-FC2B-839F-F3D3-F66187DD0E6D}"/>
              </a:ext>
            </a:extLst>
          </p:cNvPr>
          <p:cNvSpPr txBox="1">
            <a:spLocks/>
          </p:cNvSpPr>
          <p:nvPr/>
        </p:nvSpPr>
        <p:spPr>
          <a:xfrm>
            <a:off x="2617764" y="4468308"/>
            <a:ext cx="4941770" cy="39666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a:t>Nhóm 1</a:t>
            </a:r>
            <a:r>
              <a:rPr lang="en-US" dirty="0"/>
              <a:t>1</a:t>
            </a:r>
          </a:p>
        </p:txBody>
      </p:sp>
      <p:sp>
        <p:nvSpPr>
          <p:cNvPr id="5" name="Subtitle 2">
            <a:extLst>
              <a:ext uri="{FF2B5EF4-FFF2-40B4-BE49-F238E27FC236}">
                <a16:creationId xmlns:a16="http://schemas.microsoft.com/office/drawing/2014/main" id="{A374D192-B154-FC78-D6BE-F478826A6CB5}"/>
              </a:ext>
            </a:extLst>
          </p:cNvPr>
          <p:cNvSpPr txBox="1">
            <a:spLocks/>
          </p:cNvSpPr>
          <p:nvPr/>
        </p:nvSpPr>
        <p:spPr>
          <a:xfrm>
            <a:off x="3435447" y="4876582"/>
            <a:ext cx="6163903" cy="148503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vi-VN" dirty="0"/>
              <a:t>Sinh viên thực hiện</a:t>
            </a:r>
            <a:r>
              <a:rPr lang="vi-VN"/>
              <a:t>: </a:t>
            </a:r>
            <a:r>
              <a:rPr lang="en-US"/>
              <a:t>    </a:t>
            </a:r>
            <a:r>
              <a:rPr lang="vi-VN"/>
              <a:t> </a:t>
            </a:r>
            <a:r>
              <a:rPr lang="en-US"/>
              <a:t>	Phạm Minh Mẫn 2221050182</a:t>
            </a:r>
            <a:r>
              <a:rPr lang="en-US" dirty="0"/>
              <a:t>	</a:t>
            </a:r>
          </a:p>
          <a:p>
            <a:r>
              <a:rPr lang="en-US" dirty="0"/>
              <a:t>	</a:t>
            </a:r>
            <a:r>
              <a:rPr lang="en-US"/>
              <a:t>                   		Nguyễn Huy Phúc </a:t>
            </a:r>
            <a:r>
              <a:rPr lang="vi-VN"/>
              <a:t>2221050</a:t>
            </a:r>
            <a:r>
              <a:rPr lang="en-US"/>
              <a:t>108</a:t>
            </a:r>
            <a:endParaRPr lang="vi-VN" dirty="0"/>
          </a:p>
          <a:p>
            <a:r>
              <a:rPr lang="vi-VN"/>
              <a:t>                                  </a:t>
            </a:r>
            <a:r>
              <a:rPr lang="en-US"/>
              <a:t>    	Trần Mạnh Dũng</a:t>
            </a:r>
            <a:r>
              <a:rPr lang="vi-VN"/>
              <a:t> 222105</a:t>
            </a:r>
            <a:r>
              <a:rPr lang="en-US"/>
              <a:t>649</a:t>
            </a:r>
            <a:endParaRPr lang="vi-VN" dirty="0"/>
          </a:p>
          <a:p>
            <a:r>
              <a:rPr lang="vi-VN" dirty="0"/>
              <a:t>	</a:t>
            </a:r>
            <a:r>
              <a:rPr lang="vi-VN"/>
              <a:t>	</a:t>
            </a:r>
            <a:r>
              <a:rPr lang="en-US"/>
              <a:t>	Nguyễn Mạnh Cường</a:t>
            </a:r>
            <a:r>
              <a:rPr lang="vi-VN"/>
              <a:t>22210</a:t>
            </a:r>
            <a:r>
              <a:rPr lang="en-US"/>
              <a:t>50833</a:t>
            </a:r>
            <a:endParaRPr lang="vi-VN" dirty="0"/>
          </a:p>
        </p:txBody>
      </p:sp>
      <p:pic>
        <p:nvPicPr>
          <p:cNvPr id="6" name="Picture 5">
            <a:extLst>
              <a:ext uri="{FF2B5EF4-FFF2-40B4-BE49-F238E27FC236}">
                <a16:creationId xmlns:a16="http://schemas.microsoft.com/office/drawing/2014/main" id="{797867DA-5060-82E4-3CC8-B06BABF92B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4671" y="333486"/>
            <a:ext cx="1722120" cy="1722120"/>
          </a:xfrm>
          <a:prstGeom prst="rect">
            <a:avLst/>
          </a:prstGeom>
          <a:noFill/>
          <a:ln>
            <a:noFill/>
          </a:ln>
        </p:spPr>
      </p:pic>
      <p:sp>
        <p:nvSpPr>
          <p:cNvPr id="7" name="Subtitle 2">
            <a:extLst>
              <a:ext uri="{FF2B5EF4-FFF2-40B4-BE49-F238E27FC236}">
                <a16:creationId xmlns:a16="http://schemas.microsoft.com/office/drawing/2014/main" id="{891A2465-3F58-054B-2F5D-2C1C7667A2B9}"/>
              </a:ext>
            </a:extLst>
          </p:cNvPr>
          <p:cNvSpPr txBox="1">
            <a:spLocks/>
          </p:cNvSpPr>
          <p:nvPr/>
        </p:nvSpPr>
        <p:spPr>
          <a:xfrm>
            <a:off x="1154230" y="458576"/>
            <a:ext cx="4941770" cy="148503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dirty="0">
                <a:latin typeface="Google Sans Text"/>
              </a:rPr>
              <a:t>TRƯỜNG ĐẠI HỌC MỎ - ĐỊA CHẤT </a:t>
            </a:r>
          </a:p>
          <a:p>
            <a:pPr algn="ctr"/>
            <a:r>
              <a:rPr lang="en-US" sz="1400" dirty="0">
                <a:latin typeface="Google Sans Text"/>
              </a:rPr>
              <a:t>KHOA CÔNG NGHỆ THÔNG TIN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34A1-57DC-CFCE-29C3-541FBA8B24C7}"/>
              </a:ext>
            </a:extLst>
          </p:cNvPr>
          <p:cNvSpPr>
            <a:spLocks noGrp="1"/>
          </p:cNvSpPr>
          <p:nvPr>
            <p:ph type="title"/>
          </p:nvPr>
        </p:nvSpPr>
        <p:spPr>
          <a:xfrm>
            <a:off x="838200" y="365125"/>
            <a:ext cx="10515600" cy="839421"/>
          </a:xfrm>
        </p:spPr>
        <p:txBody>
          <a:bodyPr/>
          <a:lstStyle/>
          <a:p>
            <a:r>
              <a:rPr lang="en-US"/>
              <a:t>Tổng kết và hướng phát triển cho phần mềm</a:t>
            </a:r>
          </a:p>
        </p:txBody>
      </p:sp>
      <p:sp>
        <p:nvSpPr>
          <p:cNvPr id="5" name="Content Placeholder 2">
            <a:extLst>
              <a:ext uri="{FF2B5EF4-FFF2-40B4-BE49-F238E27FC236}">
                <a16:creationId xmlns:a16="http://schemas.microsoft.com/office/drawing/2014/main" id="{4822A510-AC22-E427-262D-E14162A98A74}"/>
              </a:ext>
            </a:extLst>
          </p:cNvPr>
          <p:cNvSpPr>
            <a:spLocks noGrp="1"/>
          </p:cNvSpPr>
          <p:nvPr>
            <p:ph idx="1"/>
          </p:nvPr>
        </p:nvSpPr>
        <p:spPr>
          <a:xfrm>
            <a:off x="838200" y="1204546"/>
            <a:ext cx="10515600" cy="5288329"/>
          </a:xfrm>
          <a:ln>
            <a:noFill/>
          </a:ln>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1800"/>
              <a:t>- </a:t>
            </a:r>
            <a:r>
              <a:rPr lang="vi-VN" sz="1800"/>
              <a:t>Phần mềm quản lý bán hàng đã chứng minh được vai trò quan trọng trong việc tối ưu hóa quy trình kinh doanh, nâng cao hiệu suất làm việc và cải thiện dịch vụ khách hàng. Nó giúp doanh nghiệp:</a:t>
            </a:r>
          </a:p>
          <a:p>
            <a:pPr lvl="1"/>
            <a:r>
              <a:rPr lang="vi-VN" sz="1800"/>
              <a:t>Quản lý hiệu quả: Theo dõi đơn hàng, tồn kho và thông tin khách hàng một cách chính xác.</a:t>
            </a:r>
          </a:p>
          <a:p>
            <a:pPr lvl="1"/>
            <a:r>
              <a:rPr lang="vi-VN" sz="1800"/>
              <a:t>Ra quyết định thông minh: Cung cấp báo cáo và phân tích dữ liệu để đưa ra chiến lược kinh doanh hợp lý.</a:t>
            </a:r>
          </a:p>
          <a:p>
            <a:pPr lvl="1"/>
            <a:r>
              <a:rPr lang="vi-VN" sz="1800"/>
              <a:t>Tăng cường sự hài lòng của khách hàng: Cải thiện trải nghiệm mua sắm và dịch vụ hỗ trợ.</a:t>
            </a:r>
          </a:p>
          <a:p>
            <a:pPr marL="0" indent="0">
              <a:buNone/>
            </a:pPr>
            <a:r>
              <a:rPr lang="en-US" sz="1800"/>
              <a:t>- </a:t>
            </a:r>
            <a:r>
              <a:rPr lang="vi-VN" sz="1800"/>
              <a:t>Hướng phát triển</a:t>
            </a:r>
          </a:p>
          <a:p>
            <a:pPr lvl="1"/>
            <a:r>
              <a:rPr lang="vi-VN" sz="1800"/>
              <a:t>Tích hợp công nghệ AI:</a:t>
            </a:r>
          </a:p>
          <a:p>
            <a:pPr lvl="2"/>
            <a:r>
              <a:rPr lang="vi-VN" sz="1800"/>
              <a:t>Sử dụng trí tuệ nhân tạo để phân tích hành vi khách hàng, dự đoán nhu cầu và cải thiện chiến lược tiếp thị.</a:t>
            </a:r>
          </a:p>
          <a:p>
            <a:pPr lvl="1"/>
            <a:r>
              <a:rPr lang="vi-VN" sz="1800"/>
              <a:t>Mở rộng tính năng di động:</a:t>
            </a:r>
          </a:p>
          <a:p>
            <a:pPr lvl="2"/>
            <a:r>
              <a:rPr lang="vi-VN" sz="1800"/>
              <a:t>Phát triển ứng dụng di động mạnh mẽ, cho phép quản lý bán hàng mọi lúc, mọi nơi.</a:t>
            </a:r>
          </a:p>
          <a:p>
            <a:pPr lvl="1"/>
            <a:r>
              <a:rPr lang="vi-VN" sz="1800"/>
              <a:t>Tích hợp với các nền tảng thương mại điện tử:</a:t>
            </a:r>
          </a:p>
          <a:p>
            <a:pPr lvl="2"/>
            <a:r>
              <a:rPr lang="vi-VN" sz="1800"/>
              <a:t>Kết nối với các trang thương mại điện tử như Shopify, Amazon để mở rộng kênh bán hàng.</a:t>
            </a:r>
          </a:p>
          <a:p>
            <a:pPr lvl="1"/>
            <a:r>
              <a:rPr lang="vi-VN" sz="1800"/>
              <a:t>Bảo mật dữ liệu:</a:t>
            </a:r>
          </a:p>
          <a:p>
            <a:pPr lvl="2"/>
            <a:r>
              <a:rPr lang="vi-VN" sz="1800"/>
              <a:t>Tăng cường các biện pháp bảo mật để bảo vệ thông tin khách hàng và giao dịch.</a:t>
            </a:r>
          </a:p>
          <a:p>
            <a:endParaRPr lang="en-US" sz="1800"/>
          </a:p>
        </p:txBody>
      </p:sp>
    </p:spTree>
    <p:extLst>
      <p:ext uri="{BB962C8B-B14F-4D97-AF65-F5344CB8AC3E}">
        <p14:creationId xmlns:p14="http://schemas.microsoft.com/office/powerpoint/2010/main" val="287703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C3F182-057A-3782-DEE3-6897C327844C}"/>
              </a:ext>
            </a:extLst>
          </p:cNvPr>
          <p:cNvSpPr txBox="1">
            <a:spLocks/>
          </p:cNvSpPr>
          <p:nvPr/>
        </p:nvSpPr>
        <p:spPr>
          <a:xfrm>
            <a:off x="3053129" y="680697"/>
            <a:ext cx="7162799" cy="23683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4800"/>
              <a:t>Cảm ơn thầy và các bạn đã lắng nghe</a:t>
            </a:r>
            <a:endParaRPr lang="en-US" sz="4800" dirty="0"/>
          </a:p>
        </p:txBody>
      </p:sp>
    </p:spTree>
    <p:extLst>
      <p:ext uri="{BB962C8B-B14F-4D97-AF65-F5344CB8AC3E}">
        <p14:creationId xmlns:p14="http://schemas.microsoft.com/office/powerpoint/2010/main" val="314969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CE204-039B-1EA7-E7D7-E8699F4858ED}"/>
            </a:ext>
          </a:extLst>
        </p:cNvPr>
        <p:cNvGrpSpPr/>
        <p:nvPr/>
      </p:nvGrpSpPr>
      <p:grpSpPr>
        <a:xfrm>
          <a:off x="0" y="0"/>
          <a:ext cx="0" cy="0"/>
          <a:chOff x="0" y="0"/>
          <a:chExt cx="0" cy="0"/>
        </a:xfrm>
      </p:grpSpPr>
      <p:sp>
        <p:nvSpPr>
          <p:cNvPr id="6" name="Date Placeholder 5">
            <a:extLst>
              <a:ext uri="{FF2B5EF4-FFF2-40B4-BE49-F238E27FC236}">
                <a16:creationId xmlns:a16="http://schemas.microsoft.com/office/drawing/2014/main" id="{0B52EB38-2C58-8592-240F-D59009B03EDD}"/>
              </a:ext>
            </a:extLst>
          </p:cNvPr>
          <p:cNvSpPr>
            <a:spLocks noGrp="1"/>
          </p:cNvSpPr>
          <p:nvPr>
            <p:ph type="dt" sz="half" idx="10"/>
          </p:nvPr>
        </p:nvSpPr>
        <p:spPr>
          <a:xfrm>
            <a:off x="1333500" y="6356350"/>
            <a:ext cx="985157" cy="365125"/>
          </a:xfrm>
        </p:spPr>
        <p:txBody>
          <a:bodyPr/>
          <a:lstStyle/>
          <a:p>
            <a:r>
              <a:rPr lang="vi-VN" dirty="0"/>
              <a:t>2025</a:t>
            </a:r>
            <a:endParaRPr lang="en-US" dirty="0"/>
          </a:p>
        </p:txBody>
      </p:sp>
      <p:sp>
        <p:nvSpPr>
          <p:cNvPr id="5" name="Footer Placeholder 4">
            <a:extLst>
              <a:ext uri="{FF2B5EF4-FFF2-40B4-BE49-F238E27FC236}">
                <a16:creationId xmlns:a16="http://schemas.microsoft.com/office/drawing/2014/main" id="{34431261-6ABB-31B8-D447-B33051B88336}"/>
              </a:ext>
            </a:extLst>
          </p:cNvPr>
          <p:cNvSpPr>
            <a:spLocks noGrp="1"/>
          </p:cNvSpPr>
          <p:nvPr>
            <p:ph type="ftr" sz="quarter" idx="11"/>
          </p:nvPr>
        </p:nvSpPr>
        <p:spPr>
          <a:xfrm>
            <a:off x="2669886" y="6356349"/>
            <a:ext cx="2482842" cy="365125"/>
          </a:xfrm>
        </p:spPr>
        <p:txBody>
          <a:bodyPr/>
          <a:lstStyle/>
          <a:p>
            <a:r>
              <a:rPr lang="vi-VN" dirty="0"/>
              <a:t>HUMG</a:t>
            </a:r>
            <a:endParaRPr lang="en-US" dirty="0"/>
          </a:p>
        </p:txBody>
      </p:sp>
      <p:sp>
        <p:nvSpPr>
          <p:cNvPr id="4" name="Slide Number Placeholder 3">
            <a:extLst>
              <a:ext uri="{FF2B5EF4-FFF2-40B4-BE49-F238E27FC236}">
                <a16:creationId xmlns:a16="http://schemas.microsoft.com/office/drawing/2014/main" id="{5260C9AD-764D-6694-8D42-E19BC1C03B8A}"/>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graphicFrame>
        <p:nvGraphicFramePr>
          <p:cNvPr id="11" name="Diagram 10">
            <a:extLst>
              <a:ext uri="{FF2B5EF4-FFF2-40B4-BE49-F238E27FC236}">
                <a16:creationId xmlns:a16="http://schemas.microsoft.com/office/drawing/2014/main" id="{5542AEA2-2D91-E155-95B3-F83A4DB8298D}"/>
              </a:ext>
            </a:extLst>
          </p:cNvPr>
          <p:cNvGraphicFramePr/>
          <p:nvPr>
            <p:extLst>
              <p:ext uri="{D42A27DB-BD31-4B8C-83A1-F6EECF244321}">
                <p14:modId xmlns:p14="http://schemas.microsoft.com/office/powerpoint/2010/main" val="690305616"/>
              </p:ext>
            </p:extLst>
          </p:nvPr>
        </p:nvGraphicFramePr>
        <p:xfrm>
          <a:off x="2032000" y="1272988"/>
          <a:ext cx="7712635" cy="4865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TextBox 17">
            <a:extLst>
              <a:ext uri="{FF2B5EF4-FFF2-40B4-BE49-F238E27FC236}">
                <a16:creationId xmlns:a16="http://schemas.microsoft.com/office/drawing/2014/main" id="{B022BC83-01A9-86E6-8DE4-284B5CFA793B}"/>
              </a:ext>
            </a:extLst>
          </p:cNvPr>
          <p:cNvSpPr txBox="1"/>
          <p:nvPr/>
        </p:nvSpPr>
        <p:spPr>
          <a:xfrm>
            <a:off x="520112" y="207460"/>
            <a:ext cx="3254189" cy="707886"/>
          </a:xfrm>
          <a:prstGeom prst="rect">
            <a:avLst/>
          </a:prstGeom>
          <a:noFill/>
        </p:spPr>
        <p:txBody>
          <a:bodyPr wrap="square" rtlCol="0">
            <a:spAutoFit/>
          </a:bodyPr>
          <a:lstStyle/>
          <a:p>
            <a:r>
              <a:rPr lang="en-US" sz="4000" b="1" dirty="0">
                <a:latin typeface="+mj-lt"/>
              </a:rPr>
              <a:t>NỘI DUNG</a:t>
            </a:r>
          </a:p>
        </p:txBody>
      </p:sp>
    </p:spTree>
    <p:extLst>
      <p:ext uri="{BB962C8B-B14F-4D97-AF65-F5344CB8AC3E}">
        <p14:creationId xmlns:p14="http://schemas.microsoft.com/office/powerpoint/2010/main" val="309808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CE204-039B-1EA7-E7D7-E8699F4858ED}"/>
            </a:ext>
          </a:extLst>
        </p:cNvPr>
        <p:cNvGrpSpPr/>
        <p:nvPr/>
      </p:nvGrpSpPr>
      <p:grpSpPr>
        <a:xfrm>
          <a:off x="0" y="0"/>
          <a:ext cx="0" cy="0"/>
          <a:chOff x="0" y="0"/>
          <a:chExt cx="0" cy="0"/>
        </a:xfrm>
      </p:grpSpPr>
      <p:sp>
        <p:nvSpPr>
          <p:cNvPr id="6" name="Date Placeholder 5">
            <a:extLst>
              <a:ext uri="{FF2B5EF4-FFF2-40B4-BE49-F238E27FC236}">
                <a16:creationId xmlns:a16="http://schemas.microsoft.com/office/drawing/2014/main" id="{0B52EB38-2C58-8592-240F-D59009B03EDD}"/>
              </a:ext>
            </a:extLst>
          </p:cNvPr>
          <p:cNvSpPr>
            <a:spLocks noGrp="1"/>
          </p:cNvSpPr>
          <p:nvPr>
            <p:ph type="dt" sz="half" idx="10"/>
          </p:nvPr>
        </p:nvSpPr>
        <p:spPr>
          <a:xfrm>
            <a:off x="1333500" y="6356350"/>
            <a:ext cx="985157" cy="365125"/>
          </a:xfrm>
        </p:spPr>
        <p:txBody>
          <a:bodyPr/>
          <a:lstStyle/>
          <a:p>
            <a:r>
              <a:rPr lang="vi-VN" dirty="0"/>
              <a:t>2025</a:t>
            </a:r>
            <a:endParaRPr lang="en-US" dirty="0"/>
          </a:p>
        </p:txBody>
      </p:sp>
      <p:sp>
        <p:nvSpPr>
          <p:cNvPr id="5" name="Footer Placeholder 4">
            <a:extLst>
              <a:ext uri="{FF2B5EF4-FFF2-40B4-BE49-F238E27FC236}">
                <a16:creationId xmlns:a16="http://schemas.microsoft.com/office/drawing/2014/main" id="{34431261-6ABB-31B8-D447-B33051B88336}"/>
              </a:ext>
            </a:extLst>
          </p:cNvPr>
          <p:cNvSpPr>
            <a:spLocks noGrp="1"/>
          </p:cNvSpPr>
          <p:nvPr>
            <p:ph type="ftr" sz="quarter" idx="11"/>
          </p:nvPr>
        </p:nvSpPr>
        <p:spPr>
          <a:xfrm>
            <a:off x="2669886" y="6356349"/>
            <a:ext cx="2482842" cy="365125"/>
          </a:xfrm>
        </p:spPr>
        <p:txBody>
          <a:bodyPr/>
          <a:lstStyle/>
          <a:p>
            <a:r>
              <a:rPr lang="vi-VN" dirty="0"/>
              <a:t>HUMG</a:t>
            </a:r>
            <a:endParaRPr lang="en-US" dirty="0"/>
          </a:p>
        </p:txBody>
      </p:sp>
      <p:sp>
        <p:nvSpPr>
          <p:cNvPr id="4" name="Slide Number Placeholder 3">
            <a:extLst>
              <a:ext uri="{FF2B5EF4-FFF2-40B4-BE49-F238E27FC236}">
                <a16:creationId xmlns:a16="http://schemas.microsoft.com/office/drawing/2014/main" id="{5260C9AD-764D-6694-8D42-E19BC1C03B8A}"/>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3</a:t>
            </a:fld>
            <a:endParaRPr lang="en-US" dirty="0"/>
          </a:p>
        </p:txBody>
      </p:sp>
      <p:sp>
        <p:nvSpPr>
          <p:cNvPr id="18" name="TextBox 17">
            <a:extLst>
              <a:ext uri="{FF2B5EF4-FFF2-40B4-BE49-F238E27FC236}">
                <a16:creationId xmlns:a16="http://schemas.microsoft.com/office/drawing/2014/main" id="{B022BC83-01A9-86E6-8DE4-284B5CFA793B}"/>
              </a:ext>
            </a:extLst>
          </p:cNvPr>
          <p:cNvSpPr txBox="1"/>
          <p:nvPr/>
        </p:nvSpPr>
        <p:spPr>
          <a:xfrm>
            <a:off x="2669886" y="383306"/>
            <a:ext cx="5016193" cy="707886"/>
          </a:xfrm>
          <a:prstGeom prst="rect">
            <a:avLst/>
          </a:prstGeom>
          <a:noFill/>
        </p:spPr>
        <p:txBody>
          <a:bodyPr wrap="square" rtlCol="0">
            <a:spAutoFit/>
          </a:bodyPr>
          <a:lstStyle/>
          <a:p>
            <a:r>
              <a:rPr lang="en-US" sz="4000" b="1">
                <a:latin typeface="+mj-lt"/>
              </a:rPr>
              <a:t>Giới thiệu tổng quan</a:t>
            </a:r>
            <a:endParaRPr lang="en-US" sz="4000" b="1" dirty="0">
              <a:latin typeface="+mj-lt"/>
            </a:endParaRPr>
          </a:p>
        </p:txBody>
      </p:sp>
      <p:sp>
        <p:nvSpPr>
          <p:cNvPr id="3" name="Rectangle 2">
            <a:extLst>
              <a:ext uri="{FF2B5EF4-FFF2-40B4-BE49-F238E27FC236}">
                <a16:creationId xmlns:a16="http://schemas.microsoft.com/office/drawing/2014/main" id="{B0F60CE1-73DD-4EC1-D3D0-3DC77CF9A16C}"/>
              </a:ext>
            </a:extLst>
          </p:cNvPr>
          <p:cNvSpPr/>
          <p:nvPr/>
        </p:nvSpPr>
        <p:spPr>
          <a:xfrm>
            <a:off x="615460" y="1310054"/>
            <a:ext cx="5040923" cy="331459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vi-VN"/>
              <a:t>Phần mềm quản lý bán hàng là một công cụ quan trọng giúp các doanh nghiệp tối ưu hóa quy trình bán hàng, quản lý tồn kho và cải thiện dịch vụ khách hàng.</a:t>
            </a:r>
            <a:r>
              <a:rPr lang="en-US"/>
              <a:t> </a:t>
            </a:r>
            <a:r>
              <a:rPr lang="vi-VN"/>
              <a:t>Phần mềm quản lý bán hàng không chỉ giúp doanh nghiệp hoạt động hiệu quả hơn mà còn tạo ra trải nghiệm tốt hơn cho khách hàng. Việc đầu tư vào phần mềm này là cần thiết trong bối cảnh cạnh tranh ngày càng khốc liệt.</a:t>
            </a:r>
            <a:endParaRPr lang="en-US"/>
          </a:p>
        </p:txBody>
      </p:sp>
    </p:spTree>
    <p:extLst>
      <p:ext uri="{BB962C8B-B14F-4D97-AF65-F5344CB8AC3E}">
        <p14:creationId xmlns:p14="http://schemas.microsoft.com/office/powerpoint/2010/main" val="2252725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8DEB04-DB75-3492-196C-8629FC1BFCDF}"/>
              </a:ext>
            </a:extLst>
          </p:cNvPr>
          <p:cNvSpPr/>
          <p:nvPr/>
        </p:nvSpPr>
        <p:spPr>
          <a:xfrm>
            <a:off x="70338" y="0"/>
            <a:ext cx="3763107" cy="68500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a:t>Các chức năng chính</a:t>
            </a:r>
          </a:p>
        </p:txBody>
      </p:sp>
      <p:sp>
        <p:nvSpPr>
          <p:cNvPr id="6" name="Rectangle 5">
            <a:extLst>
              <a:ext uri="{FF2B5EF4-FFF2-40B4-BE49-F238E27FC236}">
                <a16:creationId xmlns:a16="http://schemas.microsoft.com/office/drawing/2014/main" id="{2069545E-62D2-7C3A-54C4-904973542068}"/>
              </a:ext>
            </a:extLst>
          </p:cNvPr>
          <p:cNvSpPr/>
          <p:nvPr/>
        </p:nvSpPr>
        <p:spPr>
          <a:xfrm>
            <a:off x="870438" y="738554"/>
            <a:ext cx="10067193" cy="611944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fontAlgn="base"/>
            <a:r>
              <a:rPr lang="vi-VN" b="1" i="1"/>
              <a:t>Quản lý sản phẩm</a:t>
            </a:r>
            <a:r>
              <a:rPr lang="vi-VN" i="1"/>
              <a:t> </a:t>
            </a:r>
          </a:p>
          <a:p>
            <a:pPr lvl="1" fontAlgn="base"/>
            <a:r>
              <a:rPr lang="vi-VN"/>
              <a:t>Quản lý thông tin sản phẩm: Thêm, sửa, xóa sản phẩm, bao gồm tên, mô tả, giá cả và hình ảnh. </a:t>
            </a:r>
          </a:p>
          <a:p>
            <a:pPr lvl="1" fontAlgn="base"/>
            <a:r>
              <a:rPr lang="vi-VN"/>
              <a:t>Quản lý danh mục: Phân loại sản phẩm theo danh mục để dễ dàng tìm kiếm. </a:t>
            </a:r>
          </a:p>
          <a:p>
            <a:pPr fontAlgn="base"/>
            <a:r>
              <a:rPr lang="vi-VN" b="1" i="1"/>
              <a:t>Quản lý kho hàng</a:t>
            </a:r>
            <a:r>
              <a:rPr lang="vi-VN" i="1"/>
              <a:t> </a:t>
            </a:r>
          </a:p>
          <a:p>
            <a:pPr lvl="1" fontAlgn="base"/>
            <a:r>
              <a:rPr lang="vi-VN"/>
              <a:t>Theo dõi tồn kho: Cập nhật số lượng hàng tồn kho theo thời gian thực và cảnh báo khi hàng sắp hết. </a:t>
            </a:r>
          </a:p>
          <a:p>
            <a:pPr lvl="1" fontAlgn="base"/>
            <a:r>
              <a:rPr lang="vi-VN"/>
              <a:t>Nhập/ Xuất kho: Ghi nhận các hoạt động nhập kho và xuất kho khi bán hàng.</a:t>
            </a:r>
            <a:endParaRPr lang="en-US"/>
          </a:p>
          <a:p>
            <a:pPr fontAlgn="base"/>
            <a:r>
              <a:rPr lang="vi-VN" b="1" i="1"/>
              <a:t>Quản lý bán hàng</a:t>
            </a:r>
            <a:r>
              <a:rPr lang="vi-VN" i="1"/>
              <a:t> </a:t>
            </a:r>
            <a:endParaRPr lang="vi-VN" sz="2400" i="1"/>
          </a:p>
          <a:p>
            <a:pPr lvl="1" fontAlgn="base"/>
            <a:r>
              <a:rPr lang="vi-VN"/>
              <a:t>Tạo đơn hàng: Cho phép nhân viên tạo đơn hàng cho khách hàng trực tiếp tại cửa hàng. </a:t>
            </a:r>
          </a:p>
          <a:p>
            <a:pPr lvl="1" fontAlgn="base"/>
            <a:r>
              <a:rPr lang="vi-VN"/>
              <a:t>In hóa đơn: Tạo và in hóa đơn cho khách hàng ngay tại quầy. </a:t>
            </a:r>
          </a:p>
          <a:p>
            <a:pPr lvl="1" fontAlgn="base"/>
            <a:r>
              <a:rPr lang="vi-VN"/>
              <a:t>Lưu đơn hàng. </a:t>
            </a:r>
          </a:p>
          <a:p>
            <a:pPr fontAlgn="base"/>
            <a:r>
              <a:rPr lang="vi-VN" b="1" i="1"/>
              <a:t>Quản lý khách hàng</a:t>
            </a:r>
            <a:r>
              <a:rPr lang="vi-VN" i="1"/>
              <a:t> </a:t>
            </a:r>
            <a:endParaRPr lang="vi-VN" sz="2400" i="1"/>
          </a:p>
          <a:p>
            <a:pPr lvl="1" fontAlgn="base"/>
            <a:r>
              <a:rPr lang="vi-VN"/>
              <a:t>Quản lý thông tin khách hàng: Thêm, sửa, xóa thông tin khách hàng. </a:t>
            </a:r>
          </a:p>
          <a:p>
            <a:pPr lvl="1" fontAlgn="base"/>
            <a:r>
              <a:rPr lang="vi-VN"/>
              <a:t>Lịch sử mua hàng của khách. </a:t>
            </a:r>
          </a:p>
          <a:p>
            <a:pPr fontAlgn="base"/>
            <a:r>
              <a:rPr lang="vi-VN" b="1" i="1"/>
              <a:t>Quản lý nhân viên</a:t>
            </a:r>
            <a:r>
              <a:rPr lang="vi-VN" i="1"/>
              <a:t> </a:t>
            </a:r>
            <a:endParaRPr lang="vi-VN" sz="2400" i="1"/>
          </a:p>
          <a:p>
            <a:pPr lvl="1" fontAlgn="base"/>
            <a:r>
              <a:rPr lang="vi-VN"/>
              <a:t>Quản lý thông tin nhân viên: Thêm, sửa, xóa thông tin nhân viên, phân quyền truy cập. </a:t>
            </a:r>
          </a:p>
          <a:p>
            <a:pPr lvl="1" fontAlgn="base"/>
            <a:r>
              <a:rPr lang="vi-VN"/>
              <a:t>Theo dõi hiệu suất làm việc: Ghi nhận các chỉ số hiệu suất làm việc của nhân viên. </a:t>
            </a:r>
            <a:endParaRPr lang="en-US"/>
          </a:p>
          <a:p>
            <a:pPr fontAlgn="base"/>
            <a:r>
              <a:rPr lang="en-US" b="1" i="1"/>
              <a:t>Quản lý báo cáo &amp; thống kê</a:t>
            </a:r>
            <a:r>
              <a:rPr lang="en-US" i="1"/>
              <a:t> </a:t>
            </a:r>
            <a:endParaRPr lang="en-US" sz="2400" i="1"/>
          </a:p>
          <a:p>
            <a:pPr lvl="1" fontAlgn="base"/>
            <a:r>
              <a:rPr lang="en-US"/>
              <a:t>Báo cáo doanh thu: Cung cấp báo cáo doanh thu theo ngày, tuần, và tháng. </a:t>
            </a:r>
          </a:p>
          <a:p>
            <a:pPr lvl="1" fontAlgn="base"/>
            <a:r>
              <a:rPr lang="en-US"/>
              <a:t>Báo cáo tồn kho</a:t>
            </a:r>
            <a:r>
              <a:rPr lang="en-US" b="1"/>
              <a:t>:</a:t>
            </a:r>
            <a:r>
              <a:rPr lang="en-US"/>
              <a:t> Cung cấp báo cáo tình hình tồn kho và các sản phẩm bán chạy. </a:t>
            </a:r>
          </a:p>
          <a:p>
            <a:pPr lvl="1" fontAlgn="base"/>
            <a:endParaRPr lang="en-US"/>
          </a:p>
        </p:txBody>
      </p:sp>
    </p:spTree>
    <p:extLst>
      <p:ext uri="{BB962C8B-B14F-4D97-AF65-F5344CB8AC3E}">
        <p14:creationId xmlns:p14="http://schemas.microsoft.com/office/powerpoint/2010/main" val="503117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CC14E3-A615-0AFE-FC81-C60D2902D25F}"/>
              </a:ext>
            </a:extLst>
          </p:cNvPr>
          <p:cNvSpPr/>
          <p:nvPr/>
        </p:nvSpPr>
        <p:spPr>
          <a:xfrm>
            <a:off x="360485" y="0"/>
            <a:ext cx="3759200" cy="233875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a:t>DEMO Phần mềm</a:t>
            </a:r>
          </a:p>
        </p:txBody>
      </p:sp>
      <p:sp>
        <p:nvSpPr>
          <p:cNvPr id="5" name="Rectangle 4">
            <a:extLst>
              <a:ext uri="{FF2B5EF4-FFF2-40B4-BE49-F238E27FC236}">
                <a16:creationId xmlns:a16="http://schemas.microsoft.com/office/drawing/2014/main" id="{18CF98C6-FA80-54FA-5A7A-9DD7CB81149D}"/>
              </a:ext>
            </a:extLst>
          </p:cNvPr>
          <p:cNvSpPr/>
          <p:nvPr/>
        </p:nvSpPr>
        <p:spPr>
          <a:xfrm>
            <a:off x="101600" y="350982"/>
            <a:ext cx="3759200" cy="65578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b="1"/>
          </a:p>
        </p:txBody>
      </p:sp>
      <p:pic>
        <p:nvPicPr>
          <p:cNvPr id="6" name="Picture 5">
            <a:extLst>
              <a:ext uri="{FF2B5EF4-FFF2-40B4-BE49-F238E27FC236}">
                <a16:creationId xmlns:a16="http://schemas.microsoft.com/office/drawing/2014/main" id="{CD8AE4A4-4D1C-23DB-0401-4BDB96230282}"/>
              </a:ext>
            </a:extLst>
          </p:cNvPr>
          <p:cNvPicPr>
            <a:picLocks noChangeAspect="1"/>
          </p:cNvPicPr>
          <p:nvPr/>
        </p:nvPicPr>
        <p:blipFill>
          <a:blip r:embed="rId2"/>
          <a:stretch>
            <a:fillRect/>
          </a:stretch>
        </p:blipFill>
        <p:spPr>
          <a:xfrm>
            <a:off x="2656078" y="3429000"/>
            <a:ext cx="3236083" cy="2110173"/>
          </a:xfrm>
          <a:prstGeom prst="rect">
            <a:avLst/>
          </a:prstGeom>
        </p:spPr>
      </p:pic>
      <p:sp>
        <p:nvSpPr>
          <p:cNvPr id="7" name="Text Placeholder 32">
            <a:extLst>
              <a:ext uri="{FF2B5EF4-FFF2-40B4-BE49-F238E27FC236}">
                <a16:creationId xmlns:a16="http://schemas.microsoft.com/office/drawing/2014/main" id="{15BB02F8-8655-29CA-2ED2-62A4CF9B28ED}"/>
              </a:ext>
            </a:extLst>
          </p:cNvPr>
          <p:cNvSpPr txBox="1">
            <a:spLocks/>
          </p:cNvSpPr>
          <p:nvPr/>
        </p:nvSpPr>
        <p:spPr>
          <a:xfrm>
            <a:off x="6463661" y="3535470"/>
            <a:ext cx="3866084" cy="211800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a:p>
            <a:pPr marL="342900" indent="-342900"/>
            <a:r>
              <a:rPr lang="en-US" sz="3600" b="1"/>
              <a:t>Node.js</a:t>
            </a:r>
          </a:p>
          <a:p>
            <a:pPr marL="342900" indent="-342900"/>
            <a:r>
              <a:rPr lang="en-US" sz="3600" b="1"/>
              <a:t>React JS </a:t>
            </a:r>
          </a:p>
          <a:p>
            <a:pPr marL="342900" indent="-342900"/>
            <a:r>
              <a:rPr lang="en-US" sz="3600" b="1"/>
              <a:t>MySQL</a:t>
            </a:r>
            <a:endParaRPr lang="en-US" sz="3600" b="1" dirty="0"/>
          </a:p>
        </p:txBody>
      </p:sp>
      <p:sp>
        <p:nvSpPr>
          <p:cNvPr id="8" name="TextBox 7">
            <a:extLst>
              <a:ext uri="{FF2B5EF4-FFF2-40B4-BE49-F238E27FC236}">
                <a16:creationId xmlns:a16="http://schemas.microsoft.com/office/drawing/2014/main" id="{79813C38-FDB5-7AB3-6EB6-3525095833E1}"/>
              </a:ext>
            </a:extLst>
          </p:cNvPr>
          <p:cNvSpPr txBox="1"/>
          <p:nvPr/>
        </p:nvSpPr>
        <p:spPr>
          <a:xfrm>
            <a:off x="2891370" y="2052879"/>
            <a:ext cx="6409259" cy="830997"/>
          </a:xfrm>
          <a:prstGeom prst="rect">
            <a:avLst/>
          </a:prstGeom>
          <a:noFill/>
        </p:spPr>
        <p:txBody>
          <a:bodyPr wrap="square" rtlCol="0">
            <a:spAutoFit/>
          </a:bodyPr>
          <a:lstStyle/>
          <a:p>
            <a:r>
              <a:rPr lang="en-US" sz="4800" b="1" dirty="0">
                <a:latin typeface="Google Sans Text"/>
              </a:rPr>
              <a:t>CÔNG CỤ THỰC HIỆN</a:t>
            </a:r>
          </a:p>
        </p:txBody>
      </p:sp>
    </p:spTree>
    <p:extLst>
      <p:ext uri="{BB962C8B-B14F-4D97-AF65-F5344CB8AC3E}">
        <p14:creationId xmlns:p14="http://schemas.microsoft.com/office/powerpoint/2010/main" val="301027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513DEE-9CC1-7F49-6F80-C2AAE9B5F7C5}"/>
              </a:ext>
            </a:extLst>
          </p:cNvPr>
          <p:cNvSpPr/>
          <p:nvPr/>
        </p:nvSpPr>
        <p:spPr>
          <a:xfrm>
            <a:off x="0" y="320438"/>
            <a:ext cx="3676073" cy="53570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a:t>Cơ sở dữ liệu</a:t>
            </a:r>
          </a:p>
        </p:txBody>
      </p:sp>
      <p:pic>
        <p:nvPicPr>
          <p:cNvPr id="8" name="Picture 7" descr="A screenshot of a computer program&#10;&#10;AI-generated content may be incorrect.">
            <a:extLst>
              <a:ext uri="{FF2B5EF4-FFF2-40B4-BE49-F238E27FC236}">
                <a16:creationId xmlns:a16="http://schemas.microsoft.com/office/drawing/2014/main" id="{0BF9D92D-7BC5-8CFF-D822-33AEE6733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169" y="1141255"/>
            <a:ext cx="9076207" cy="5646909"/>
          </a:xfrm>
          <a:prstGeom prst="rect">
            <a:avLst/>
          </a:prstGeom>
        </p:spPr>
      </p:pic>
    </p:spTree>
    <p:extLst>
      <p:ext uri="{BB962C8B-B14F-4D97-AF65-F5344CB8AC3E}">
        <p14:creationId xmlns:p14="http://schemas.microsoft.com/office/powerpoint/2010/main" val="149809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2">
            <a:extLst>
              <a:ext uri="{FF2B5EF4-FFF2-40B4-BE49-F238E27FC236}">
                <a16:creationId xmlns:a16="http://schemas.microsoft.com/office/drawing/2014/main" id="{63A0FD4A-99DE-013E-B33D-7DB56F8B0EC1}"/>
              </a:ext>
            </a:extLst>
          </p:cNvPr>
          <p:cNvSpPr txBox="1">
            <a:spLocks/>
          </p:cNvSpPr>
          <p:nvPr/>
        </p:nvSpPr>
        <p:spPr>
          <a:xfrm>
            <a:off x="1128142" y="589084"/>
            <a:ext cx="7467599" cy="34538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a:t>Hệ thống được xây dựng dựa trên 3 chức năng người dùng: </a:t>
            </a:r>
          </a:p>
          <a:p>
            <a:pPr marL="800100" lvl="1" indent="-342900"/>
            <a:r>
              <a:rPr lang="en-US" sz="2800"/>
              <a:t>Admin </a:t>
            </a:r>
          </a:p>
          <a:p>
            <a:pPr marL="800100" lvl="1" indent="-342900"/>
            <a:r>
              <a:rPr lang="en-US" sz="2800"/>
              <a:t>Nhân viên</a:t>
            </a:r>
          </a:p>
          <a:p>
            <a:pPr marL="800100" lvl="1" indent="-342900"/>
            <a:r>
              <a:rPr lang="en-US" sz="2800"/>
              <a:t>Khách hàng</a:t>
            </a:r>
            <a:endParaRPr lang="en-US" sz="2800" dirty="0"/>
          </a:p>
        </p:txBody>
      </p:sp>
    </p:spTree>
    <p:extLst>
      <p:ext uri="{BB962C8B-B14F-4D97-AF65-F5344CB8AC3E}">
        <p14:creationId xmlns:p14="http://schemas.microsoft.com/office/powerpoint/2010/main" val="3087982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0991-4CFE-3E0B-FB2C-6D435BD683E0}"/>
              </a:ext>
            </a:extLst>
          </p:cNvPr>
          <p:cNvSpPr>
            <a:spLocks noGrp="1"/>
          </p:cNvSpPr>
          <p:nvPr>
            <p:ph type="title"/>
          </p:nvPr>
        </p:nvSpPr>
        <p:spPr>
          <a:xfrm>
            <a:off x="838200" y="365125"/>
            <a:ext cx="10515600" cy="883383"/>
          </a:xfrm>
        </p:spPr>
        <p:txBody>
          <a:bodyPr/>
          <a:lstStyle/>
          <a:p>
            <a:r>
              <a:rPr lang="en-US"/>
              <a:t>Giao diện trang chủ của admin và nhân viên</a:t>
            </a:r>
          </a:p>
        </p:txBody>
      </p:sp>
      <p:pic>
        <p:nvPicPr>
          <p:cNvPr id="5" name="Picture 4" descr="A screenshot of a computer&#10;&#10;AI-generated content may be incorrect.">
            <a:extLst>
              <a:ext uri="{FF2B5EF4-FFF2-40B4-BE49-F238E27FC236}">
                <a16:creationId xmlns:a16="http://schemas.microsoft.com/office/drawing/2014/main" id="{8EB6CC2C-DFB2-CF49-0C56-E8B6594C0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8" y="1330405"/>
            <a:ext cx="12089423" cy="5357775"/>
          </a:xfrm>
          <a:prstGeom prst="rect">
            <a:avLst/>
          </a:prstGeom>
        </p:spPr>
      </p:pic>
    </p:spTree>
    <p:extLst>
      <p:ext uri="{BB962C8B-B14F-4D97-AF65-F5344CB8AC3E}">
        <p14:creationId xmlns:p14="http://schemas.microsoft.com/office/powerpoint/2010/main" val="195276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FE730-AFAE-0BC1-2435-2C465A4387EE}"/>
              </a:ext>
            </a:extLst>
          </p:cNvPr>
          <p:cNvSpPr>
            <a:spLocks noGrp="1"/>
          </p:cNvSpPr>
          <p:nvPr>
            <p:ph type="title"/>
          </p:nvPr>
        </p:nvSpPr>
        <p:spPr>
          <a:xfrm>
            <a:off x="1145930" y="23018"/>
            <a:ext cx="10515600" cy="1004888"/>
          </a:xfrm>
        </p:spPr>
        <p:txBody>
          <a:bodyPr/>
          <a:lstStyle/>
          <a:p>
            <a:r>
              <a:rPr lang="en-US"/>
              <a:t>Giao diện trang chủ của khách hàng</a:t>
            </a:r>
          </a:p>
        </p:txBody>
      </p:sp>
      <p:pic>
        <p:nvPicPr>
          <p:cNvPr id="5" name="Picture 4" descr="A screenshot of a computer&#10;&#10;AI-generated content may be incorrect.">
            <a:extLst>
              <a:ext uri="{FF2B5EF4-FFF2-40B4-BE49-F238E27FC236}">
                <a16:creationId xmlns:a16="http://schemas.microsoft.com/office/drawing/2014/main" id="{DE5F38DB-CE8C-847C-1ACF-5F3C793F6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06769"/>
            <a:ext cx="12192000" cy="5579902"/>
          </a:xfrm>
          <a:prstGeom prst="rect">
            <a:avLst/>
          </a:prstGeom>
        </p:spPr>
      </p:pic>
    </p:spTree>
    <p:extLst>
      <p:ext uri="{BB962C8B-B14F-4D97-AF65-F5344CB8AC3E}">
        <p14:creationId xmlns:p14="http://schemas.microsoft.com/office/powerpoint/2010/main" val="1498084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TM03457510[[fn=Savon]]</Template>
  <TotalTime>123</TotalTime>
  <Words>746</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Google Sans Text</vt:lpstr>
      <vt:lpstr>Office Theme</vt:lpstr>
      <vt:lpstr>Chuyên đề  (định hướng doanh nghiệp phần mềm)</vt:lpstr>
      <vt:lpstr>PowerPoint Presentation</vt:lpstr>
      <vt:lpstr>PowerPoint Presentation</vt:lpstr>
      <vt:lpstr>PowerPoint Presentation</vt:lpstr>
      <vt:lpstr>PowerPoint Presentation</vt:lpstr>
      <vt:lpstr>PowerPoint Presentation</vt:lpstr>
      <vt:lpstr>PowerPoint Presentation</vt:lpstr>
      <vt:lpstr>Giao diện trang chủ của admin và nhân viên</vt:lpstr>
      <vt:lpstr>Giao diện trang chủ của khách hàng</vt:lpstr>
      <vt:lpstr>Tổng kết và hướng phát triển cho phần mềm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phúc Nguyễn</dc:creator>
  <cp:lastModifiedBy>phúc Nguyễn</cp:lastModifiedBy>
  <cp:revision>8</cp:revision>
  <dcterms:created xsi:type="dcterms:W3CDTF">2025-10-17T03:03:02Z</dcterms:created>
  <dcterms:modified xsi:type="dcterms:W3CDTF">2025-10-17T07:17:19Z</dcterms:modified>
</cp:coreProperties>
</file>