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Itim" panose="020B0604020202020204" charset="-34"/>
      <p:regular r:id="rId39"/>
    </p:embeddedFont>
    <p:embeddedFont>
      <p:font typeface="Merriweather"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105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8b238304a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b2c2c023c3_1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b2c2c023c3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a808233b69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a808233b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1a808233b69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1a808233b6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1b2c2c023c3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1b2c2c023c3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1a808233b69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1a808233b6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b2c2c023c3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b2c2c023c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1b2c2c023c3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1b2c2c023c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1a808233b69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1a808233b69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a808233b69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a808233b6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1a808233b69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1a808233b6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8bca512db4_0_5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8bca512db4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1a808233b69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1a808233b69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1a808233b69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1a808233b69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g1a808233b69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1a808233b69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2"/>
        <p:cNvGrpSpPr/>
        <p:nvPr/>
      </p:nvGrpSpPr>
      <p:grpSpPr>
        <a:xfrm>
          <a:off x="0" y="0"/>
          <a:ext cx="0" cy="0"/>
          <a:chOff x="0" y="0"/>
          <a:chExt cx="0" cy="0"/>
        </a:xfrm>
      </p:grpSpPr>
      <p:sp>
        <p:nvSpPr>
          <p:cNvPr id="1623" name="Google Shape;1623;g1a808233b69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4" name="Google Shape;1624;g1a808233b6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g1a8ae7fe6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2" name="Google Shape;1652;g1a8ae7fe6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1a8ae7fe61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1a8ae7fe6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1a8ae7fe61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1a8ae7fe61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g1a8ae7fe61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 name="Google Shape;1674;g1a8ae7fe6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1a8ae7fe61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1a8ae7fe61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1a8ae7fe61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1a8ae7fe61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1a8ae7fe61b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1a8ae7fe61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1a8ae7fe61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1a8ae7fe61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1a8ae7fe61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1a8ae7fe61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1a808233b69_0_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1a808233b69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1a808233b69_0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1a808233b69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1a808233b69_0_7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1a808233b69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a808233b69_0_8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a808233b69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8b8338ba29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8b8338ba2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8b951196ad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8b93f3d687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b2c2c023c3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b2c2c023c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a808233b69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1a808233b6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1a808233b69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1a808233b69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1">
  <p:cSld name="TITLE_ONLY_1">
    <p:spTree>
      <p:nvGrpSpPr>
        <p:cNvPr id="1" name="Shape 279"/>
        <p:cNvGrpSpPr/>
        <p:nvPr/>
      </p:nvGrpSpPr>
      <p:grpSpPr>
        <a:xfrm>
          <a:off x="0" y="0"/>
          <a:ext cx="0" cy="0"/>
          <a:chOff x="0" y="0"/>
          <a:chExt cx="0" cy="0"/>
        </a:xfrm>
      </p:grpSpPr>
      <p:grpSp>
        <p:nvGrpSpPr>
          <p:cNvPr id="280" name="Google Shape;280;p11"/>
          <p:cNvGrpSpPr/>
          <p:nvPr/>
        </p:nvGrpSpPr>
        <p:grpSpPr>
          <a:xfrm>
            <a:off x="-1700" y="329"/>
            <a:ext cx="9147400" cy="5142843"/>
            <a:chOff x="238125" y="854700"/>
            <a:chExt cx="7142500" cy="4015650"/>
          </a:xfrm>
        </p:grpSpPr>
        <p:sp>
          <p:nvSpPr>
            <p:cNvPr id="281" name="Google Shape;281;p1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01" name="Google Shape;301;p11"/>
          <p:cNvSpPr txBox="1">
            <a:spLocks noGrp="1"/>
          </p:cNvSpPr>
          <p:nvPr>
            <p:ph type="title"/>
          </p:nvPr>
        </p:nvSpPr>
        <p:spPr>
          <a:xfrm>
            <a:off x="720000" y="540000"/>
            <a:ext cx="7704000" cy="4068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p:cSld name="CUSTOM_7">
    <p:spTree>
      <p:nvGrpSpPr>
        <p:cNvPr id="1"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2"/>
          <p:cNvSpPr txBox="1">
            <a:spLocks noGrp="1"/>
          </p:cNvSpPr>
          <p:nvPr>
            <p:ph type="subTitle" idx="1"/>
          </p:nvPr>
        </p:nvSpPr>
        <p:spPr>
          <a:xfrm>
            <a:off x="8041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58336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58336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331890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331890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2" name="Google Shape;332;p12"/>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8041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4" name="Google Shape;334;p12"/>
          <p:cNvSpPr txBox="1">
            <a:spLocks noGrp="1"/>
          </p:cNvSpPr>
          <p:nvPr>
            <p:ph type="subTitle" idx="8"/>
          </p:nvPr>
        </p:nvSpPr>
        <p:spPr>
          <a:xfrm>
            <a:off x="58336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5" name="Google Shape;335;p12"/>
          <p:cNvSpPr txBox="1">
            <a:spLocks noGrp="1"/>
          </p:cNvSpPr>
          <p:nvPr>
            <p:ph type="subTitle" idx="9"/>
          </p:nvPr>
        </p:nvSpPr>
        <p:spPr>
          <a:xfrm>
            <a:off x="8041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6" name="Google Shape;336;p12"/>
          <p:cNvSpPr txBox="1">
            <a:spLocks noGrp="1"/>
          </p:cNvSpPr>
          <p:nvPr>
            <p:ph type="subTitle" idx="13"/>
          </p:nvPr>
        </p:nvSpPr>
        <p:spPr>
          <a:xfrm>
            <a:off x="58336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7" name="Google Shape;337;p12"/>
          <p:cNvSpPr txBox="1">
            <a:spLocks noGrp="1"/>
          </p:cNvSpPr>
          <p:nvPr>
            <p:ph type="subTitle" idx="14"/>
          </p:nvPr>
        </p:nvSpPr>
        <p:spPr>
          <a:xfrm>
            <a:off x="331890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8" name="Google Shape;338;p12"/>
          <p:cNvSpPr txBox="1">
            <a:spLocks noGrp="1"/>
          </p:cNvSpPr>
          <p:nvPr>
            <p:ph type="subTitle" idx="15"/>
          </p:nvPr>
        </p:nvSpPr>
        <p:spPr>
          <a:xfrm>
            <a:off x="331890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5"/>
        <p:cNvGrpSpPr/>
        <p:nvPr/>
      </p:nvGrpSpPr>
      <p:grpSpPr>
        <a:xfrm>
          <a:off x="0" y="0"/>
          <a:ext cx="0" cy="0"/>
          <a:chOff x="0" y="0"/>
          <a:chExt cx="0" cy="0"/>
        </a:xfrm>
      </p:grpSpPr>
      <p:grpSp>
        <p:nvGrpSpPr>
          <p:cNvPr id="396" name="Google Shape;396;p15"/>
          <p:cNvGrpSpPr/>
          <p:nvPr/>
        </p:nvGrpSpPr>
        <p:grpSpPr>
          <a:xfrm>
            <a:off x="-1700" y="329"/>
            <a:ext cx="9147400" cy="5142843"/>
            <a:chOff x="238125" y="854700"/>
            <a:chExt cx="7142500" cy="4015650"/>
          </a:xfrm>
        </p:grpSpPr>
        <p:sp>
          <p:nvSpPr>
            <p:cNvPr id="397" name="Google Shape;39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15"/>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417" name="Google Shape;417;p15"/>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txBox="1">
            <a:spLocks noGrp="1"/>
          </p:cNvSpPr>
          <p:nvPr>
            <p:ph type="title"/>
          </p:nvPr>
        </p:nvSpPr>
        <p:spPr>
          <a:xfrm>
            <a:off x="720000" y="1484450"/>
            <a:ext cx="3519300" cy="1679700"/>
          </a:xfrm>
          <a:prstGeom prst="rect">
            <a:avLst/>
          </a:prstGeom>
        </p:spPr>
        <p:txBody>
          <a:bodyPr spcFirstLastPara="1" wrap="square" lIns="0" tIns="0" rIns="0" bIns="0"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9" name="Google Shape;419;p15"/>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906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3" name="Google Shape;463;p16"/>
          <p:cNvSpPr txBox="1">
            <a:spLocks noGrp="1"/>
          </p:cNvSpPr>
          <p:nvPr>
            <p:ph type="subTitle" idx="2"/>
          </p:nvPr>
        </p:nvSpPr>
        <p:spPr>
          <a:xfrm>
            <a:off x="5703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4" name="Google Shape;464;p16"/>
          <p:cNvSpPr txBox="1">
            <a:spLocks noGrp="1"/>
          </p:cNvSpPr>
          <p:nvPr>
            <p:ph type="subTitle" idx="3"/>
          </p:nvPr>
        </p:nvSpPr>
        <p:spPr>
          <a:xfrm>
            <a:off x="906900" y="202827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5" name="Google Shape;465;p16"/>
          <p:cNvSpPr txBox="1">
            <a:spLocks noGrp="1"/>
          </p:cNvSpPr>
          <p:nvPr>
            <p:ph type="subTitle" idx="4"/>
          </p:nvPr>
        </p:nvSpPr>
        <p:spPr>
          <a:xfrm>
            <a:off x="5427475" y="1810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6" name="Google Shape;466;p16"/>
          <p:cNvSpPr txBox="1">
            <a:spLocks noGrp="1"/>
          </p:cNvSpPr>
          <p:nvPr>
            <p:ph type="subTitle" idx="5"/>
          </p:nvPr>
        </p:nvSpPr>
        <p:spPr>
          <a:xfrm>
            <a:off x="906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7" name="Google Shape;467;p16"/>
          <p:cNvSpPr txBox="1">
            <a:spLocks noGrp="1"/>
          </p:cNvSpPr>
          <p:nvPr>
            <p:ph type="subTitle" idx="6"/>
          </p:nvPr>
        </p:nvSpPr>
        <p:spPr>
          <a:xfrm>
            <a:off x="5703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8" name="Google Shape;468;p16"/>
          <p:cNvSpPr txBox="1">
            <a:spLocks noGrp="1"/>
          </p:cNvSpPr>
          <p:nvPr>
            <p:ph type="subTitle" idx="7"/>
          </p:nvPr>
        </p:nvSpPr>
        <p:spPr>
          <a:xfrm>
            <a:off x="906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9" name="Google Shape;469;p16"/>
          <p:cNvSpPr txBox="1">
            <a:spLocks noGrp="1"/>
          </p:cNvSpPr>
          <p:nvPr>
            <p:ph type="subTitle" idx="8"/>
          </p:nvPr>
        </p:nvSpPr>
        <p:spPr>
          <a:xfrm>
            <a:off x="5703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0" name="Google Shape;470;p16"/>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9"/>
          <p:cNvSpPr txBox="1">
            <a:spLocks noGrp="1"/>
          </p:cNvSpPr>
          <p:nvPr>
            <p:ph type="title"/>
          </p:nvPr>
        </p:nvSpPr>
        <p:spPr>
          <a:xfrm>
            <a:off x="720000" y="540000"/>
            <a:ext cx="4824600" cy="9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design">
  <p:cSld name="CUSTOM_11">
    <p:spTree>
      <p:nvGrpSpPr>
        <p:cNvPr id="1" name="Shape 558"/>
        <p:cNvGrpSpPr/>
        <p:nvPr/>
      </p:nvGrpSpPr>
      <p:grpSpPr>
        <a:xfrm>
          <a:off x="0" y="0"/>
          <a:ext cx="0" cy="0"/>
          <a:chOff x="0" y="0"/>
          <a:chExt cx="0" cy="0"/>
        </a:xfrm>
      </p:grpSpPr>
      <p:sp>
        <p:nvSpPr>
          <p:cNvPr id="559" name="Google Shape;559;p20"/>
          <p:cNvSpPr txBox="1">
            <a:spLocks noGrp="1"/>
          </p:cNvSpPr>
          <p:nvPr>
            <p:ph type="title"/>
          </p:nvPr>
        </p:nvSpPr>
        <p:spPr>
          <a:xfrm>
            <a:off x="4572000" y="540000"/>
            <a:ext cx="3852000" cy="4887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560" name="Google Shape;560;p20"/>
          <p:cNvGrpSpPr/>
          <p:nvPr/>
        </p:nvGrpSpPr>
        <p:grpSpPr>
          <a:xfrm>
            <a:off x="-1700" y="329"/>
            <a:ext cx="9147400" cy="5142843"/>
            <a:chOff x="238125" y="854700"/>
            <a:chExt cx="7142500" cy="4015650"/>
          </a:xfrm>
        </p:grpSpPr>
        <p:sp>
          <p:nvSpPr>
            <p:cNvPr id="561" name="Google Shape;561;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3"/>
        <p:cNvGrpSpPr/>
        <p:nvPr/>
      </p:nvGrpSpPr>
      <p:grpSpPr>
        <a:xfrm>
          <a:off x="0" y="0"/>
          <a:ext cx="0" cy="0"/>
          <a:chOff x="0" y="0"/>
          <a:chExt cx="0" cy="0"/>
        </a:xfrm>
      </p:grpSpPr>
      <p:grpSp>
        <p:nvGrpSpPr>
          <p:cNvPr id="584" name="Google Shape;584;p21"/>
          <p:cNvGrpSpPr/>
          <p:nvPr/>
        </p:nvGrpSpPr>
        <p:grpSpPr>
          <a:xfrm>
            <a:off x="-1700" y="329"/>
            <a:ext cx="9147400" cy="5142843"/>
            <a:chOff x="238125" y="854700"/>
            <a:chExt cx="7142500" cy="4015650"/>
          </a:xfrm>
        </p:grpSpPr>
        <p:sp>
          <p:nvSpPr>
            <p:cNvPr id="585" name="Google Shape;585;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4" name="Google Shape;604;p2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605" name="Google Shape;605;p21"/>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txBox="1">
            <a:spLocks noGrp="1"/>
          </p:cNvSpPr>
          <p:nvPr>
            <p:ph type="title" hasCustomPrompt="1"/>
          </p:nvPr>
        </p:nvSpPr>
        <p:spPr>
          <a:xfrm>
            <a:off x="1768200" y="1629238"/>
            <a:ext cx="5607600" cy="1361100"/>
          </a:xfrm>
          <a:prstGeom prst="rect">
            <a:avLst/>
          </a:prstGeom>
        </p:spPr>
        <p:txBody>
          <a:bodyPr spcFirstLastPara="1" wrap="square" lIns="0" tIns="0" rIns="0" bIns="0"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7" name="Google Shape;607;p21"/>
          <p:cNvSpPr txBox="1">
            <a:spLocks noGrp="1"/>
          </p:cNvSpPr>
          <p:nvPr>
            <p:ph type="body" idx="1"/>
          </p:nvPr>
        </p:nvSpPr>
        <p:spPr>
          <a:xfrm>
            <a:off x="2710050" y="2850942"/>
            <a:ext cx="3723900" cy="663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608"/>
        <p:cNvGrpSpPr/>
        <p:nvPr/>
      </p:nvGrpSpPr>
      <p:grpSpPr>
        <a:xfrm>
          <a:off x="0" y="0"/>
          <a:ext cx="0" cy="0"/>
          <a:chOff x="0" y="0"/>
          <a:chExt cx="0" cy="0"/>
        </a:xfrm>
      </p:grpSpPr>
      <p:grpSp>
        <p:nvGrpSpPr>
          <p:cNvPr id="609" name="Google Shape;609;p22"/>
          <p:cNvGrpSpPr/>
          <p:nvPr/>
        </p:nvGrpSpPr>
        <p:grpSpPr>
          <a:xfrm>
            <a:off x="-174525" y="-22399"/>
            <a:ext cx="9487164" cy="5193049"/>
            <a:chOff x="-174525" y="-22399"/>
            <a:chExt cx="9487164" cy="5193049"/>
          </a:xfrm>
        </p:grpSpPr>
        <p:sp>
          <p:nvSpPr>
            <p:cNvPr id="610" name="Google Shape;610;p22"/>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 name="Google Shape;611;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22"/>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45" name="Google Shape;645;p22"/>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6" name="Google Shape;646;p22"/>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7" name="Google Shape;647;p22"/>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8" name="Google Shape;648;p22"/>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9" name="Google Shape;649;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50" name="Google Shape;650;p22"/>
          <p:cNvSpPr txBox="1">
            <a:spLocks noGrp="1"/>
          </p:cNvSpPr>
          <p:nvPr>
            <p:ph type="title" hasCustomPrompt="1"/>
          </p:nvPr>
        </p:nvSpPr>
        <p:spPr>
          <a:xfrm>
            <a:off x="720000" y="1143700"/>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1" name="Google Shape;651;p22"/>
          <p:cNvSpPr txBox="1">
            <a:spLocks noGrp="1"/>
          </p:cNvSpPr>
          <p:nvPr>
            <p:ph type="title" idx="2" hasCustomPrompt="1"/>
          </p:nvPr>
        </p:nvSpPr>
        <p:spPr>
          <a:xfrm>
            <a:off x="720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2" name="Google Shape;652;p22"/>
          <p:cNvSpPr txBox="1">
            <a:spLocks noGrp="1"/>
          </p:cNvSpPr>
          <p:nvPr>
            <p:ph type="title" idx="3" hasCustomPrompt="1"/>
          </p:nvPr>
        </p:nvSpPr>
        <p:spPr>
          <a:xfrm>
            <a:off x="5094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3" name="Google Shape;653;p22"/>
          <p:cNvSpPr txBox="1">
            <a:spLocks noGrp="1"/>
          </p:cNvSpPr>
          <p:nvPr>
            <p:ph type="subTitle" idx="1"/>
          </p:nvPr>
        </p:nvSpPr>
        <p:spPr>
          <a:xfrm>
            <a:off x="720000" y="1939588"/>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4" name="Google Shape;654;p22"/>
          <p:cNvSpPr txBox="1">
            <a:spLocks noGrp="1"/>
          </p:cNvSpPr>
          <p:nvPr>
            <p:ph type="subTitle" idx="4"/>
          </p:nvPr>
        </p:nvSpPr>
        <p:spPr>
          <a:xfrm>
            <a:off x="720000" y="3742100"/>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5" name="Google Shape;655;p22"/>
          <p:cNvSpPr txBox="1">
            <a:spLocks noGrp="1"/>
          </p:cNvSpPr>
          <p:nvPr>
            <p:ph type="subTitle" idx="5"/>
          </p:nvPr>
        </p:nvSpPr>
        <p:spPr>
          <a:xfrm>
            <a:off x="5291700" y="3742125"/>
            <a:ext cx="3132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720000" y="2633338"/>
            <a:ext cx="2073600" cy="15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9" name="Google Shape;699;p23"/>
          <p:cNvSpPr txBox="1">
            <a:spLocks noGrp="1"/>
          </p:cNvSpPr>
          <p:nvPr>
            <p:ph type="title"/>
          </p:nvPr>
        </p:nvSpPr>
        <p:spPr>
          <a:xfrm>
            <a:off x="720000" y="1452200"/>
            <a:ext cx="1621200" cy="9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1" name="Google Shape;721;p24"/>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4" name="Google Shape;724;p24"/>
          <p:cNvSpPr txBox="1"/>
          <p:nvPr/>
        </p:nvSpPr>
        <p:spPr>
          <a:xfrm>
            <a:off x="2422213" y="3744575"/>
            <a:ext cx="4299600" cy="633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1200">
                <a:solidFill>
                  <a:schemeClr val="dk2"/>
                </a:solidFill>
                <a:latin typeface="Muli"/>
                <a:ea typeface="Muli"/>
                <a:cs typeface="Muli"/>
                <a:sym typeface="Muli"/>
              </a:rPr>
              <a:t>CREDITS: This presentation template was created by </a:t>
            </a:r>
            <a:r>
              <a:rPr lang="en" sz="1200">
                <a:solidFill>
                  <a:schemeClr val="dk2"/>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200">
                <a:solidFill>
                  <a:schemeClr val="dk2"/>
                </a:solidFill>
                <a:latin typeface="Muli"/>
                <a:ea typeface="Muli"/>
                <a:cs typeface="Muli"/>
                <a:sym typeface="Muli"/>
              </a:rPr>
              <a:t>, including icons by </a:t>
            </a:r>
            <a:r>
              <a:rPr lang="en" sz="1200">
                <a:solidFill>
                  <a:schemeClr val="dk2"/>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200">
                <a:solidFill>
                  <a:schemeClr val="dk2"/>
                </a:solidFill>
                <a:latin typeface="Muli"/>
                <a:ea typeface="Muli"/>
                <a:cs typeface="Muli"/>
                <a:sym typeface="Muli"/>
              </a:rPr>
              <a:t>, and infographics &amp; images by </a:t>
            </a:r>
            <a:r>
              <a:rPr lang="en" sz="1200">
                <a:solidFill>
                  <a:schemeClr val="dk2"/>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r>
              <a:rPr lang="en" sz="1200">
                <a:solidFill>
                  <a:schemeClr val="dk2"/>
                </a:solidFill>
                <a:latin typeface="Muli"/>
                <a:ea typeface="Muli"/>
                <a:cs typeface="Muli"/>
                <a:sym typeface="Muli"/>
              </a:rPr>
              <a:t>. </a:t>
            </a:r>
            <a:endParaRPr sz="1200">
              <a:solidFill>
                <a:schemeClr val="dk2"/>
              </a:solidFill>
              <a:latin typeface="Muli"/>
              <a:ea typeface="Muli"/>
              <a:cs typeface="Muli"/>
              <a:sym typeface="Muli"/>
            </a:endParaRPr>
          </a:p>
        </p:txBody>
      </p:sp>
      <p:sp>
        <p:nvSpPr>
          <p:cNvPr id="725" name="Google Shape;725;p24"/>
          <p:cNvSpPr txBox="1">
            <a:spLocks noGrp="1"/>
          </p:cNvSpPr>
          <p:nvPr>
            <p:ph type="subTitle" idx="1"/>
          </p:nvPr>
        </p:nvSpPr>
        <p:spPr>
          <a:xfrm>
            <a:off x="2955600" y="2001450"/>
            <a:ext cx="3232800" cy="177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3">
  <p:cSld name="CUSTOM_9_1">
    <p:spTree>
      <p:nvGrpSpPr>
        <p:cNvPr id="1" name="Shape 738"/>
        <p:cNvGrpSpPr/>
        <p:nvPr/>
      </p:nvGrpSpPr>
      <p:grpSpPr>
        <a:xfrm>
          <a:off x="0" y="0"/>
          <a:ext cx="0" cy="0"/>
          <a:chOff x="0" y="0"/>
          <a:chExt cx="0" cy="0"/>
        </a:xfrm>
      </p:grpSpPr>
      <p:grpSp>
        <p:nvGrpSpPr>
          <p:cNvPr id="739" name="Google Shape;739;p25"/>
          <p:cNvGrpSpPr/>
          <p:nvPr/>
        </p:nvGrpSpPr>
        <p:grpSpPr>
          <a:xfrm>
            <a:off x="-174525" y="-22399"/>
            <a:ext cx="9487164" cy="5193049"/>
            <a:chOff x="-174525" y="-22399"/>
            <a:chExt cx="9487164" cy="5193049"/>
          </a:xfrm>
        </p:grpSpPr>
        <p:sp>
          <p:nvSpPr>
            <p:cNvPr id="740" name="Google Shape;740;p2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4" name="Google Shape;774;p2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775" name="Google Shape;775;p2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6" name="Google Shape;776;p2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7" name="Google Shape;777;p2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8" name="Google Shape;778;p2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9" name="Google Shape;779;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780" name="Google Shape;780;p25"/>
          <p:cNvSpPr txBox="1">
            <a:spLocks noGrp="1"/>
          </p:cNvSpPr>
          <p:nvPr>
            <p:ph type="subTitle" idx="1"/>
          </p:nvPr>
        </p:nvSpPr>
        <p:spPr>
          <a:xfrm>
            <a:off x="6302975" y="2571750"/>
            <a:ext cx="2121300" cy="15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1" name="Google Shape;781;p25"/>
          <p:cNvSpPr txBox="1">
            <a:spLocks noGrp="1"/>
          </p:cNvSpPr>
          <p:nvPr>
            <p:ph type="title"/>
          </p:nvPr>
        </p:nvSpPr>
        <p:spPr>
          <a:xfrm>
            <a:off x="6682500" y="1452213"/>
            <a:ext cx="1741500" cy="9936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3" name="Google Shape;123;p5"/>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5"/>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5" name="Google Shape;125;p5"/>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5"/>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5"/>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8" name="Google Shape;128;p5"/>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9" name="Google Shape;129;p5"/>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5"/>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grpSp>
        <p:nvGrpSpPr>
          <p:cNvPr id="132" name="Google Shape;132;p6"/>
          <p:cNvGrpSpPr/>
          <p:nvPr/>
        </p:nvGrpSpPr>
        <p:grpSpPr>
          <a:xfrm>
            <a:off x="-174525" y="-22399"/>
            <a:ext cx="9487164" cy="5193049"/>
            <a:chOff x="-174525" y="-22399"/>
            <a:chExt cx="9487164" cy="5193049"/>
          </a:xfrm>
        </p:grpSpPr>
        <p:sp>
          <p:nvSpPr>
            <p:cNvPr id="133" name="Google Shape;133;p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 name="Google Shape;167;p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68" name="Google Shape;168;p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69" name="Google Shape;169;p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0" name="Google Shape;170;p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1" name="Google Shape;171;p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2" name="Google Shape;172;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73" name="Google Shape;173;p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4" name="Google Shape;174;p6"/>
          <p:cNvSpPr txBox="1">
            <a:spLocks noGrp="1"/>
          </p:cNvSpPr>
          <p:nvPr>
            <p:ph type="body" idx="1"/>
          </p:nvPr>
        </p:nvSpPr>
        <p:spPr>
          <a:xfrm>
            <a:off x="470700" y="3119125"/>
            <a:ext cx="33786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5" name="Google Shape;175;p6"/>
          <p:cNvSpPr txBox="1">
            <a:spLocks noGrp="1"/>
          </p:cNvSpPr>
          <p:nvPr>
            <p:ph type="body" idx="2"/>
          </p:nvPr>
        </p:nvSpPr>
        <p:spPr>
          <a:xfrm>
            <a:off x="5368500" y="3105175"/>
            <a:ext cx="31770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6" name="Google Shape;176;p6"/>
          <p:cNvSpPr txBox="1">
            <a:spLocks noGrp="1"/>
          </p:cNvSpPr>
          <p:nvPr>
            <p:ph type="subTitle" idx="3"/>
          </p:nvPr>
        </p:nvSpPr>
        <p:spPr>
          <a:xfrm>
            <a:off x="906900" y="258640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7" name="Google Shape;177;p6"/>
          <p:cNvSpPr txBox="1">
            <a:spLocks noGrp="1"/>
          </p:cNvSpPr>
          <p:nvPr>
            <p:ph type="subTitle" idx="4"/>
          </p:nvPr>
        </p:nvSpPr>
        <p:spPr>
          <a:xfrm>
            <a:off x="5703900" y="2572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CUSTOM_3">
    <p:spTree>
      <p:nvGrpSpPr>
        <p:cNvPr id="1" name="Shape 178"/>
        <p:cNvGrpSpPr/>
        <p:nvPr/>
      </p:nvGrpSpPr>
      <p:grpSpPr>
        <a:xfrm>
          <a:off x="0" y="0"/>
          <a:ext cx="0" cy="0"/>
          <a:chOff x="0" y="0"/>
          <a:chExt cx="0" cy="0"/>
        </a:xfrm>
      </p:grpSpPr>
      <p:grpSp>
        <p:nvGrpSpPr>
          <p:cNvPr id="179" name="Google Shape;179;p7"/>
          <p:cNvGrpSpPr/>
          <p:nvPr/>
        </p:nvGrpSpPr>
        <p:grpSpPr>
          <a:xfrm>
            <a:off x="-174525" y="-22399"/>
            <a:ext cx="9487164" cy="5193049"/>
            <a:chOff x="-174525" y="-22399"/>
            <a:chExt cx="9487164" cy="5193049"/>
          </a:xfrm>
        </p:grpSpPr>
        <p:sp>
          <p:nvSpPr>
            <p:cNvPr id="180" name="Google Shape;180;p7"/>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4" name="Google Shape;214;p7"/>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15" name="Google Shape;215;p7"/>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6" name="Google Shape;216;p7"/>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7" name="Google Shape;217;p7"/>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8" name="Google Shape;218;p7"/>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9" name="Google Shape;219;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20" name="Google Shape;220;p7"/>
          <p:cNvSpPr txBox="1">
            <a:spLocks noGrp="1"/>
          </p:cNvSpPr>
          <p:nvPr>
            <p:ph type="title"/>
          </p:nvPr>
        </p:nvSpPr>
        <p:spPr>
          <a:xfrm>
            <a:off x="720000" y="540000"/>
            <a:ext cx="3087300" cy="1459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7"/>
          <p:cNvSpPr txBox="1">
            <a:spLocks noGrp="1"/>
          </p:cNvSpPr>
          <p:nvPr>
            <p:ph type="subTitle" idx="1"/>
          </p:nvPr>
        </p:nvSpPr>
        <p:spPr>
          <a:xfrm>
            <a:off x="5703898" y="86720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7"/>
          <p:cNvSpPr txBox="1">
            <a:spLocks noGrp="1"/>
          </p:cNvSpPr>
          <p:nvPr>
            <p:ph type="subTitle" idx="2"/>
          </p:nvPr>
        </p:nvSpPr>
        <p:spPr>
          <a:xfrm>
            <a:off x="5703898"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3" name="Google Shape;223;p7"/>
          <p:cNvSpPr txBox="1">
            <a:spLocks noGrp="1"/>
          </p:cNvSpPr>
          <p:nvPr>
            <p:ph type="subTitle" idx="3"/>
          </p:nvPr>
        </p:nvSpPr>
        <p:spPr>
          <a:xfrm>
            <a:off x="906900"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4" name="Google Shape;224;p7"/>
          <p:cNvSpPr txBox="1">
            <a:spLocks noGrp="1"/>
          </p:cNvSpPr>
          <p:nvPr>
            <p:ph type="subTitle" idx="4"/>
          </p:nvPr>
        </p:nvSpPr>
        <p:spPr>
          <a:xfrm>
            <a:off x="906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 name="Google Shape;225;p7"/>
          <p:cNvSpPr txBox="1">
            <a:spLocks noGrp="1"/>
          </p:cNvSpPr>
          <p:nvPr>
            <p:ph type="subTitle" idx="5"/>
          </p:nvPr>
        </p:nvSpPr>
        <p:spPr>
          <a:xfrm>
            <a:off x="5703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6" name="Google Shape;226;p7"/>
          <p:cNvSpPr txBox="1">
            <a:spLocks noGrp="1"/>
          </p:cNvSpPr>
          <p:nvPr>
            <p:ph type="subTitle" idx="6"/>
          </p:nvPr>
        </p:nvSpPr>
        <p:spPr>
          <a:xfrm>
            <a:off x="5703900" y="128980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CUSTOM_4">
    <p:spTree>
      <p:nvGrpSpPr>
        <p:cNvPr id="1"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6241125" y="2642075"/>
            <a:ext cx="2182800" cy="14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5">
    <p:bg>
      <p:bgPr>
        <a:solidFill>
          <a:schemeClr val="lt2"/>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10"/>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txBox="1">
            <a:spLocks noGrp="1"/>
          </p:cNvSpPr>
          <p:nvPr>
            <p:ph type="title"/>
          </p:nvPr>
        </p:nvSpPr>
        <p:spPr>
          <a:xfrm>
            <a:off x="720000" y="540000"/>
            <a:ext cx="5363400" cy="5727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86"/>
        <p:cNvGrpSpPr/>
        <p:nvPr/>
      </p:nvGrpSpPr>
      <p:grpSpPr>
        <a:xfrm>
          <a:off x="0" y="0"/>
          <a:ext cx="0" cy="0"/>
          <a:chOff x="0" y="0"/>
          <a:chExt cx="0" cy="0"/>
        </a:xfrm>
      </p:grpSpPr>
      <p:sp>
        <p:nvSpPr>
          <p:cNvPr id="787" name="Google Shape;787;p27"/>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CLOUD</a:t>
            </a:r>
            <a:endParaRPr/>
          </a:p>
          <a:p>
            <a:pPr marL="0" lvl="0" indent="0" algn="ctr" rtl="0">
              <a:spcBef>
                <a:spcPts val="0"/>
              </a:spcBef>
              <a:spcAft>
                <a:spcPts val="0"/>
              </a:spcAft>
              <a:buNone/>
            </a:pPr>
            <a:r>
              <a:rPr lang="en"/>
              <a:t>COMPUTING</a:t>
            </a:r>
            <a:endParaRPr/>
          </a:p>
        </p:txBody>
      </p:sp>
      <p:sp>
        <p:nvSpPr>
          <p:cNvPr id="788" name="Google Shape;788;p27"/>
          <p:cNvSpPr txBox="1">
            <a:spLocks noGrp="1"/>
          </p:cNvSpPr>
          <p:nvPr>
            <p:ph type="subTitle" idx="1"/>
          </p:nvPr>
        </p:nvSpPr>
        <p:spPr>
          <a:xfrm>
            <a:off x="2351850" y="3158275"/>
            <a:ext cx="44403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Xây dựng hệ thống cloud mô phỏng trang dạy học số có thể tự scale up, scale down</a:t>
            </a:r>
            <a:endParaRPr/>
          </a:p>
        </p:txBody>
      </p:sp>
      <p:cxnSp>
        <p:nvCxnSpPr>
          <p:cNvPr id="789" name="Google Shape;789;p27"/>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0" name="Google Shape;790;p27"/>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1" name="Google Shape;791;p27"/>
          <p:cNvGrpSpPr/>
          <p:nvPr/>
        </p:nvGrpSpPr>
        <p:grpSpPr>
          <a:xfrm>
            <a:off x="4796078" y="4434972"/>
            <a:ext cx="2310700" cy="320922"/>
            <a:chOff x="1394800" y="3522000"/>
            <a:chExt cx="1048650" cy="138275"/>
          </a:xfrm>
        </p:grpSpPr>
        <p:sp>
          <p:nvSpPr>
            <p:cNvPr id="792" name="Google Shape;792;p2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27"/>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7"/>
          <p:cNvGrpSpPr/>
          <p:nvPr/>
        </p:nvGrpSpPr>
        <p:grpSpPr>
          <a:xfrm rot="6705569">
            <a:off x="797958" y="1349623"/>
            <a:ext cx="806638" cy="421735"/>
            <a:chOff x="1822875" y="1377000"/>
            <a:chExt cx="548075" cy="286550"/>
          </a:xfrm>
        </p:grpSpPr>
        <p:sp>
          <p:nvSpPr>
            <p:cNvPr id="803" name="Google Shape;803;p2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2" name="Google Shape;812;p27"/>
          <p:cNvPicPr preferRelativeResize="0"/>
          <p:nvPr/>
        </p:nvPicPr>
        <p:blipFill>
          <a:blip r:embed="rId3">
            <a:alphaModFix/>
          </a:blip>
          <a:stretch>
            <a:fillRect/>
          </a:stretch>
        </p:blipFill>
        <p:spPr>
          <a:xfrm>
            <a:off x="164250" y="213471"/>
            <a:ext cx="3956276" cy="85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57" name="Google Shape;1157;p36"/>
          <p:cNvGrpSpPr/>
          <p:nvPr/>
        </p:nvGrpSpPr>
        <p:grpSpPr>
          <a:xfrm>
            <a:off x="6548273" y="1385475"/>
            <a:ext cx="1875837" cy="176025"/>
            <a:chOff x="4345425" y="2175475"/>
            <a:chExt cx="800750" cy="176025"/>
          </a:xfrm>
        </p:grpSpPr>
        <p:sp>
          <p:nvSpPr>
            <p:cNvPr id="1158" name="Google Shape;1158;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36"/>
          <p:cNvSpPr txBox="1">
            <a:spLocks noGrp="1"/>
          </p:cNvSpPr>
          <p:nvPr>
            <p:ph type="subTitle" idx="1"/>
          </p:nvPr>
        </p:nvSpPr>
        <p:spPr>
          <a:xfrm>
            <a:off x="890100" y="16840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Hỗ trợ các vị từ Querydsl và do đó các truy vấn JPA an toàn về kiểu.</a:t>
            </a:r>
            <a:endParaRPr sz="1300"/>
          </a:p>
          <a:p>
            <a:pPr marL="457200" lvl="0" indent="-311150" algn="just" rtl="0">
              <a:lnSpc>
                <a:spcPct val="150000"/>
              </a:lnSpc>
              <a:spcBef>
                <a:spcPts val="0"/>
              </a:spcBef>
              <a:spcAft>
                <a:spcPts val="0"/>
              </a:spcAft>
              <a:buSzPts val="1300"/>
              <a:buChar char="●"/>
            </a:pPr>
            <a:r>
              <a:rPr lang="en" sz="1300"/>
              <a:t>Kiểm toán minh bạch của lớp miền.</a:t>
            </a:r>
            <a:endParaRPr sz="1300"/>
          </a:p>
          <a:p>
            <a:pPr marL="457200" lvl="0" indent="-311150" algn="just" rtl="0">
              <a:lnSpc>
                <a:spcPct val="150000"/>
              </a:lnSpc>
              <a:spcBef>
                <a:spcPts val="0"/>
              </a:spcBef>
              <a:spcAft>
                <a:spcPts val="0"/>
              </a:spcAft>
              <a:buSzPts val="1300"/>
              <a:buChar char="●"/>
            </a:pPr>
            <a:r>
              <a:rPr lang="en" sz="1300"/>
              <a:t>Hỗ trợ phân trang, thực thi truy vấn động, khả năng tích hợp mã truy cập dữ liệu tùy chỉnh.</a:t>
            </a:r>
            <a:endParaRPr sz="1300"/>
          </a:p>
          <a:p>
            <a:pPr marL="457200" lvl="0" indent="-311150" algn="just" rtl="0">
              <a:lnSpc>
                <a:spcPct val="150000"/>
              </a:lnSpc>
              <a:spcBef>
                <a:spcPts val="0"/>
              </a:spcBef>
              <a:spcAft>
                <a:spcPts val="0"/>
              </a:spcAft>
              <a:buSzPts val="1300"/>
              <a:buChar char="●"/>
            </a:pPr>
            <a:r>
              <a:rPr lang="en" sz="1300"/>
              <a:t>Xác thực các @Query truy vấn được chú thích tại thời điểm khởi động.</a:t>
            </a:r>
            <a:endParaRPr sz="1300"/>
          </a:p>
          <a:p>
            <a:pPr marL="457200" lvl="0" indent="-311150" algn="just" rtl="0">
              <a:lnSpc>
                <a:spcPct val="150000"/>
              </a:lnSpc>
              <a:spcBef>
                <a:spcPts val="0"/>
              </a:spcBef>
              <a:spcAft>
                <a:spcPts val="0"/>
              </a:spcAft>
              <a:buSzPts val="1300"/>
              <a:buChar char="●"/>
            </a:pPr>
            <a:r>
              <a:rPr lang="en" sz="1300"/>
              <a:t>Hỗ trợ ánh xạ thực thể dựa trên XML.</a:t>
            </a:r>
            <a:endParaRPr sz="1300"/>
          </a:p>
          <a:p>
            <a:pPr marL="457200" lvl="0" indent="-311150" algn="just" rtl="0">
              <a:lnSpc>
                <a:spcPct val="150000"/>
              </a:lnSpc>
              <a:spcBef>
                <a:spcPts val="0"/>
              </a:spcBef>
              <a:spcAft>
                <a:spcPts val="0"/>
              </a:spcAft>
              <a:buSzPts val="1300"/>
              <a:buChar char="●"/>
            </a:pPr>
            <a:r>
              <a:rPr lang="en" sz="1300"/>
              <a:t>Cấu hình kho lưu trữ dựa trên JavaConfig bằng cách giới thiệu @EnableJpaRepositories. </a:t>
            </a:r>
            <a:endParaRPr sz="1300"/>
          </a:p>
        </p:txBody>
      </p:sp>
      <p:sp>
        <p:nvSpPr>
          <p:cNvPr id="1161" name="Google Shape;1161;p36"/>
          <p:cNvSpPr txBox="1">
            <a:spLocks noGrp="1"/>
          </p:cNvSpPr>
          <p:nvPr>
            <p:ph type="title"/>
          </p:nvPr>
        </p:nvSpPr>
        <p:spPr>
          <a:xfrm>
            <a:off x="959250" y="600600"/>
            <a:ext cx="3542100" cy="103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Đặc điểm của </a:t>
            </a:r>
            <a:endParaRPr/>
          </a:p>
          <a:p>
            <a:pPr marL="0" lvl="0" indent="0" algn="l" rtl="0">
              <a:spcBef>
                <a:spcPts val="0"/>
              </a:spcBef>
              <a:spcAft>
                <a:spcPts val="0"/>
              </a:spcAft>
              <a:buNone/>
            </a:pPr>
            <a:r>
              <a:rPr lang="en"/>
              <a:t>Spring data jpa?</a:t>
            </a:r>
            <a:endParaRPr/>
          </a:p>
        </p:txBody>
      </p:sp>
      <p:grpSp>
        <p:nvGrpSpPr>
          <p:cNvPr id="1162" name="Google Shape;1162;p36"/>
          <p:cNvGrpSpPr/>
          <p:nvPr/>
        </p:nvGrpSpPr>
        <p:grpSpPr>
          <a:xfrm>
            <a:off x="5204143" y="944575"/>
            <a:ext cx="3220056" cy="176025"/>
            <a:chOff x="4345425" y="2175475"/>
            <a:chExt cx="800750" cy="176025"/>
          </a:xfrm>
        </p:grpSpPr>
        <p:sp>
          <p:nvSpPr>
            <p:cNvPr id="1163" name="Google Shape;1163;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36"/>
          <p:cNvGrpSpPr/>
          <p:nvPr/>
        </p:nvGrpSpPr>
        <p:grpSpPr>
          <a:xfrm rot="3057236">
            <a:off x="7373812" y="587563"/>
            <a:ext cx="863531" cy="889813"/>
            <a:chOff x="548947" y="3561202"/>
            <a:chExt cx="587004" cy="604870"/>
          </a:xfrm>
        </p:grpSpPr>
        <p:sp>
          <p:nvSpPr>
            <p:cNvPr id="1166" name="Google Shape;1166;p36"/>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6"/>
            <p:cNvSpPr/>
            <p:nvPr/>
          </p:nvSpPr>
          <p:spPr>
            <a:xfrm rot="2061641">
              <a:off x="645174" y="3632150"/>
              <a:ext cx="394550" cy="462974"/>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36"/>
          <p:cNvGrpSpPr/>
          <p:nvPr/>
        </p:nvGrpSpPr>
        <p:grpSpPr>
          <a:xfrm rot="-8591568" flipH="1">
            <a:off x="1348743" y="4080286"/>
            <a:ext cx="771551" cy="905357"/>
            <a:chOff x="645175" y="3632150"/>
            <a:chExt cx="394550" cy="462975"/>
          </a:xfrm>
        </p:grpSpPr>
        <p:sp>
          <p:nvSpPr>
            <p:cNvPr id="1169" name="Google Shape;1169;p36"/>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6"/>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6"/>
          <p:cNvGrpSpPr/>
          <p:nvPr/>
        </p:nvGrpSpPr>
        <p:grpSpPr>
          <a:xfrm rot="147192">
            <a:off x="5187017" y="851425"/>
            <a:ext cx="806684" cy="421758"/>
            <a:chOff x="1822875" y="1377000"/>
            <a:chExt cx="548075" cy="286550"/>
          </a:xfrm>
        </p:grpSpPr>
        <p:sp>
          <p:nvSpPr>
            <p:cNvPr id="1172" name="Google Shape;1172;p36"/>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6"/>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6"/>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6"/>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6"/>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6"/>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6"/>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6"/>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6"/>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grpSp>
        <p:nvGrpSpPr>
          <p:cNvPr id="1185" name="Google Shape;1185;p37"/>
          <p:cNvGrpSpPr/>
          <p:nvPr/>
        </p:nvGrpSpPr>
        <p:grpSpPr>
          <a:xfrm>
            <a:off x="2883085" y="3523739"/>
            <a:ext cx="3377828" cy="1079750"/>
            <a:chOff x="4319250" y="3137000"/>
            <a:chExt cx="885825" cy="524125"/>
          </a:xfrm>
        </p:grpSpPr>
        <p:sp>
          <p:nvSpPr>
            <p:cNvPr id="1186" name="Google Shape;1186;p37"/>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3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Technical</a:t>
            </a:r>
            <a:endParaRPr/>
          </a:p>
        </p:txBody>
      </p:sp>
      <p:sp>
        <p:nvSpPr>
          <p:cNvPr id="1198" name="Google Shape;1198;p37"/>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grpSp>
        <p:nvGrpSpPr>
          <p:cNvPr id="1199" name="Google Shape;1199;p37"/>
          <p:cNvGrpSpPr/>
          <p:nvPr/>
        </p:nvGrpSpPr>
        <p:grpSpPr>
          <a:xfrm rot="372491" flipH="1">
            <a:off x="1097518" y="3478413"/>
            <a:ext cx="595061" cy="675849"/>
            <a:chOff x="5464100" y="4208075"/>
            <a:chExt cx="494625" cy="579650"/>
          </a:xfrm>
        </p:grpSpPr>
        <p:sp>
          <p:nvSpPr>
            <p:cNvPr id="1200" name="Google Shape;1200;p37"/>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7"/>
          <p:cNvGrpSpPr/>
          <p:nvPr/>
        </p:nvGrpSpPr>
        <p:grpSpPr>
          <a:xfrm rot="9456294">
            <a:off x="6849678" y="3273665"/>
            <a:ext cx="2306042" cy="512923"/>
            <a:chOff x="7051300" y="3461525"/>
            <a:chExt cx="2305989" cy="512912"/>
          </a:xfrm>
        </p:grpSpPr>
        <p:sp>
          <p:nvSpPr>
            <p:cNvPr id="1213" name="Google Shape;1213;p37"/>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37"/>
          <p:cNvGrpSpPr/>
          <p:nvPr/>
        </p:nvGrpSpPr>
        <p:grpSpPr>
          <a:xfrm>
            <a:off x="3928443" y="1223150"/>
            <a:ext cx="1287126" cy="176025"/>
            <a:chOff x="4345425" y="2175475"/>
            <a:chExt cx="800750" cy="176025"/>
          </a:xfrm>
        </p:grpSpPr>
        <p:sp>
          <p:nvSpPr>
            <p:cNvPr id="1232" name="Google Shape;1232;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37"/>
          <p:cNvGrpSpPr/>
          <p:nvPr/>
        </p:nvGrpSpPr>
        <p:grpSpPr>
          <a:xfrm>
            <a:off x="2225081" y="2232150"/>
            <a:ext cx="4693836" cy="176025"/>
            <a:chOff x="4345425" y="2175475"/>
            <a:chExt cx="800750" cy="176025"/>
          </a:xfrm>
        </p:grpSpPr>
        <p:sp>
          <p:nvSpPr>
            <p:cNvPr id="1235" name="Google Shape;1235;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37"/>
          <p:cNvGrpSpPr/>
          <p:nvPr/>
        </p:nvGrpSpPr>
        <p:grpSpPr>
          <a:xfrm>
            <a:off x="3020244" y="3043925"/>
            <a:ext cx="3071997" cy="176025"/>
            <a:chOff x="4345425" y="2175475"/>
            <a:chExt cx="800750" cy="176025"/>
          </a:xfrm>
        </p:grpSpPr>
        <p:sp>
          <p:nvSpPr>
            <p:cNvPr id="1238" name="Google Shape;1238;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37"/>
          <p:cNvGrpSpPr/>
          <p:nvPr/>
        </p:nvGrpSpPr>
        <p:grpSpPr>
          <a:xfrm rot="854098">
            <a:off x="7782856" y="510397"/>
            <a:ext cx="639528" cy="438002"/>
            <a:chOff x="5501450" y="2545600"/>
            <a:chExt cx="639525" cy="438000"/>
          </a:xfrm>
        </p:grpSpPr>
        <p:sp>
          <p:nvSpPr>
            <p:cNvPr id="1241" name="Google Shape;1241;p37"/>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3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SPRING SECURITY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grpSp>
        <p:nvGrpSpPr>
          <p:cNvPr id="1248" name="Google Shape;1248;p38"/>
          <p:cNvGrpSpPr/>
          <p:nvPr/>
        </p:nvGrpSpPr>
        <p:grpSpPr>
          <a:xfrm>
            <a:off x="6548273" y="1385475"/>
            <a:ext cx="1875837" cy="176025"/>
            <a:chOff x="4345425" y="2175475"/>
            <a:chExt cx="800750" cy="176025"/>
          </a:xfrm>
        </p:grpSpPr>
        <p:sp>
          <p:nvSpPr>
            <p:cNvPr id="1249" name="Google Shape;1249;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1" name="Google Shape;1251;p38"/>
          <p:cNvSpPr txBox="1">
            <a:spLocks noGrp="1"/>
          </p:cNvSpPr>
          <p:nvPr>
            <p:ph type="subTitle" idx="1"/>
          </p:nvPr>
        </p:nvSpPr>
        <p:spPr>
          <a:xfrm>
            <a:off x="890100" y="16078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Spring Security là một khung xác thực và kiểm soát truy cập mạnh mẽ và có khả năng tùy biến cao. Đây là tiêu chuẩn thực tế để bảo mật các ứng dụng dựa trên Spring.</a:t>
            </a:r>
            <a:endParaRPr sz="1300"/>
          </a:p>
          <a:p>
            <a:pPr marL="457200" lvl="0" indent="-311150" algn="just" rtl="0">
              <a:lnSpc>
                <a:spcPct val="150000"/>
              </a:lnSpc>
              <a:spcBef>
                <a:spcPts val="0"/>
              </a:spcBef>
              <a:spcAft>
                <a:spcPts val="0"/>
              </a:spcAft>
              <a:buSzPts val="1300"/>
              <a:buChar char="●"/>
            </a:pPr>
            <a:r>
              <a:rPr lang="en" sz="1300"/>
              <a:t>Spring Security là một framework tập trung vào việc cung cấp cả xác thực và ủy quyền cho các ứng dụng Java. Giống như tất cả các dự án Spring, sức mạnh thực sự của Spring Security nằm ở việc nó có thể được mở rộng dễ dàng như thế nào để đáp ứng các yêu cầu tùy chỉnh.</a:t>
            </a:r>
            <a:endParaRPr sz="1300"/>
          </a:p>
        </p:txBody>
      </p:sp>
      <p:sp>
        <p:nvSpPr>
          <p:cNvPr id="1252" name="Google Shape;1252;p3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Spring security là gì?</a:t>
            </a:r>
            <a:endParaRPr/>
          </a:p>
        </p:txBody>
      </p:sp>
      <p:grpSp>
        <p:nvGrpSpPr>
          <p:cNvPr id="1253" name="Google Shape;1253;p38"/>
          <p:cNvGrpSpPr/>
          <p:nvPr/>
        </p:nvGrpSpPr>
        <p:grpSpPr>
          <a:xfrm>
            <a:off x="5204143" y="944575"/>
            <a:ext cx="3220056" cy="176025"/>
            <a:chOff x="4345425" y="2175475"/>
            <a:chExt cx="800750" cy="176025"/>
          </a:xfrm>
        </p:grpSpPr>
        <p:sp>
          <p:nvSpPr>
            <p:cNvPr id="1254" name="Google Shape;1254;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8"/>
          <p:cNvGrpSpPr/>
          <p:nvPr/>
        </p:nvGrpSpPr>
        <p:grpSpPr>
          <a:xfrm>
            <a:off x="1202396" y="605799"/>
            <a:ext cx="580423" cy="681083"/>
            <a:chOff x="645175" y="3632150"/>
            <a:chExt cx="394550" cy="462975"/>
          </a:xfrm>
        </p:grpSpPr>
        <p:sp>
          <p:nvSpPr>
            <p:cNvPr id="1257" name="Google Shape;1257;p38"/>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38"/>
          <p:cNvGrpSpPr/>
          <p:nvPr/>
        </p:nvGrpSpPr>
        <p:grpSpPr>
          <a:xfrm rot="1017362" flipH="1">
            <a:off x="7673764" y="4014821"/>
            <a:ext cx="771546" cy="905351"/>
            <a:chOff x="645175" y="3632150"/>
            <a:chExt cx="394550" cy="462975"/>
          </a:xfrm>
        </p:grpSpPr>
        <p:sp>
          <p:nvSpPr>
            <p:cNvPr id="1260" name="Google Shape;1260;p38"/>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8"/>
          <p:cNvGrpSpPr/>
          <p:nvPr/>
        </p:nvGrpSpPr>
        <p:grpSpPr>
          <a:xfrm rot="10800000">
            <a:off x="3855903" y="605787"/>
            <a:ext cx="806657" cy="421744"/>
            <a:chOff x="1822875" y="1377000"/>
            <a:chExt cx="548075" cy="286550"/>
          </a:xfrm>
        </p:grpSpPr>
        <p:sp>
          <p:nvSpPr>
            <p:cNvPr id="1263" name="Google Shape;1263;p3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39"/>
          <p:cNvGrpSpPr/>
          <p:nvPr/>
        </p:nvGrpSpPr>
        <p:grpSpPr>
          <a:xfrm>
            <a:off x="6548273" y="1385475"/>
            <a:ext cx="1875837" cy="176025"/>
            <a:chOff x="4345425" y="2175475"/>
            <a:chExt cx="800750" cy="176025"/>
          </a:xfrm>
        </p:grpSpPr>
        <p:sp>
          <p:nvSpPr>
            <p:cNvPr id="1277" name="Google Shape;1277;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39"/>
          <p:cNvSpPr txBox="1">
            <a:spLocks noGrp="1"/>
          </p:cNvSpPr>
          <p:nvPr>
            <p:ph type="subTitle" idx="1"/>
          </p:nvPr>
        </p:nvSpPr>
        <p:spPr>
          <a:xfrm>
            <a:off x="890100" y="15316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Hỗ trợ toàn diện và có thể mở rộng cho cả Xác thực và Ủy quyền.</a:t>
            </a:r>
            <a:endParaRPr sz="1300"/>
          </a:p>
          <a:p>
            <a:pPr marL="457200" lvl="0" indent="-311150" algn="just" rtl="0">
              <a:lnSpc>
                <a:spcPct val="150000"/>
              </a:lnSpc>
              <a:spcBef>
                <a:spcPts val="0"/>
              </a:spcBef>
              <a:spcAft>
                <a:spcPts val="0"/>
              </a:spcAft>
              <a:buSzPts val="1300"/>
              <a:buChar char="●"/>
            </a:pPr>
            <a:r>
              <a:rPr lang="en" sz="1300"/>
              <a:t>Bảo vệ chống lại các cuộc tấn công như cố định phiên, clickjacking, giả mạo yêu cầu trang chéo, v.v.</a:t>
            </a:r>
            <a:endParaRPr sz="1300"/>
          </a:p>
          <a:p>
            <a:pPr marL="457200" lvl="0" indent="-311150" algn="just" rtl="0">
              <a:lnSpc>
                <a:spcPct val="150000"/>
              </a:lnSpc>
              <a:spcBef>
                <a:spcPts val="0"/>
              </a:spcBef>
              <a:spcAft>
                <a:spcPts val="0"/>
              </a:spcAft>
              <a:buSzPts val="1300"/>
              <a:buChar char="●"/>
            </a:pPr>
            <a:r>
              <a:rPr lang="en" sz="1300"/>
              <a:t>Tích hợp API Servlet.</a:t>
            </a:r>
            <a:endParaRPr sz="1300"/>
          </a:p>
          <a:p>
            <a:pPr marL="457200" lvl="0" indent="-311150" algn="just" rtl="0">
              <a:lnSpc>
                <a:spcPct val="150000"/>
              </a:lnSpc>
              <a:spcBef>
                <a:spcPts val="0"/>
              </a:spcBef>
              <a:spcAft>
                <a:spcPts val="0"/>
              </a:spcAft>
              <a:buSzPts val="1300"/>
              <a:buChar char="●"/>
            </a:pPr>
            <a:r>
              <a:rPr lang="en" sz="1300"/>
              <a:t>Tích hợp tùy chọn với Spring Web MVC.</a:t>
            </a:r>
            <a:endParaRPr sz="1300"/>
          </a:p>
        </p:txBody>
      </p:sp>
      <p:sp>
        <p:nvSpPr>
          <p:cNvPr id="1280" name="Google Shape;1280;p39"/>
          <p:cNvSpPr txBox="1">
            <a:spLocks noGrp="1"/>
          </p:cNvSpPr>
          <p:nvPr>
            <p:ph type="title"/>
          </p:nvPr>
        </p:nvSpPr>
        <p:spPr>
          <a:xfrm>
            <a:off x="959250" y="600600"/>
            <a:ext cx="3852000" cy="103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Đặc trưng của </a:t>
            </a:r>
            <a:endParaRPr/>
          </a:p>
          <a:p>
            <a:pPr marL="0" lvl="0" indent="0" algn="l" rtl="0">
              <a:spcBef>
                <a:spcPts val="0"/>
              </a:spcBef>
              <a:spcAft>
                <a:spcPts val="0"/>
              </a:spcAft>
              <a:buNone/>
            </a:pPr>
            <a:r>
              <a:rPr lang="en"/>
              <a:t>Spring security?</a:t>
            </a:r>
            <a:endParaRPr/>
          </a:p>
        </p:txBody>
      </p:sp>
      <p:grpSp>
        <p:nvGrpSpPr>
          <p:cNvPr id="1281" name="Google Shape;1281;p39"/>
          <p:cNvGrpSpPr/>
          <p:nvPr/>
        </p:nvGrpSpPr>
        <p:grpSpPr>
          <a:xfrm>
            <a:off x="5204143" y="944575"/>
            <a:ext cx="3220056" cy="176025"/>
            <a:chOff x="4345425" y="2175475"/>
            <a:chExt cx="800750" cy="176025"/>
          </a:xfrm>
        </p:grpSpPr>
        <p:sp>
          <p:nvSpPr>
            <p:cNvPr id="1282" name="Google Shape;1282;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39"/>
          <p:cNvGrpSpPr/>
          <p:nvPr/>
        </p:nvGrpSpPr>
        <p:grpSpPr>
          <a:xfrm rot="3057236">
            <a:off x="7373812" y="587563"/>
            <a:ext cx="863531" cy="889813"/>
            <a:chOff x="548947" y="3561202"/>
            <a:chExt cx="587004" cy="604870"/>
          </a:xfrm>
        </p:grpSpPr>
        <p:sp>
          <p:nvSpPr>
            <p:cNvPr id="1285" name="Google Shape;1285;p39"/>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9"/>
            <p:cNvSpPr/>
            <p:nvPr/>
          </p:nvSpPr>
          <p:spPr>
            <a:xfrm rot="2061641">
              <a:off x="645174" y="3632150"/>
              <a:ext cx="394550" cy="462974"/>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39"/>
          <p:cNvGrpSpPr/>
          <p:nvPr/>
        </p:nvGrpSpPr>
        <p:grpSpPr>
          <a:xfrm rot="-8591568" flipH="1">
            <a:off x="1348743" y="4080286"/>
            <a:ext cx="771551" cy="905357"/>
            <a:chOff x="645175" y="3632150"/>
            <a:chExt cx="394550" cy="462975"/>
          </a:xfrm>
        </p:grpSpPr>
        <p:sp>
          <p:nvSpPr>
            <p:cNvPr id="1288" name="Google Shape;1288;p39"/>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9"/>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39"/>
          <p:cNvGrpSpPr/>
          <p:nvPr/>
        </p:nvGrpSpPr>
        <p:grpSpPr>
          <a:xfrm rot="147192">
            <a:off x="5187017" y="851425"/>
            <a:ext cx="806684" cy="421758"/>
            <a:chOff x="1822875" y="1377000"/>
            <a:chExt cx="548075" cy="286550"/>
          </a:xfrm>
        </p:grpSpPr>
        <p:sp>
          <p:nvSpPr>
            <p:cNvPr id="1291" name="Google Shape;1291;p3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grpSp>
        <p:nvGrpSpPr>
          <p:cNvPr id="1304" name="Google Shape;1304;p40"/>
          <p:cNvGrpSpPr/>
          <p:nvPr/>
        </p:nvGrpSpPr>
        <p:grpSpPr>
          <a:xfrm>
            <a:off x="2883085" y="3523739"/>
            <a:ext cx="3377828" cy="1079750"/>
            <a:chOff x="4319250" y="3137000"/>
            <a:chExt cx="885825" cy="524125"/>
          </a:xfrm>
        </p:grpSpPr>
        <p:sp>
          <p:nvSpPr>
            <p:cNvPr id="1305" name="Google Shape;1305;p40"/>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0"/>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6" name="Google Shape;1316;p40"/>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Technical</a:t>
            </a:r>
            <a:endParaRPr/>
          </a:p>
        </p:txBody>
      </p:sp>
      <p:sp>
        <p:nvSpPr>
          <p:cNvPr id="1317" name="Google Shape;1317;p40"/>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grpSp>
        <p:nvGrpSpPr>
          <p:cNvPr id="1318" name="Google Shape;1318;p40"/>
          <p:cNvGrpSpPr/>
          <p:nvPr/>
        </p:nvGrpSpPr>
        <p:grpSpPr>
          <a:xfrm rot="372491" flipH="1">
            <a:off x="1097518" y="3478413"/>
            <a:ext cx="595061" cy="675849"/>
            <a:chOff x="5464100" y="4208075"/>
            <a:chExt cx="494625" cy="579650"/>
          </a:xfrm>
        </p:grpSpPr>
        <p:sp>
          <p:nvSpPr>
            <p:cNvPr id="1319" name="Google Shape;1319;p40"/>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0"/>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40"/>
          <p:cNvGrpSpPr/>
          <p:nvPr/>
        </p:nvGrpSpPr>
        <p:grpSpPr>
          <a:xfrm rot="9456294">
            <a:off x="6849678" y="3273665"/>
            <a:ext cx="2306042" cy="512923"/>
            <a:chOff x="7051300" y="3461525"/>
            <a:chExt cx="2305989" cy="512912"/>
          </a:xfrm>
        </p:grpSpPr>
        <p:sp>
          <p:nvSpPr>
            <p:cNvPr id="1332" name="Google Shape;1332;p40"/>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0"/>
          <p:cNvGrpSpPr/>
          <p:nvPr/>
        </p:nvGrpSpPr>
        <p:grpSpPr>
          <a:xfrm>
            <a:off x="3928443" y="1223150"/>
            <a:ext cx="1287126" cy="176025"/>
            <a:chOff x="4345425" y="2175475"/>
            <a:chExt cx="800750" cy="176025"/>
          </a:xfrm>
        </p:grpSpPr>
        <p:sp>
          <p:nvSpPr>
            <p:cNvPr id="1351" name="Google Shape;1351;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0"/>
          <p:cNvGrpSpPr/>
          <p:nvPr/>
        </p:nvGrpSpPr>
        <p:grpSpPr>
          <a:xfrm>
            <a:off x="2225081" y="2232150"/>
            <a:ext cx="4693836" cy="176025"/>
            <a:chOff x="4345425" y="2175475"/>
            <a:chExt cx="800750" cy="176025"/>
          </a:xfrm>
        </p:grpSpPr>
        <p:sp>
          <p:nvSpPr>
            <p:cNvPr id="1354" name="Google Shape;1354;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0"/>
          <p:cNvGrpSpPr/>
          <p:nvPr/>
        </p:nvGrpSpPr>
        <p:grpSpPr>
          <a:xfrm>
            <a:off x="3020244" y="3043925"/>
            <a:ext cx="3071997" cy="176025"/>
            <a:chOff x="4345425" y="2175475"/>
            <a:chExt cx="800750" cy="176025"/>
          </a:xfrm>
        </p:grpSpPr>
        <p:sp>
          <p:nvSpPr>
            <p:cNvPr id="1357" name="Google Shape;1357;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40"/>
          <p:cNvGrpSpPr/>
          <p:nvPr/>
        </p:nvGrpSpPr>
        <p:grpSpPr>
          <a:xfrm rot="854098">
            <a:off x="7782856" y="510397"/>
            <a:ext cx="639528" cy="438002"/>
            <a:chOff x="5501450" y="2545600"/>
            <a:chExt cx="639525" cy="438000"/>
          </a:xfrm>
        </p:grpSpPr>
        <p:sp>
          <p:nvSpPr>
            <p:cNvPr id="1360" name="Google Shape;1360;p40"/>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2" name="Google Shape;1362;p40"/>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MARIA DB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grpSp>
        <p:nvGrpSpPr>
          <p:cNvPr id="1367" name="Google Shape;1367;p41"/>
          <p:cNvGrpSpPr/>
          <p:nvPr/>
        </p:nvGrpSpPr>
        <p:grpSpPr>
          <a:xfrm>
            <a:off x="6548273" y="1385475"/>
            <a:ext cx="1875837" cy="176025"/>
            <a:chOff x="4345425" y="2175475"/>
            <a:chExt cx="800750" cy="176025"/>
          </a:xfrm>
        </p:grpSpPr>
        <p:sp>
          <p:nvSpPr>
            <p:cNvPr id="1368" name="Google Shape;1368;p4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41"/>
          <p:cNvSpPr txBox="1">
            <a:spLocks noGrp="1"/>
          </p:cNvSpPr>
          <p:nvPr>
            <p:ph type="subTitle" idx="1"/>
          </p:nvPr>
        </p:nvSpPr>
        <p:spPr>
          <a:xfrm>
            <a:off x="890100" y="15316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0"/>
              </a:spcBef>
              <a:spcAft>
                <a:spcPts val="0"/>
              </a:spcAft>
              <a:buSzPts val="1300"/>
              <a:buChar char="●"/>
            </a:pPr>
            <a:r>
              <a:rPr lang="en" sz="1300"/>
              <a:t>MariaDB là một hệ quản trị cơ sở dữ liệu mã nguồn mở (DBMS), thay thế cho MySQL.</a:t>
            </a:r>
            <a:endParaRPr sz="1300"/>
          </a:p>
          <a:p>
            <a:pPr marL="457200" lvl="0" indent="-311150" algn="just" rtl="0">
              <a:lnSpc>
                <a:spcPct val="150000"/>
              </a:lnSpc>
              <a:spcBef>
                <a:spcPts val="0"/>
              </a:spcBef>
              <a:spcAft>
                <a:spcPts val="0"/>
              </a:spcAft>
              <a:buSzPts val="1300"/>
              <a:buChar char="●"/>
            </a:pPr>
            <a:r>
              <a:rPr lang="en" sz="1300"/>
              <a:t>MariaDB dựa trên SQL và hỗ trợ xử lý dữ liệu ACID-style</a:t>
            </a:r>
            <a:endParaRPr sz="1300"/>
          </a:p>
          <a:p>
            <a:pPr marL="457200" lvl="0" indent="-311150" algn="just" rtl="0">
              <a:lnSpc>
                <a:spcPct val="150000"/>
              </a:lnSpc>
              <a:spcBef>
                <a:spcPts val="0"/>
              </a:spcBef>
              <a:spcAft>
                <a:spcPts val="0"/>
              </a:spcAft>
              <a:buSzPts val="1300"/>
              <a:buChar char="●"/>
            </a:pPr>
            <a:r>
              <a:rPr lang="en" sz="1300"/>
              <a:t>Ngoài ra, cơ sở dữ liệu cũng hỗ trợ các API JSON, sao chép dữ liệu song song và nhiều công cụ lưu trữ, bao gồm InnoDB, MyRocks, Spider, Aria, TokuDB, Cassandra và MariaDB ColumnStore</a:t>
            </a:r>
            <a:endParaRPr sz="1300"/>
          </a:p>
        </p:txBody>
      </p:sp>
      <p:sp>
        <p:nvSpPr>
          <p:cNvPr id="1371" name="Google Shape;1371;p41"/>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MariaDB là gì?</a:t>
            </a:r>
            <a:endParaRPr/>
          </a:p>
        </p:txBody>
      </p:sp>
      <p:grpSp>
        <p:nvGrpSpPr>
          <p:cNvPr id="1372" name="Google Shape;1372;p41"/>
          <p:cNvGrpSpPr/>
          <p:nvPr/>
        </p:nvGrpSpPr>
        <p:grpSpPr>
          <a:xfrm>
            <a:off x="5204143" y="944575"/>
            <a:ext cx="3220056" cy="176025"/>
            <a:chOff x="4345425" y="2175475"/>
            <a:chExt cx="800750" cy="176025"/>
          </a:xfrm>
        </p:grpSpPr>
        <p:sp>
          <p:nvSpPr>
            <p:cNvPr id="1373" name="Google Shape;1373;p4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41"/>
          <p:cNvGrpSpPr/>
          <p:nvPr/>
        </p:nvGrpSpPr>
        <p:grpSpPr>
          <a:xfrm>
            <a:off x="1202396" y="605799"/>
            <a:ext cx="580423" cy="681083"/>
            <a:chOff x="645175" y="3632150"/>
            <a:chExt cx="394550" cy="462975"/>
          </a:xfrm>
        </p:grpSpPr>
        <p:sp>
          <p:nvSpPr>
            <p:cNvPr id="1376" name="Google Shape;1376;p41"/>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1"/>
          <p:cNvGrpSpPr/>
          <p:nvPr/>
        </p:nvGrpSpPr>
        <p:grpSpPr>
          <a:xfrm rot="1017362" flipH="1">
            <a:off x="7673764" y="4014821"/>
            <a:ext cx="771546" cy="905351"/>
            <a:chOff x="645175" y="3632150"/>
            <a:chExt cx="394550" cy="462975"/>
          </a:xfrm>
        </p:grpSpPr>
        <p:sp>
          <p:nvSpPr>
            <p:cNvPr id="1379" name="Google Shape;1379;p41"/>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41"/>
          <p:cNvGrpSpPr/>
          <p:nvPr/>
        </p:nvGrpSpPr>
        <p:grpSpPr>
          <a:xfrm rot="10800000">
            <a:off x="3855903" y="605787"/>
            <a:ext cx="806657" cy="421744"/>
            <a:chOff x="1822875" y="1377000"/>
            <a:chExt cx="548075" cy="286550"/>
          </a:xfrm>
        </p:grpSpPr>
        <p:sp>
          <p:nvSpPr>
            <p:cNvPr id="1382" name="Google Shape;1382;p41"/>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grpSp>
        <p:nvGrpSpPr>
          <p:cNvPr id="1395" name="Google Shape;1395;p42"/>
          <p:cNvGrpSpPr/>
          <p:nvPr/>
        </p:nvGrpSpPr>
        <p:grpSpPr>
          <a:xfrm>
            <a:off x="6548273" y="1385475"/>
            <a:ext cx="1875837" cy="176025"/>
            <a:chOff x="4345425" y="2175475"/>
            <a:chExt cx="800750" cy="176025"/>
          </a:xfrm>
        </p:grpSpPr>
        <p:sp>
          <p:nvSpPr>
            <p:cNvPr id="1396" name="Google Shape;1396;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42"/>
          <p:cNvSpPr txBox="1">
            <a:spLocks noGrp="1"/>
          </p:cNvSpPr>
          <p:nvPr>
            <p:ph type="subTitle" idx="1"/>
          </p:nvPr>
        </p:nvSpPr>
        <p:spPr>
          <a:xfrm>
            <a:off x="890100" y="14554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Hoàn toàn miễn phí</a:t>
            </a:r>
            <a:endParaRPr sz="1300"/>
          </a:p>
          <a:p>
            <a:pPr marL="457200" lvl="0" indent="-311150" algn="just" rtl="0">
              <a:lnSpc>
                <a:spcPct val="150000"/>
              </a:lnSpc>
              <a:spcBef>
                <a:spcPts val="0"/>
              </a:spcBef>
              <a:spcAft>
                <a:spcPts val="0"/>
              </a:spcAft>
              <a:buSzPts val="1300"/>
              <a:buChar char="●"/>
            </a:pPr>
            <a:r>
              <a:rPr lang="en" sz="1300"/>
              <a:t>Khắc phục những hạn chế của MySQL</a:t>
            </a:r>
            <a:endParaRPr sz="1300"/>
          </a:p>
          <a:p>
            <a:pPr marL="457200" lvl="0" indent="-311150" algn="just" rtl="0">
              <a:lnSpc>
                <a:spcPct val="150000"/>
              </a:lnSpc>
              <a:spcBef>
                <a:spcPts val="0"/>
              </a:spcBef>
              <a:spcAft>
                <a:spcPts val="0"/>
              </a:spcAft>
              <a:buSzPts val="1300"/>
              <a:buChar char="●"/>
            </a:pPr>
            <a:r>
              <a:rPr lang="en" sz="1300"/>
              <a:t>Bổ sung thêm nhiều Engine hơn</a:t>
            </a:r>
            <a:endParaRPr sz="1300"/>
          </a:p>
          <a:p>
            <a:pPr marL="457200" lvl="0" indent="-311150" algn="just" rtl="0">
              <a:lnSpc>
                <a:spcPct val="150000"/>
              </a:lnSpc>
              <a:spcBef>
                <a:spcPts val="0"/>
              </a:spcBef>
              <a:spcAft>
                <a:spcPts val="0"/>
              </a:spcAft>
              <a:buSzPts val="1300"/>
              <a:buChar char="●"/>
            </a:pPr>
            <a:r>
              <a:rPr lang="en" sz="1300"/>
              <a:t>Kết hợp cả SQL và NoSQL</a:t>
            </a:r>
            <a:endParaRPr sz="1300"/>
          </a:p>
          <a:p>
            <a:pPr marL="457200" lvl="0" indent="-311150" algn="just" rtl="0">
              <a:lnSpc>
                <a:spcPct val="150000"/>
              </a:lnSpc>
              <a:spcBef>
                <a:spcPts val="0"/>
              </a:spcBef>
              <a:spcAft>
                <a:spcPts val="0"/>
              </a:spcAft>
              <a:buSzPts val="1300"/>
              <a:buChar char="●"/>
            </a:pPr>
            <a:r>
              <a:rPr lang="en" sz="1300"/>
              <a:t>Hỗ trợ tiếng Việt</a:t>
            </a:r>
            <a:endParaRPr sz="1300"/>
          </a:p>
        </p:txBody>
      </p:sp>
      <p:sp>
        <p:nvSpPr>
          <p:cNvPr id="1399" name="Google Shape;1399;p42"/>
          <p:cNvSpPr txBox="1">
            <a:spLocks noGrp="1"/>
          </p:cNvSpPr>
          <p:nvPr>
            <p:ph type="title"/>
          </p:nvPr>
        </p:nvSpPr>
        <p:spPr>
          <a:xfrm>
            <a:off x="883050" y="6006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Ưu điểm của MariaDB?</a:t>
            </a:r>
            <a:endParaRPr/>
          </a:p>
        </p:txBody>
      </p:sp>
      <p:grpSp>
        <p:nvGrpSpPr>
          <p:cNvPr id="1400" name="Google Shape;1400;p42"/>
          <p:cNvGrpSpPr/>
          <p:nvPr/>
        </p:nvGrpSpPr>
        <p:grpSpPr>
          <a:xfrm>
            <a:off x="5204143" y="944575"/>
            <a:ext cx="3220056" cy="176025"/>
            <a:chOff x="4345425" y="2175475"/>
            <a:chExt cx="800750" cy="176025"/>
          </a:xfrm>
        </p:grpSpPr>
        <p:sp>
          <p:nvSpPr>
            <p:cNvPr id="1401" name="Google Shape;1401;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42"/>
          <p:cNvGrpSpPr/>
          <p:nvPr/>
        </p:nvGrpSpPr>
        <p:grpSpPr>
          <a:xfrm rot="3057236">
            <a:off x="7373812" y="587563"/>
            <a:ext cx="863531" cy="889813"/>
            <a:chOff x="548947" y="3561202"/>
            <a:chExt cx="587004" cy="604870"/>
          </a:xfrm>
        </p:grpSpPr>
        <p:sp>
          <p:nvSpPr>
            <p:cNvPr id="1404" name="Google Shape;1404;p42"/>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2"/>
            <p:cNvSpPr/>
            <p:nvPr/>
          </p:nvSpPr>
          <p:spPr>
            <a:xfrm rot="2061641">
              <a:off x="645174" y="3632150"/>
              <a:ext cx="394550" cy="462974"/>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42"/>
          <p:cNvGrpSpPr/>
          <p:nvPr/>
        </p:nvGrpSpPr>
        <p:grpSpPr>
          <a:xfrm rot="-8591568" flipH="1">
            <a:off x="1348743" y="4080286"/>
            <a:ext cx="771551" cy="905357"/>
            <a:chOff x="645175" y="3632150"/>
            <a:chExt cx="394550" cy="462975"/>
          </a:xfrm>
        </p:grpSpPr>
        <p:sp>
          <p:nvSpPr>
            <p:cNvPr id="1407" name="Google Shape;1407;p42"/>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2"/>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42"/>
          <p:cNvGrpSpPr/>
          <p:nvPr/>
        </p:nvGrpSpPr>
        <p:grpSpPr>
          <a:xfrm rot="147192">
            <a:off x="5187017" y="851425"/>
            <a:ext cx="806684" cy="421758"/>
            <a:chOff x="1822875" y="1377000"/>
            <a:chExt cx="548075" cy="286550"/>
          </a:xfrm>
        </p:grpSpPr>
        <p:sp>
          <p:nvSpPr>
            <p:cNvPr id="1410" name="Google Shape;1410;p4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grpSp>
        <p:nvGrpSpPr>
          <p:cNvPr id="1423" name="Google Shape;1423;p43"/>
          <p:cNvGrpSpPr/>
          <p:nvPr/>
        </p:nvGrpSpPr>
        <p:grpSpPr>
          <a:xfrm>
            <a:off x="2883085" y="3523739"/>
            <a:ext cx="3377828" cy="1079750"/>
            <a:chOff x="4319250" y="3137000"/>
            <a:chExt cx="885825" cy="524125"/>
          </a:xfrm>
        </p:grpSpPr>
        <p:sp>
          <p:nvSpPr>
            <p:cNvPr id="1424" name="Google Shape;1424;p43"/>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43"/>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Technical</a:t>
            </a:r>
            <a:endParaRPr/>
          </a:p>
        </p:txBody>
      </p:sp>
      <p:sp>
        <p:nvSpPr>
          <p:cNvPr id="1436" name="Google Shape;1436;p43"/>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grpSp>
        <p:nvGrpSpPr>
          <p:cNvPr id="1437" name="Google Shape;1437;p43"/>
          <p:cNvGrpSpPr/>
          <p:nvPr/>
        </p:nvGrpSpPr>
        <p:grpSpPr>
          <a:xfrm rot="372491" flipH="1">
            <a:off x="1097518" y="3478413"/>
            <a:ext cx="595061" cy="675849"/>
            <a:chOff x="5464100" y="4208075"/>
            <a:chExt cx="494625" cy="579650"/>
          </a:xfrm>
        </p:grpSpPr>
        <p:sp>
          <p:nvSpPr>
            <p:cNvPr id="1438" name="Google Shape;1438;p43"/>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43"/>
          <p:cNvGrpSpPr/>
          <p:nvPr/>
        </p:nvGrpSpPr>
        <p:grpSpPr>
          <a:xfrm rot="9456294">
            <a:off x="6849678" y="3273665"/>
            <a:ext cx="2306042" cy="512923"/>
            <a:chOff x="7051300" y="3461525"/>
            <a:chExt cx="2305989" cy="512912"/>
          </a:xfrm>
        </p:grpSpPr>
        <p:sp>
          <p:nvSpPr>
            <p:cNvPr id="1451" name="Google Shape;1451;p43"/>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3"/>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3"/>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3"/>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43"/>
          <p:cNvGrpSpPr/>
          <p:nvPr/>
        </p:nvGrpSpPr>
        <p:grpSpPr>
          <a:xfrm>
            <a:off x="3928443" y="1223150"/>
            <a:ext cx="1287126" cy="176025"/>
            <a:chOff x="4345425" y="2175475"/>
            <a:chExt cx="800750" cy="176025"/>
          </a:xfrm>
        </p:grpSpPr>
        <p:sp>
          <p:nvSpPr>
            <p:cNvPr id="1470" name="Google Shape;1470;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43"/>
          <p:cNvGrpSpPr/>
          <p:nvPr/>
        </p:nvGrpSpPr>
        <p:grpSpPr>
          <a:xfrm>
            <a:off x="2225081" y="2232150"/>
            <a:ext cx="4693836" cy="176025"/>
            <a:chOff x="4345425" y="2175475"/>
            <a:chExt cx="800750" cy="176025"/>
          </a:xfrm>
        </p:grpSpPr>
        <p:sp>
          <p:nvSpPr>
            <p:cNvPr id="1473" name="Google Shape;1473;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43"/>
          <p:cNvGrpSpPr/>
          <p:nvPr/>
        </p:nvGrpSpPr>
        <p:grpSpPr>
          <a:xfrm>
            <a:off x="3020244" y="3043925"/>
            <a:ext cx="3071997" cy="176025"/>
            <a:chOff x="4345425" y="2175475"/>
            <a:chExt cx="800750" cy="176025"/>
          </a:xfrm>
        </p:grpSpPr>
        <p:sp>
          <p:nvSpPr>
            <p:cNvPr id="1476" name="Google Shape;1476;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 name="Google Shape;1478;p43"/>
          <p:cNvGrpSpPr/>
          <p:nvPr/>
        </p:nvGrpSpPr>
        <p:grpSpPr>
          <a:xfrm rot="854098">
            <a:off x="7782856" y="510397"/>
            <a:ext cx="639528" cy="438002"/>
            <a:chOff x="5501450" y="2545600"/>
            <a:chExt cx="639525" cy="438000"/>
          </a:xfrm>
        </p:grpSpPr>
        <p:sp>
          <p:nvSpPr>
            <p:cNvPr id="1479" name="Google Shape;1479;p43"/>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1" name="Google Shape;1481;p43"/>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DOCKER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grpSp>
        <p:nvGrpSpPr>
          <p:cNvPr id="1486" name="Google Shape;1486;p44"/>
          <p:cNvGrpSpPr/>
          <p:nvPr/>
        </p:nvGrpSpPr>
        <p:grpSpPr>
          <a:xfrm>
            <a:off x="6548273" y="1385475"/>
            <a:ext cx="1875837" cy="176025"/>
            <a:chOff x="4345425" y="2175475"/>
            <a:chExt cx="800750" cy="176025"/>
          </a:xfrm>
        </p:grpSpPr>
        <p:sp>
          <p:nvSpPr>
            <p:cNvPr id="1487" name="Google Shape;1487;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44"/>
          <p:cNvSpPr txBox="1">
            <a:spLocks noGrp="1"/>
          </p:cNvSpPr>
          <p:nvPr>
            <p:ph type="subTitle" idx="1"/>
          </p:nvPr>
        </p:nvSpPr>
        <p:spPr>
          <a:xfrm>
            <a:off x="890100" y="10744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Docker là một nền tảng để cung cấp cách để building, deploying và running ứng  sử dụng các containers (trên nền tảng ảo hóa).</a:t>
            </a:r>
            <a:endParaRPr sz="1300"/>
          </a:p>
        </p:txBody>
      </p:sp>
      <p:sp>
        <p:nvSpPr>
          <p:cNvPr id="1490" name="Google Shape;1490;p44"/>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Docker là gì?</a:t>
            </a:r>
            <a:endParaRPr/>
          </a:p>
        </p:txBody>
      </p:sp>
      <p:grpSp>
        <p:nvGrpSpPr>
          <p:cNvPr id="1491" name="Google Shape;1491;p44"/>
          <p:cNvGrpSpPr/>
          <p:nvPr/>
        </p:nvGrpSpPr>
        <p:grpSpPr>
          <a:xfrm>
            <a:off x="5204143" y="944575"/>
            <a:ext cx="3220056" cy="176025"/>
            <a:chOff x="4345425" y="2175475"/>
            <a:chExt cx="800750" cy="176025"/>
          </a:xfrm>
        </p:grpSpPr>
        <p:sp>
          <p:nvSpPr>
            <p:cNvPr id="1492" name="Google Shape;1492;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4" name="Google Shape;1494;p44"/>
          <p:cNvGrpSpPr/>
          <p:nvPr/>
        </p:nvGrpSpPr>
        <p:grpSpPr>
          <a:xfrm>
            <a:off x="1202396" y="605799"/>
            <a:ext cx="580423" cy="681083"/>
            <a:chOff x="645175" y="3632150"/>
            <a:chExt cx="394550" cy="462975"/>
          </a:xfrm>
        </p:grpSpPr>
        <p:sp>
          <p:nvSpPr>
            <p:cNvPr id="1495" name="Google Shape;1495;p44"/>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4"/>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44"/>
          <p:cNvGrpSpPr/>
          <p:nvPr/>
        </p:nvGrpSpPr>
        <p:grpSpPr>
          <a:xfrm rot="1017362" flipH="1">
            <a:off x="7673764" y="4014821"/>
            <a:ext cx="771546" cy="905351"/>
            <a:chOff x="645175" y="3632150"/>
            <a:chExt cx="394550" cy="462975"/>
          </a:xfrm>
        </p:grpSpPr>
        <p:sp>
          <p:nvSpPr>
            <p:cNvPr id="1498" name="Google Shape;1498;p44"/>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4"/>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44"/>
          <p:cNvGrpSpPr/>
          <p:nvPr/>
        </p:nvGrpSpPr>
        <p:grpSpPr>
          <a:xfrm rot="10800000">
            <a:off x="3855903" y="605787"/>
            <a:ext cx="806657" cy="421744"/>
            <a:chOff x="1822875" y="1377000"/>
            <a:chExt cx="548075" cy="286550"/>
          </a:xfrm>
        </p:grpSpPr>
        <p:sp>
          <p:nvSpPr>
            <p:cNvPr id="1501" name="Google Shape;1501;p4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grpSp>
        <p:nvGrpSpPr>
          <p:cNvPr id="1514" name="Google Shape;1514;p45"/>
          <p:cNvGrpSpPr/>
          <p:nvPr/>
        </p:nvGrpSpPr>
        <p:grpSpPr>
          <a:xfrm>
            <a:off x="6548273" y="1385475"/>
            <a:ext cx="1875837" cy="176025"/>
            <a:chOff x="4345425" y="2175475"/>
            <a:chExt cx="800750" cy="176025"/>
          </a:xfrm>
        </p:grpSpPr>
        <p:sp>
          <p:nvSpPr>
            <p:cNvPr id="1515" name="Google Shape;1515;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7" name="Google Shape;1517;p45"/>
          <p:cNvSpPr txBox="1">
            <a:spLocks noGrp="1"/>
          </p:cNvSpPr>
          <p:nvPr>
            <p:ph type="subTitle" idx="1"/>
          </p:nvPr>
        </p:nvSpPr>
        <p:spPr>
          <a:xfrm>
            <a:off x="890100" y="16078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Các containers cho phép lập trình viên đóng gói một ứng dụng với tất cả các phần cần thiết, chẳng hạn như thư viện và các phụ thuộc khác, và gói tất cả ra dưới dạng một package.</a:t>
            </a:r>
            <a:endParaRPr sz="1300"/>
          </a:p>
          <a:p>
            <a:pPr marL="457200" lvl="0" indent="-311150" algn="just" rtl="0">
              <a:lnSpc>
                <a:spcPct val="150000"/>
              </a:lnSpc>
              <a:spcBef>
                <a:spcPts val="0"/>
              </a:spcBef>
              <a:spcAft>
                <a:spcPts val="0"/>
              </a:spcAft>
              <a:buSzPts val="1300"/>
              <a:buChar char="●"/>
            </a:pPr>
            <a:r>
              <a:rPr lang="en" sz="1300"/>
              <a:t>Bằng cách đó, nhờ vào container, ứng dụng sẽ chạy trên mọi máy Linux khác bất kể mọi cài đặt tùy chỉnh mà máy có thể có khác với máy được sử dụng để viết code.</a:t>
            </a:r>
            <a:endParaRPr sz="1300"/>
          </a:p>
        </p:txBody>
      </p:sp>
      <p:grpSp>
        <p:nvGrpSpPr>
          <p:cNvPr id="1518" name="Google Shape;1518;p45"/>
          <p:cNvGrpSpPr/>
          <p:nvPr/>
        </p:nvGrpSpPr>
        <p:grpSpPr>
          <a:xfrm>
            <a:off x="5204143" y="944575"/>
            <a:ext cx="3220056" cy="176025"/>
            <a:chOff x="4345425" y="2175475"/>
            <a:chExt cx="800750" cy="176025"/>
          </a:xfrm>
        </p:grpSpPr>
        <p:sp>
          <p:nvSpPr>
            <p:cNvPr id="1519" name="Google Shape;1519;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45"/>
          <p:cNvGrpSpPr/>
          <p:nvPr/>
        </p:nvGrpSpPr>
        <p:grpSpPr>
          <a:xfrm>
            <a:off x="1202396" y="605799"/>
            <a:ext cx="580423" cy="681083"/>
            <a:chOff x="645175" y="3632150"/>
            <a:chExt cx="394550" cy="462975"/>
          </a:xfrm>
        </p:grpSpPr>
        <p:sp>
          <p:nvSpPr>
            <p:cNvPr id="1522" name="Google Shape;1522;p4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45"/>
          <p:cNvGrpSpPr/>
          <p:nvPr/>
        </p:nvGrpSpPr>
        <p:grpSpPr>
          <a:xfrm rot="1017362" flipH="1">
            <a:off x="7673764" y="4014821"/>
            <a:ext cx="771546" cy="905351"/>
            <a:chOff x="645175" y="3632150"/>
            <a:chExt cx="394550" cy="462975"/>
          </a:xfrm>
        </p:grpSpPr>
        <p:sp>
          <p:nvSpPr>
            <p:cNvPr id="1525" name="Google Shape;1525;p4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45"/>
          <p:cNvGrpSpPr/>
          <p:nvPr/>
        </p:nvGrpSpPr>
        <p:grpSpPr>
          <a:xfrm rot="10800000">
            <a:off x="3855903" y="605787"/>
            <a:ext cx="806657" cy="421744"/>
            <a:chOff x="1822875" y="1377000"/>
            <a:chExt cx="548075" cy="286550"/>
          </a:xfrm>
        </p:grpSpPr>
        <p:sp>
          <p:nvSpPr>
            <p:cNvPr id="1528" name="Google Shape;1528;p4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7" name="Google Shape;1537;p45"/>
          <p:cNvSpPr txBox="1">
            <a:spLocks noGrp="1"/>
          </p:cNvSpPr>
          <p:nvPr>
            <p:ph type="title"/>
          </p:nvPr>
        </p:nvSpPr>
        <p:spPr>
          <a:xfrm>
            <a:off x="46482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Container Docker là gì?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28"/>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Contents</a:t>
            </a:r>
            <a:endParaRPr/>
          </a:p>
        </p:txBody>
      </p:sp>
      <p:sp>
        <p:nvSpPr>
          <p:cNvPr id="818" name="Google Shape;818;p28"/>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Introduction about us</a:t>
            </a:r>
            <a:endParaRPr/>
          </a:p>
        </p:txBody>
      </p:sp>
      <p:grpSp>
        <p:nvGrpSpPr>
          <p:cNvPr id="819" name="Google Shape;819;p28"/>
          <p:cNvGrpSpPr/>
          <p:nvPr/>
        </p:nvGrpSpPr>
        <p:grpSpPr>
          <a:xfrm>
            <a:off x="719990" y="925800"/>
            <a:ext cx="2960453" cy="176025"/>
            <a:chOff x="4345425" y="2175475"/>
            <a:chExt cx="800750" cy="176025"/>
          </a:xfrm>
        </p:grpSpPr>
        <p:sp>
          <p:nvSpPr>
            <p:cNvPr id="820" name="Google Shape;820;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28"/>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en"/>
              <a:t>Demo web</a:t>
            </a:r>
            <a:endParaRPr/>
          </a:p>
        </p:txBody>
      </p:sp>
      <p:sp>
        <p:nvSpPr>
          <p:cNvPr id="823" name="Google Shape;823;p28"/>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in project</a:t>
            </a:r>
            <a:endParaRPr/>
          </a:p>
        </p:txBody>
      </p:sp>
      <p:grpSp>
        <p:nvGrpSpPr>
          <p:cNvPr id="824" name="Google Shape;824;p28"/>
          <p:cNvGrpSpPr/>
          <p:nvPr/>
        </p:nvGrpSpPr>
        <p:grpSpPr>
          <a:xfrm rot="367883">
            <a:off x="6168822" y="3265871"/>
            <a:ext cx="1569882" cy="507904"/>
            <a:chOff x="4345425" y="2175475"/>
            <a:chExt cx="800750" cy="176025"/>
          </a:xfrm>
        </p:grpSpPr>
        <p:sp>
          <p:nvSpPr>
            <p:cNvPr id="825" name="Google Shape;825;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28"/>
          <p:cNvGrpSpPr/>
          <p:nvPr/>
        </p:nvGrpSpPr>
        <p:grpSpPr>
          <a:xfrm rot="474658">
            <a:off x="1381256" y="1507939"/>
            <a:ext cx="1557467" cy="585348"/>
            <a:chOff x="4345425" y="2175475"/>
            <a:chExt cx="800750" cy="176025"/>
          </a:xfrm>
        </p:grpSpPr>
        <p:sp>
          <p:nvSpPr>
            <p:cNvPr id="828" name="Google Shape;828;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28"/>
          <p:cNvGrpSpPr/>
          <p:nvPr/>
        </p:nvGrpSpPr>
        <p:grpSpPr>
          <a:xfrm rot="367883">
            <a:off x="1375060" y="3250166"/>
            <a:ext cx="1569882" cy="507904"/>
            <a:chOff x="4345425" y="2175475"/>
            <a:chExt cx="800750" cy="176025"/>
          </a:xfrm>
        </p:grpSpPr>
        <p:sp>
          <p:nvSpPr>
            <p:cNvPr id="831" name="Google Shape;831;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28"/>
          <p:cNvGrpSpPr/>
          <p:nvPr/>
        </p:nvGrpSpPr>
        <p:grpSpPr>
          <a:xfrm rot="474658">
            <a:off x="6175019" y="1507926"/>
            <a:ext cx="1557467" cy="585348"/>
            <a:chOff x="4345425" y="2175475"/>
            <a:chExt cx="800750" cy="176025"/>
          </a:xfrm>
        </p:grpSpPr>
        <p:sp>
          <p:nvSpPr>
            <p:cNvPr id="834" name="Google Shape;834;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28"/>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en"/>
              <a:t>Conclusion</a:t>
            </a:r>
            <a:endParaRPr/>
          </a:p>
        </p:txBody>
      </p:sp>
      <p:sp>
        <p:nvSpPr>
          <p:cNvPr id="837" name="Google Shape;837;p28"/>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a:t>Technical</a:t>
            </a:r>
            <a:endParaRPr/>
          </a:p>
        </p:txBody>
      </p:sp>
      <p:sp>
        <p:nvSpPr>
          <p:cNvPr id="838" name="Google Shape;838;p28"/>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a:t>Conclusion</a:t>
            </a:r>
            <a:endParaRPr/>
          </a:p>
        </p:txBody>
      </p:sp>
      <p:sp>
        <p:nvSpPr>
          <p:cNvPr id="839" name="Google Shape;839;p28"/>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840" name="Google Shape;840;p28"/>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a:t>Demo</a:t>
            </a:r>
            <a:endParaRPr/>
          </a:p>
        </p:txBody>
      </p:sp>
      <p:grpSp>
        <p:nvGrpSpPr>
          <p:cNvPr id="841" name="Google Shape;841;p28"/>
          <p:cNvGrpSpPr/>
          <p:nvPr/>
        </p:nvGrpSpPr>
        <p:grpSpPr>
          <a:xfrm>
            <a:off x="-315510" y="4512611"/>
            <a:ext cx="1745583" cy="230173"/>
            <a:chOff x="1394800" y="3522000"/>
            <a:chExt cx="1048650" cy="138275"/>
          </a:xfrm>
        </p:grpSpPr>
        <p:sp>
          <p:nvSpPr>
            <p:cNvPr id="842" name="Google Shape;842;p28"/>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grpSp>
        <p:nvGrpSpPr>
          <p:cNvPr id="1542" name="Google Shape;1542;p46"/>
          <p:cNvGrpSpPr/>
          <p:nvPr/>
        </p:nvGrpSpPr>
        <p:grpSpPr>
          <a:xfrm>
            <a:off x="6548273" y="1385475"/>
            <a:ext cx="1875837" cy="176025"/>
            <a:chOff x="4345425" y="2175475"/>
            <a:chExt cx="800750" cy="176025"/>
          </a:xfrm>
        </p:grpSpPr>
        <p:sp>
          <p:nvSpPr>
            <p:cNvPr id="1543" name="Google Shape;1543;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5" name="Google Shape;1545;p46"/>
          <p:cNvSpPr txBox="1">
            <a:spLocks noGrp="1"/>
          </p:cNvSpPr>
          <p:nvPr>
            <p:ph type="subTitle" idx="1"/>
          </p:nvPr>
        </p:nvSpPr>
        <p:spPr>
          <a:xfrm>
            <a:off x="966300" y="17602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Docker engine</a:t>
            </a:r>
            <a:endParaRPr sz="1300"/>
          </a:p>
          <a:p>
            <a:pPr marL="457200" lvl="0" indent="-311150" algn="just" rtl="0">
              <a:lnSpc>
                <a:spcPct val="150000"/>
              </a:lnSpc>
              <a:spcBef>
                <a:spcPts val="0"/>
              </a:spcBef>
              <a:spcAft>
                <a:spcPts val="0"/>
              </a:spcAft>
              <a:buSzPts val="1300"/>
              <a:buChar char="●"/>
            </a:pPr>
            <a:r>
              <a:rPr lang="en" sz="1300"/>
              <a:t>Docker hub</a:t>
            </a:r>
            <a:endParaRPr sz="1300"/>
          </a:p>
          <a:p>
            <a:pPr marL="457200" lvl="0" indent="-311150" algn="just" rtl="0">
              <a:lnSpc>
                <a:spcPct val="150000"/>
              </a:lnSpc>
              <a:spcBef>
                <a:spcPts val="0"/>
              </a:spcBef>
              <a:spcAft>
                <a:spcPts val="0"/>
              </a:spcAft>
              <a:buSzPts val="1300"/>
              <a:buChar char="●"/>
            </a:pPr>
            <a:r>
              <a:rPr lang="en" sz="1300"/>
              <a:t>Images</a:t>
            </a:r>
            <a:endParaRPr sz="1300"/>
          </a:p>
          <a:p>
            <a:pPr marL="457200" lvl="0" indent="-311150" algn="just" rtl="0">
              <a:lnSpc>
                <a:spcPct val="150000"/>
              </a:lnSpc>
              <a:spcBef>
                <a:spcPts val="0"/>
              </a:spcBef>
              <a:spcAft>
                <a:spcPts val="0"/>
              </a:spcAft>
              <a:buSzPts val="1300"/>
              <a:buChar char="●"/>
            </a:pPr>
            <a:r>
              <a:rPr lang="en" sz="1300"/>
              <a:t>Container</a:t>
            </a:r>
            <a:endParaRPr sz="1300"/>
          </a:p>
          <a:p>
            <a:pPr marL="457200" lvl="0" indent="-311150" algn="just" rtl="0">
              <a:lnSpc>
                <a:spcPct val="150000"/>
              </a:lnSpc>
              <a:spcBef>
                <a:spcPts val="0"/>
              </a:spcBef>
              <a:spcAft>
                <a:spcPts val="0"/>
              </a:spcAft>
              <a:buSzPts val="1300"/>
              <a:buChar char="●"/>
            </a:pPr>
            <a:r>
              <a:rPr lang="en" sz="1300"/>
              <a:t>Dockerfile</a:t>
            </a:r>
            <a:endParaRPr sz="1300"/>
          </a:p>
          <a:p>
            <a:pPr marL="457200" lvl="0" indent="-311150" algn="just" rtl="0">
              <a:lnSpc>
                <a:spcPct val="150000"/>
              </a:lnSpc>
              <a:spcBef>
                <a:spcPts val="0"/>
              </a:spcBef>
              <a:spcAft>
                <a:spcPts val="0"/>
              </a:spcAft>
              <a:buSzPts val="1300"/>
              <a:buChar char="●"/>
            </a:pPr>
            <a:r>
              <a:rPr lang="en" sz="1300"/>
              <a:t>Volumes</a:t>
            </a:r>
            <a:endParaRPr sz="1300"/>
          </a:p>
          <a:p>
            <a:pPr marL="457200" lvl="0" indent="-311150" algn="just" rtl="0">
              <a:lnSpc>
                <a:spcPct val="150000"/>
              </a:lnSpc>
              <a:spcBef>
                <a:spcPts val="0"/>
              </a:spcBef>
              <a:spcAft>
                <a:spcPts val="0"/>
              </a:spcAft>
              <a:buSzPts val="1300"/>
              <a:buChar char="●"/>
            </a:pPr>
            <a:r>
              <a:rPr lang="en" sz="1300"/>
              <a:t>Docker compose</a:t>
            </a:r>
            <a:endParaRPr sz="1300"/>
          </a:p>
          <a:p>
            <a:pPr marL="457200" lvl="0" indent="-311150" algn="just" rtl="0">
              <a:lnSpc>
                <a:spcPct val="150000"/>
              </a:lnSpc>
              <a:spcBef>
                <a:spcPts val="0"/>
              </a:spcBef>
              <a:spcAft>
                <a:spcPts val="0"/>
              </a:spcAft>
              <a:buSzPts val="1300"/>
              <a:buChar char="●"/>
            </a:pPr>
            <a:r>
              <a:rPr lang="en" sz="1300"/>
              <a:t>Docker machine</a:t>
            </a:r>
            <a:endParaRPr sz="1300"/>
          </a:p>
        </p:txBody>
      </p:sp>
      <p:grpSp>
        <p:nvGrpSpPr>
          <p:cNvPr id="1546" name="Google Shape;1546;p46"/>
          <p:cNvGrpSpPr/>
          <p:nvPr/>
        </p:nvGrpSpPr>
        <p:grpSpPr>
          <a:xfrm>
            <a:off x="5204143" y="944575"/>
            <a:ext cx="3220056" cy="176025"/>
            <a:chOff x="4345425" y="2175475"/>
            <a:chExt cx="800750" cy="176025"/>
          </a:xfrm>
        </p:grpSpPr>
        <p:sp>
          <p:nvSpPr>
            <p:cNvPr id="1547" name="Google Shape;1547;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46"/>
          <p:cNvGrpSpPr/>
          <p:nvPr/>
        </p:nvGrpSpPr>
        <p:grpSpPr>
          <a:xfrm>
            <a:off x="1202396" y="605799"/>
            <a:ext cx="580423" cy="681083"/>
            <a:chOff x="645175" y="3632150"/>
            <a:chExt cx="394550" cy="462975"/>
          </a:xfrm>
        </p:grpSpPr>
        <p:sp>
          <p:nvSpPr>
            <p:cNvPr id="1550" name="Google Shape;1550;p46"/>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6"/>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46"/>
          <p:cNvGrpSpPr/>
          <p:nvPr/>
        </p:nvGrpSpPr>
        <p:grpSpPr>
          <a:xfrm rot="1017362" flipH="1">
            <a:off x="7673764" y="4014821"/>
            <a:ext cx="771546" cy="905351"/>
            <a:chOff x="645175" y="3632150"/>
            <a:chExt cx="394550" cy="462975"/>
          </a:xfrm>
        </p:grpSpPr>
        <p:sp>
          <p:nvSpPr>
            <p:cNvPr id="1553" name="Google Shape;1553;p46"/>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46"/>
          <p:cNvGrpSpPr/>
          <p:nvPr/>
        </p:nvGrpSpPr>
        <p:grpSpPr>
          <a:xfrm rot="10800000">
            <a:off x="3855903" y="605787"/>
            <a:ext cx="806657" cy="421744"/>
            <a:chOff x="1822875" y="1377000"/>
            <a:chExt cx="548075" cy="286550"/>
          </a:xfrm>
        </p:grpSpPr>
        <p:sp>
          <p:nvSpPr>
            <p:cNvPr id="1556" name="Google Shape;1556;p46"/>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6"/>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6"/>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6"/>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5" name="Google Shape;1565;p46"/>
          <p:cNvSpPr txBox="1">
            <a:spLocks noGrp="1"/>
          </p:cNvSpPr>
          <p:nvPr>
            <p:ph type="title"/>
          </p:nvPr>
        </p:nvSpPr>
        <p:spPr>
          <a:xfrm>
            <a:off x="44958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Cái khái niệm liên quan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grpSp>
        <p:nvGrpSpPr>
          <p:cNvPr id="1570" name="Google Shape;1570;p47"/>
          <p:cNvGrpSpPr/>
          <p:nvPr/>
        </p:nvGrpSpPr>
        <p:grpSpPr>
          <a:xfrm>
            <a:off x="6548273" y="1385475"/>
            <a:ext cx="1875837" cy="176025"/>
            <a:chOff x="4345425" y="2175475"/>
            <a:chExt cx="800750" cy="176025"/>
          </a:xfrm>
        </p:grpSpPr>
        <p:sp>
          <p:nvSpPr>
            <p:cNvPr id="1571" name="Google Shape;1571;p4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7"/>
          <p:cNvSpPr txBox="1">
            <a:spLocks noGrp="1"/>
          </p:cNvSpPr>
          <p:nvPr>
            <p:ph type="subTitle" idx="1"/>
          </p:nvPr>
        </p:nvSpPr>
        <p:spPr>
          <a:xfrm>
            <a:off x="890100" y="14554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Docker Swarm là một nhóm các máy chạy Docker và tập hợp lại với nhau thành một cluster. Không như docker engine, sau khi các máy này tập hợp vào Swarm, mọi câu lệnh Docker sẽ được thực thi trên Swarm manager.</a:t>
            </a:r>
            <a:endParaRPr sz="1300"/>
          </a:p>
          <a:p>
            <a:pPr marL="457200" lvl="0" indent="-311150" algn="just" rtl="0">
              <a:lnSpc>
                <a:spcPct val="150000"/>
              </a:lnSpc>
              <a:spcBef>
                <a:spcPts val="0"/>
              </a:spcBef>
              <a:spcAft>
                <a:spcPts val="0"/>
              </a:spcAft>
              <a:buSzPts val="1300"/>
              <a:buChar char="●"/>
            </a:pPr>
            <a:r>
              <a:rPr lang="en" sz="1300"/>
              <a:t>Các máy tham gia vào swarm được gọi là worker node. Các node này chỉ có khả năng cung cấp khả năng hoạt động chứ không có quyền quản lý các node khác.</a:t>
            </a:r>
            <a:endParaRPr sz="1300"/>
          </a:p>
        </p:txBody>
      </p:sp>
      <p:grpSp>
        <p:nvGrpSpPr>
          <p:cNvPr id="1574" name="Google Shape;1574;p47"/>
          <p:cNvGrpSpPr/>
          <p:nvPr/>
        </p:nvGrpSpPr>
        <p:grpSpPr>
          <a:xfrm>
            <a:off x="5204143" y="944575"/>
            <a:ext cx="3220056" cy="176025"/>
            <a:chOff x="4345425" y="2175475"/>
            <a:chExt cx="800750" cy="176025"/>
          </a:xfrm>
        </p:grpSpPr>
        <p:sp>
          <p:nvSpPr>
            <p:cNvPr id="1575" name="Google Shape;1575;p4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7" name="Google Shape;1577;p47"/>
          <p:cNvGrpSpPr/>
          <p:nvPr/>
        </p:nvGrpSpPr>
        <p:grpSpPr>
          <a:xfrm>
            <a:off x="1202396" y="605799"/>
            <a:ext cx="580423" cy="681083"/>
            <a:chOff x="645175" y="3632150"/>
            <a:chExt cx="394550" cy="462975"/>
          </a:xfrm>
        </p:grpSpPr>
        <p:sp>
          <p:nvSpPr>
            <p:cNvPr id="1578" name="Google Shape;1578;p47"/>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7"/>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47"/>
          <p:cNvGrpSpPr/>
          <p:nvPr/>
        </p:nvGrpSpPr>
        <p:grpSpPr>
          <a:xfrm rot="1017362" flipH="1">
            <a:off x="7673764" y="4014821"/>
            <a:ext cx="771546" cy="905351"/>
            <a:chOff x="645175" y="3632150"/>
            <a:chExt cx="394550" cy="462975"/>
          </a:xfrm>
        </p:grpSpPr>
        <p:sp>
          <p:nvSpPr>
            <p:cNvPr id="1581" name="Google Shape;1581;p47"/>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7"/>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3" name="Google Shape;1583;p47"/>
          <p:cNvGrpSpPr/>
          <p:nvPr/>
        </p:nvGrpSpPr>
        <p:grpSpPr>
          <a:xfrm rot="10800000">
            <a:off x="3855903" y="605787"/>
            <a:ext cx="806657" cy="421744"/>
            <a:chOff x="1822875" y="1377000"/>
            <a:chExt cx="548075" cy="286550"/>
          </a:xfrm>
        </p:grpSpPr>
        <p:sp>
          <p:nvSpPr>
            <p:cNvPr id="1584" name="Google Shape;1584;p4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3" name="Google Shape;1593;p47"/>
          <p:cNvSpPr txBox="1">
            <a:spLocks noGrp="1"/>
          </p:cNvSpPr>
          <p:nvPr>
            <p:ph type="title"/>
          </p:nvPr>
        </p:nvSpPr>
        <p:spPr>
          <a:xfrm>
            <a:off x="43434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Docker swarm?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grpSp>
        <p:nvGrpSpPr>
          <p:cNvPr id="1598" name="Google Shape;1598;p48"/>
          <p:cNvGrpSpPr/>
          <p:nvPr/>
        </p:nvGrpSpPr>
        <p:grpSpPr>
          <a:xfrm>
            <a:off x="6548273" y="1385475"/>
            <a:ext cx="1875837" cy="176025"/>
            <a:chOff x="4345425" y="2175475"/>
            <a:chExt cx="800750" cy="176025"/>
          </a:xfrm>
        </p:grpSpPr>
        <p:sp>
          <p:nvSpPr>
            <p:cNvPr id="1599" name="Google Shape;1599;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1" name="Google Shape;1601;p48"/>
          <p:cNvSpPr txBox="1">
            <a:spLocks noGrp="1"/>
          </p:cNvSpPr>
          <p:nvPr>
            <p:ph type="subTitle" idx="1"/>
          </p:nvPr>
        </p:nvSpPr>
        <p:spPr>
          <a:xfrm>
            <a:off x="966300" y="1226844"/>
            <a:ext cx="7533900" cy="2777100"/>
          </a:xfrm>
          <a:prstGeom prst="rect">
            <a:avLst/>
          </a:prstGeom>
        </p:spPr>
        <p:txBody>
          <a:bodyPr spcFirstLastPara="1" wrap="square" lIns="91425" tIns="91425" rIns="91425" bIns="91425" anchor="ctr" anchorCtr="0">
            <a:noAutofit/>
          </a:bodyPr>
          <a:lstStyle/>
          <a:p>
            <a:pPr marL="0" lvl="0" indent="0" algn="just" rtl="0">
              <a:lnSpc>
                <a:spcPct val="150000"/>
              </a:lnSpc>
              <a:spcBef>
                <a:spcPts val="1200"/>
              </a:spcBef>
              <a:spcAft>
                <a:spcPts val="0"/>
              </a:spcAft>
              <a:buNone/>
            </a:pPr>
            <a:r>
              <a:rPr lang="en" sz="1300"/>
              <a:t>Trong bài này, thì hệ thống sử dụng các ứng dụng để giám sát hệ thống:</a:t>
            </a:r>
            <a:endParaRPr sz="1300"/>
          </a:p>
          <a:p>
            <a:pPr marL="457200" lvl="0" indent="-311150" algn="just" rtl="0">
              <a:lnSpc>
                <a:spcPct val="150000"/>
              </a:lnSpc>
              <a:spcBef>
                <a:spcPts val="1200"/>
              </a:spcBef>
              <a:spcAft>
                <a:spcPts val="0"/>
              </a:spcAft>
              <a:buSzPts val="1300"/>
              <a:buChar char="●"/>
            </a:pPr>
            <a:r>
              <a:rPr lang="en" sz="1300"/>
              <a:t>cAdvisor (Container Advisor) </a:t>
            </a:r>
            <a:endParaRPr sz="1300"/>
          </a:p>
          <a:p>
            <a:pPr marL="457200" lvl="0" indent="-311150" algn="just" rtl="0">
              <a:lnSpc>
                <a:spcPct val="150000"/>
              </a:lnSpc>
              <a:spcBef>
                <a:spcPts val="0"/>
              </a:spcBef>
              <a:spcAft>
                <a:spcPts val="0"/>
              </a:spcAft>
              <a:buSzPts val="1300"/>
              <a:buChar char="●"/>
            </a:pPr>
            <a:r>
              <a:rPr lang="en" sz="1300"/>
              <a:t>Prometheus </a:t>
            </a:r>
            <a:endParaRPr sz="1300"/>
          </a:p>
        </p:txBody>
      </p:sp>
      <p:grpSp>
        <p:nvGrpSpPr>
          <p:cNvPr id="1602" name="Google Shape;1602;p48"/>
          <p:cNvGrpSpPr/>
          <p:nvPr/>
        </p:nvGrpSpPr>
        <p:grpSpPr>
          <a:xfrm>
            <a:off x="5204143" y="944575"/>
            <a:ext cx="3220056" cy="176025"/>
            <a:chOff x="4345425" y="2175475"/>
            <a:chExt cx="800750" cy="176025"/>
          </a:xfrm>
        </p:grpSpPr>
        <p:sp>
          <p:nvSpPr>
            <p:cNvPr id="1603" name="Google Shape;1603;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5" name="Google Shape;1605;p48"/>
          <p:cNvGrpSpPr/>
          <p:nvPr/>
        </p:nvGrpSpPr>
        <p:grpSpPr>
          <a:xfrm>
            <a:off x="1202396" y="605799"/>
            <a:ext cx="580423" cy="681083"/>
            <a:chOff x="645175" y="3632150"/>
            <a:chExt cx="394550" cy="462975"/>
          </a:xfrm>
        </p:grpSpPr>
        <p:sp>
          <p:nvSpPr>
            <p:cNvPr id="1606" name="Google Shape;1606;p48"/>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8"/>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48"/>
          <p:cNvGrpSpPr/>
          <p:nvPr/>
        </p:nvGrpSpPr>
        <p:grpSpPr>
          <a:xfrm rot="1017362" flipH="1">
            <a:off x="7673764" y="4014821"/>
            <a:ext cx="771546" cy="905351"/>
            <a:chOff x="645175" y="3632150"/>
            <a:chExt cx="394550" cy="462975"/>
          </a:xfrm>
        </p:grpSpPr>
        <p:sp>
          <p:nvSpPr>
            <p:cNvPr id="1609" name="Google Shape;1609;p48"/>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8"/>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48"/>
          <p:cNvGrpSpPr/>
          <p:nvPr/>
        </p:nvGrpSpPr>
        <p:grpSpPr>
          <a:xfrm rot="10800000">
            <a:off x="3855903" y="605787"/>
            <a:ext cx="806657" cy="421744"/>
            <a:chOff x="1822875" y="1377000"/>
            <a:chExt cx="548075" cy="286550"/>
          </a:xfrm>
        </p:grpSpPr>
        <p:sp>
          <p:nvSpPr>
            <p:cNvPr id="1612" name="Google Shape;1612;p4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48"/>
          <p:cNvSpPr txBox="1">
            <a:spLocks noGrp="1"/>
          </p:cNvSpPr>
          <p:nvPr>
            <p:ph type="title"/>
          </p:nvPr>
        </p:nvSpPr>
        <p:spPr>
          <a:xfrm>
            <a:off x="43434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Docker in SYS?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5"/>
        <p:cNvGrpSpPr/>
        <p:nvPr/>
      </p:nvGrpSpPr>
      <p:grpSpPr>
        <a:xfrm>
          <a:off x="0" y="0"/>
          <a:ext cx="0" cy="0"/>
          <a:chOff x="0" y="0"/>
          <a:chExt cx="0" cy="0"/>
        </a:xfrm>
      </p:grpSpPr>
      <p:grpSp>
        <p:nvGrpSpPr>
          <p:cNvPr id="1626" name="Google Shape;1626;p49"/>
          <p:cNvGrpSpPr/>
          <p:nvPr/>
        </p:nvGrpSpPr>
        <p:grpSpPr>
          <a:xfrm>
            <a:off x="6548273" y="1385475"/>
            <a:ext cx="1875837" cy="176025"/>
            <a:chOff x="4345425" y="2175475"/>
            <a:chExt cx="800750" cy="176025"/>
          </a:xfrm>
        </p:grpSpPr>
        <p:sp>
          <p:nvSpPr>
            <p:cNvPr id="1627" name="Google Shape;1627;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49"/>
          <p:cNvSpPr txBox="1">
            <a:spLocks noGrp="1"/>
          </p:cNvSpPr>
          <p:nvPr>
            <p:ph type="subTitle" idx="1"/>
          </p:nvPr>
        </p:nvSpPr>
        <p:spPr>
          <a:xfrm>
            <a:off x="890100" y="15316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Công cụ Apache HTTP server benchmarking tool (ab): được phát triển bởi Apache Software Foundation, là công cụ tạo ra tải mô phỏng cho Web Server bằng cách gửi các request đồng thời tới máy chủ. Công cụ này được tích hợp mặc định sau khi cài dịch vụ HTTP Apache Web Server phục vụ việc đánh giá Web server sau khi cài đặt. </a:t>
            </a:r>
            <a:endParaRPr sz="1300"/>
          </a:p>
        </p:txBody>
      </p:sp>
      <p:grpSp>
        <p:nvGrpSpPr>
          <p:cNvPr id="1630" name="Google Shape;1630;p49"/>
          <p:cNvGrpSpPr/>
          <p:nvPr/>
        </p:nvGrpSpPr>
        <p:grpSpPr>
          <a:xfrm>
            <a:off x="5204143" y="944575"/>
            <a:ext cx="3220056" cy="176025"/>
            <a:chOff x="4345425" y="2175475"/>
            <a:chExt cx="800750" cy="176025"/>
          </a:xfrm>
        </p:grpSpPr>
        <p:sp>
          <p:nvSpPr>
            <p:cNvPr id="1631" name="Google Shape;1631;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49"/>
          <p:cNvGrpSpPr/>
          <p:nvPr/>
        </p:nvGrpSpPr>
        <p:grpSpPr>
          <a:xfrm>
            <a:off x="1202396" y="605799"/>
            <a:ext cx="580423" cy="681083"/>
            <a:chOff x="645175" y="3632150"/>
            <a:chExt cx="394550" cy="462975"/>
          </a:xfrm>
        </p:grpSpPr>
        <p:sp>
          <p:nvSpPr>
            <p:cNvPr id="1634" name="Google Shape;1634;p49"/>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9"/>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9"/>
          <p:cNvGrpSpPr/>
          <p:nvPr/>
        </p:nvGrpSpPr>
        <p:grpSpPr>
          <a:xfrm rot="1017362" flipH="1">
            <a:off x="7673764" y="4014821"/>
            <a:ext cx="771546" cy="905351"/>
            <a:chOff x="645175" y="3632150"/>
            <a:chExt cx="394550" cy="462975"/>
          </a:xfrm>
        </p:grpSpPr>
        <p:sp>
          <p:nvSpPr>
            <p:cNvPr id="1637" name="Google Shape;1637;p49"/>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9"/>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49"/>
          <p:cNvGrpSpPr/>
          <p:nvPr/>
        </p:nvGrpSpPr>
        <p:grpSpPr>
          <a:xfrm rot="10800000">
            <a:off x="3855903" y="605787"/>
            <a:ext cx="806657" cy="421744"/>
            <a:chOff x="1822875" y="1377000"/>
            <a:chExt cx="548075" cy="286550"/>
          </a:xfrm>
        </p:grpSpPr>
        <p:sp>
          <p:nvSpPr>
            <p:cNvPr id="1640" name="Google Shape;1640;p4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9" name="Google Shape;1649;p49"/>
          <p:cNvSpPr txBox="1">
            <a:spLocks noGrp="1"/>
          </p:cNvSpPr>
          <p:nvPr>
            <p:ph type="title"/>
          </p:nvPr>
        </p:nvSpPr>
        <p:spPr>
          <a:xfrm>
            <a:off x="43434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Apache HTTP server benchmarking tool (ab)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3"/>
        <p:cNvGrpSpPr/>
        <p:nvPr/>
      </p:nvGrpSpPr>
      <p:grpSpPr>
        <a:xfrm>
          <a:off x="0" y="0"/>
          <a:ext cx="0" cy="0"/>
          <a:chOff x="0" y="0"/>
          <a:chExt cx="0" cy="0"/>
        </a:xfrm>
      </p:grpSpPr>
      <p:sp>
        <p:nvSpPr>
          <p:cNvPr id="1654" name="Google Shape;1654;p50"/>
          <p:cNvSpPr txBox="1">
            <a:spLocks noGrp="1"/>
          </p:cNvSpPr>
          <p:nvPr>
            <p:ph type="subTitle" idx="1"/>
          </p:nvPr>
        </p:nvSpPr>
        <p:spPr>
          <a:xfrm>
            <a:off x="676375" y="891119"/>
            <a:ext cx="7533900" cy="27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CÀI ĐẶT MÔI TRƯỜNG</a:t>
            </a:r>
            <a:endParaRPr/>
          </a:p>
          <a:p>
            <a:pPr marL="457200" lvl="0" indent="-330200" algn="l" rtl="0">
              <a:spcBef>
                <a:spcPts val="0"/>
              </a:spcBef>
              <a:spcAft>
                <a:spcPts val="0"/>
              </a:spcAft>
              <a:buSzPts val="1600"/>
              <a:buChar char="-"/>
            </a:pPr>
            <a:r>
              <a:rPr lang="en"/>
              <a:t>CentOS 7</a:t>
            </a:r>
            <a:endParaRPr/>
          </a:p>
          <a:p>
            <a:pPr marL="457200" lvl="0" indent="-330200" algn="l" rtl="0">
              <a:spcBef>
                <a:spcPts val="0"/>
              </a:spcBef>
              <a:spcAft>
                <a:spcPts val="0"/>
              </a:spcAft>
              <a:buSzPts val="1600"/>
              <a:buChar char="-"/>
            </a:pPr>
            <a:r>
              <a:rPr lang="en"/>
              <a:t>Docker</a:t>
            </a:r>
            <a:endParaRPr/>
          </a:p>
          <a:p>
            <a:pPr marL="457200" lvl="0" indent="-330200" algn="l" rtl="0">
              <a:spcBef>
                <a:spcPts val="0"/>
              </a:spcBef>
              <a:spcAft>
                <a:spcPts val="0"/>
              </a:spcAft>
              <a:buSzPts val="1600"/>
              <a:buChar char="-"/>
            </a:pPr>
            <a:r>
              <a:rPr lang="en"/>
              <a:t>Virtualbox</a:t>
            </a:r>
            <a:endParaRPr/>
          </a:p>
          <a:p>
            <a:pPr marL="457200" lvl="0" indent="-330200" algn="l" rtl="0">
              <a:spcBef>
                <a:spcPts val="0"/>
              </a:spcBef>
              <a:spcAft>
                <a:spcPts val="0"/>
              </a:spcAft>
              <a:buSzPts val="1600"/>
              <a:buChar char="-"/>
            </a:pPr>
            <a:r>
              <a:rPr lang="en"/>
              <a:t>Apache Bench</a:t>
            </a:r>
            <a:endParaRPr/>
          </a:p>
        </p:txBody>
      </p:sp>
      <p:sp>
        <p:nvSpPr>
          <p:cNvPr id="1655" name="Google Shape;1655;p50"/>
          <p:cNvSpPr txBox="1">
            <a:spLocks noGrp="1"/>
          </p:cNvSpPr>
          <p:nvPr>
            <p:ph type="title"/>
          </p:nvPr>
        </p:nvSpPr>
        <p:spPr>
          <a:xfrm>
            <a:off x="440100" y="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Các bước thực hiện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sp>
        <p:nvSpPr>
          <p:cNvPr id="1660" name="Google Shape;1660;p51"/>
          <p:cNvSpPr txBox="1">
            <a:spLocks noGrp="1"/>
          </p:cNvSpPr>
          <p:nvPr>
            <p:ph type="title"/>
          </p:nvPr>
        </p:nvSpPr>
        <p:spPr>
          <a:xfrm>
            <a:off x="411600" y="0"/>
            <a:ext cx="6171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Khởi tạo các Host Docker</a:t>
            </a:r>
            <a:endParaRPr/>
          </a:p>
        </p:txBody>
      </p:sp>
      <p:pic>
        <p:nvPicPr>
          <p:cNvPr id="1661" name="Google Shape;1661;p51"/>
          <p:cNvPicPr preferRelativeResize="0"/>
          <p:nvPr/>
        </p:nvPicPr>
        <p:blipFill>
          <a:blip r:embed="rId3">
            <a:alphaModFix/>
          </a:blip>
          <a:stretch>
            <a:fillRect/>
          </a:stretch>
        </p:blipFill>
        <p:spPr>
          <a:xfrm>
            <a:off x="152400" y="557125"/>
            <a:ext cx="8839201" cy="2946400"/>
          </a:xfrm>
          <a:prstGeom prst="rect">
            <a:avLst/>
          </a:prstGeom>
          <a:noFill/>
          <a:ln>
            <a:noFill/>
          </a:ln>
        </p:spPr>
      </p:pic>
      <p:pic>
        <p:nvPicPr>
          <p:cNvPr id="1662" name="Google Shape;1662;p51"/>
          <p:cNvPicPr preferRelativeResize="0"/>
          <p:nvPr/>
        </p:nvPicPr>
        <p:blipFill>
          <a:blip r:embed="rId4">
            <a:alphaModFix/>
          </a:blip>
          <a:stretch>
            <a:fillRect/>
          </a:stretch>
        </p:blipFill>
        <p:spPr>
          <a:xfrm>
            <a:off x="223650" y="3937750"/>
            <a:ext cx="8839201" cy="12057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52"/>
          <p:cNvSpPr txBox="1">
            <a:spLocks noGrp="1"/>
          </p:cNvSpPr>
          <p:nvPr>
            <p:ph type="title"/>
          </p:nvPr>
        </p:nvSpPr>
        <p:spPr>
          <a:xfrm>
            <a:off x="368850" y="0"/>
            <a:ext cx="3852000" cy="10371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2"/>
              </a:buClr>
              <a:buSzPts val="1100"/>
              <a:buFont typeface="Arial"/>
              <a:buNone/>
            </a:pPr>
            <a:r>
              <a:rPr lang="en"/>
              <a:t>Khởi tạo swarm node</a:t>
            </a:r>
            <a:endParaRPr/>
          </a:p>
          <a:p>
            <a:pPr marL="0" lvl="0" indent="0" algn="r" rtl="0">
              <a:spcBef>
                <a:spcPts val="1200"/>
              </a:spcBef>
              <a:spcAft>
                <a:spcPts val="0"/>
              </a:spcAft>
              <a:buNone/>
            </a:pPr>
            <a:endParaRPr/>
          </a:p>
        </p:txBody>
      </p:sp>
      <p:pic>
        <p:nvPicPr>
          <p:cNvPr id="1668" name="Google Shape;1668;p52"/>
          <p:cNvPicPr preferRelativeResize="0"/>
          <p:nvPr/>
        </p:nvPicPr>
        <p:blipFill>
          <a:blip r:embed="rId3">
            <a:alphaModFix/>
          </a:blip>
          <a:stretch>
            <a:fillRect/>
          </a:stretch>
        </p:blipFill>
        <p:spPr>
          <a:xfrm>
            <a:off x="209400" y="1118275"/>
            <a:ext cx="8839201" cy="1550260"/>
          </a:xfrm>
          <a:prstGeom prst="rect">
            <a:avLst/>
          </a:prstGeom>
          <a:noFill/>
          <a:ln>
            <a:noFill/>
          </a:ln>
        </p:spPr>
      </p:pic>
      <p:sp>
        <p:nvSpPr>
          <p:cNvPr id="1669" name="Google Shape;1669;p52"/>
          <p:cNvSpPr txBox="1">
            <a:spLocks noGrp="1"/>
          </p:cNvSpPr>
          <p:nvPr>
            <p:ph type="title"/>
          </p:nvPr>
        </p:nvSpPr>
        <p:spPr>
          <a:xfrm>
            <a:off x="487050" y="2749700"/>
            <a:ext cx="81699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Join các host docker khác vào swarm</a:t>
            </a:r>
            <a:endParaRPr/>
          </a:p>
        </p:txBody>
      </p:sp>
      <p:pic>
        <p:nvPicPr>
          <p:cNvPr id="1670" name="Google Shape;1670;p52"/>
          <p:cNvPicPr preferRelativeResize="0"/>
          <p:nvPr/>
        </p:nvPicPr>
        <p:blipFill>
          <a:blip r:embed="rId4">
            <a:alphaModFix/>
          </a:blip>
          <a:stretch>
            <a:fillRect/>
          </a:stretch>
        </p:blipFill>
        <p:spPr>
          <a:xfrm>
            <a:off x="209400" y="3212550"/>
            <a:ext cx="8839201" cy="498622"/>
          </a:xfrm>
          <a:prstGeom prst="rect">
            <a:avLst/>
          </a:prstGeom>
          <a:noFill/>
          <a:ln>
            <a:noFill/>
          </a:ln>
        </p:spPr>
      </p:pic>
      <p:pic>
        <p:nvPicPr>
          <p:cNvPr id="1671" name="Google Shape;1671;p52"/>
          <p:cNvPicPr preferRelativeResize="0"/>
          <p:nvPr/>
        </p:nvPicPr>
        <p:blipFill>
          <a:blip r:embed="rId5">
            <a:alphaModFix/>
          </a:blip>
          <a:stretch>
            <a:fillRect/>
          </a:stretch>
        </p:blipFill>
        <p:spPr>
          <a:xfrm>
            <a:off x="152400" y="4038925"/>
            <a:ext cx="8839201" cy="4986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76" name="Google Shape;1676;p53"/>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Kiểm tra kết quả</a:t>
            </a:r>
            <a:endParaRPr/>
          </a:p>
        </p:txBody>
      </p:sp>
      <p:pic>
        <p:nvPicPr>
          <p:cNvPr id="1677" name="Google Shape;1677;p53"/>
          <p:cNvPicPr preferRelativeResize="0"/>
          <p:nvPr/>
        </p:nvPicPr>
        <p:blipFill>
          <a:blip r:embed="rId3">
            <a:alphaModFix/>
          </a:blip>
          <a:stretch>
            <a:fillRect/>
          </a:stretch>
        </p:blipFill>
        <p:spPr>
          <a:xfrm>
            <a:off x="152400" y="1800725"/>
            <a:ext cx="8839201" cy="815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54"/>
          <p:cNvSpPr txBox="1">
            <a:spLocks noGrp="1"/>
          </p:cNvSpPr>
          <p:nvPr>
            <p:ph type="title"/>
          </p:nvPr>
        </p:nvSpPr>
        <p:spPr>
          <a:xfrm>
            <a:off x="4871200" y="212300"/>
            <a:ext cx="3852000" cy="10371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2"/>
              </a:buClr>
              <a:buSzPts val="1100"/>
              <a:buFont typeface="Arial"/>
              <a:buNone/>
            </a:pPr>
            <a:r>
              <a:rPr lang="en"/>
              <a:t>Copy folder project</a:t>
            </a:r>
            <a:endParaRPr/>
          </a:p>
          <a:p>
            <a:pPr marL="0" lvl="0" indent="0" algn="r" rtl="0">
              <a:spcBef>
                <a:spcPts val="1200"/>
              </a:spcBef>
              <a:spcAft>
                <a:spcPts val="0"/>
              </a:spcAft>
              <a:buNone/>
            </a:pPr>
            <a:endParaRPr/>
          </a:p>
        </p:txBody>
      </p:sp>
      <p:pic>
        <p:nvPicPr>
          <p:cNvPr id="1683" name="Google Shape;1683;p54"/>
          <p:cNvPicPr preferRelativeResize="0"/>
          <p:nvPr/>
        </p:nvPicPr>
        <p:blipFill>
          <a:blip r:embed="rId3">
            <a:alphaModFix/>
          </a:blip>
          <a:stretch>
            <a:fillRect/>
          </a:stretch>
        </p:blipFill>
        <p:spPr>
          <a:xfrm>
            <a:off x="152400" y="1387550"/>
            <a:ext cx="8839201" cy="254750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55"/>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2"/>
              </a:buClr>
              <a:buSzPts val="1100"/>
              <a:buFont typeface="Arial"/>
              <a:buNone/>
            </a:pPr>
            <a:r>
              <a:rPr lang="en"/>
              <a:t>Chạy docker stack</a:t>
            </a:r>
            <a:endParaRPr/>
          </a:p>
          <a:p>
            <a:pPr marL="0" lvl="0" indent="0" algn="r" rtl="0">
              <a:spcBef>
                <a:spcPts val="1200"/>
              </a:spcBef>
              <a:spcAft>
                <a:spcPts val="0"/>
              </a:spcAft>
              <a:buNone/>
            </a:pPr>
            <a:endParaRPr/>
          </a:p>
        </p:txBody>
      </p:sp>
      <p:pic>
        <p:nvPicPr>
          <p:cNvPr id="1689" name="Google Shape;1689;p55"/>
          <p:cNvPicPr preferRelativeResize="0"/>
          <p:nvPr/>
        </p:nvPicPr>
        <p:blipFill>
          <a:blip r:embed="rId3">
            <a:alphaModFix/>
          </a:blip>
          <a:stretch>
            <a:fillRect/>
          </a:stretch>
        </p:blipFill>
        <p:spPr>
          <a:xfrm>
            <a:off x="569925" y="2732438"/>
            <a:ext cx="8839201" cy="1359877"/>
          </a:xfrm>
          <a:prstGeom prst="rect">
            <a:avLst/>
          </a:prstGeom>
          <a:noFill/>
          <a:ln>
            <a:noFill/>
          </a:ln>
        </p:spPr>
      </p:pic>
      <p:sp>
        <p:nvSpPr>
          <p:cNvPr id="1690" name="Google Shape;1690;p55"/>
          <p:cNvSpPr txBox="1">
            <a:spLocks noGrp="1"/>
          </p:cNvSpPr>
          <p:nvPr>
            <p:ph type="subTitle" idx="1"/>
          </p:nvPr>
        </p:nvSpPr>
        <p:spPr>
          <a:xfrm>
            <a:off x="569925" y="1310775"/>
            <a:ext cx="8107200" cy="116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57606A"/>
                </a:solidFill>
                <a:highlight>
                  <a:srgbClr val="FFFFFF"/>
                </a:highlight>
                <a:latin typeface="Arial"/>
                <a:ea typeface="Arial"/>
                <a:cs typeface="Arial"/>
                <a:sym typeface="Arial"/>
              </a:rPr>
              <a:t>Trên đây là là toàn bộ source code. Nội dung của ứng dụng đã được đóng gói thành các docker image để trên docker hub, Được để sẵn trong file docker compose, chỉ cần chạy deploy stack là có thể hoạt động được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grpSp>
        <p:nvGrpSpPr>
          <p:cNvPr id="855" name="Google Shape;855;p29"/>
          <p:cNvGrpSpPr/>
          <p:nvPr/>
        </p:nvGrpSpPr>
        <p:grpSpPr>
          <a:xfrm rot="807122">
            <a:off x="5649475" y="860577"/>
            <a:ext cx="2497551" cy="2401906"/>
            <a:chOff x="1857000" y="3245400"/>
            <a:chExt cx="1233825" cy="1186575"/>
          </a:xfrm>
        </p:grpSpPr>
        <p:sp>
          <p:nvSpPr>
            <p:cNvPr id="856" name="Google Shape;856;p29"/>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29"/>
          <p:cNvSpPr txBox="1">
            <a:spLocks noGrp="1"/>
          </p:cNvSpPr>
          <p:nvPr>
            <p:ph type="title"/>
          </p:nvPr>
        </p:nvSpPr>
        <p:spPr>
          <a:xfrm>
            <a:off x="589425" y="1371025"/>
            <a:ext cx="4003200"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ABOUT US</a:t>
            </a:r>
            <a:endParaRPr/>
          </a:p>
        </p:txBody>
      </p:sp>
      <p:sp>
        <p:nvSpPr>
          <p:cNvPr id="863" name="Google Shape;863;p29"/>
          <p:cNvSpPr txBox="1">
            <a:spLocks noGrp="1"/>
          </p:cNvSpPr>
          <p:nvPr>
            <p:ph type="body" idx="1"/>
          </p:nvPr>
        </p:nvSpPr>
        <p:spPr>
          <a:xfrm>
            <a:off x="897025" y="2590375"/>
            <a:ext cx="3044264" cy="16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Lê Anh Nhân	20110689</a:t>
            </a:r>
            <a:endParaRPr/>
          </a:p>
          <a:p>
            <a:pPr marL="0" lvl="0" indent="0" algn="l" rtl="0">
              <a:spcBef>
                <a:spcPts val="1600"/>
              </a:spcBef>
              <a:spcAft>
                <a:spcPts val="0"/>
              </a:spcAft>
              <a:buNone/>
            </a:pPr>
            <a:r>
              <a:rPr lang="en"/>
              <a:t>Phạm Ngọc Thắng	20110728</a:t>
            </a:r>
            <a:endParaRPr/>
          </a:p>
          <a:p>
            <a:pPr marL="0" lvl="0" indent="0" algn="l" rtl="0">
              <a:spcBef>
                <a:spcPts val="1600"/>
              </a:spcBef>
              <a:spcAft>
                <a:spcPts val="0"/>
              </a:spcAft>
              <a:buNone/>
            </a:pPr>
            <a:r>
              <a:rPr lang="en"/>
              <a:t>Đỗ Quốc Việt	19110498</a:t>
            </a:r>
            <a:endParaRPr/>
          </a:p>
          <a:p>
            <a:pPr marL="0" lvl="0" indent="0" algn="l" rtl="0">
              <a:spcBef>
                <a:spcPts val="1600"/>
              </a:spcBef>
              <a:spcAft>
                <a:spcPts val="0"/>
              </a:spcAft>
              <a:buNone/>
            </a:pPr>
            <a:r>
              <a:rPr lang="en"/>
              <a:t>Group 82</a:t>
            </a:r>
            <a:endParaRPr/>
          </a:p>
          <a:p>
            <a:pPr marL="0" lvl="0" indent="0" algn="l" rtl="0">
              <a:spcBef>
                <a:spcPts val="1600"/>
              </a:spcBef>
              <a:spcAft>
                <a:spcPts val="1600"/>
              </a:spcAft>
              <a:buNone/>
            </a:pPr>
            <a:r>
              <a:rPr lang="en"/>
              <a:t>GVHD: Ts. Huỳnh Xuân Phụng</a:t>
            </a:r>
            <a:endParaRPr/>
          </a:p>
        </p:txBody>
      </p:sp>
      <p:grpSp>
        <p:nvGrpSpPr>
          <p:cNvPr id="864" name="Google Shape;864;p29"/>
          <p:cNvGrpSpPr/>
          <p:nvPr/>
        </p:nvGrpSpPr>
        <p:grpSpPr>
          <a:xfrm rot="2556023">
            <a:off x="6280455" y="1142182"/>
            <a:ext cx="1144723" cy="1961055"/>
            <a:chOff x="2946668" y="3613769"/>
            <a:chExt cx="640047" cy="1096481"/>
          </a:xfrm>
        </p:grpSpPr>
        <p:sp>
          <p:nvSpPr>
            <p:cNvPr id="865" name="Google Shape;865;p29"/>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9"/>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29"/>
          <p:cNvGrpSpPr/>
          <p:nvPr/>
        </p:nvGrpSpPr>
        <p:grpSpPr>
          <a:xfrm flipH="1">
            <a:off x="1273862" y="2089950"/>
            <a:ext cx="2383432" cy="176025"/>
            <a:chOff x="4345425" y="2175475"/>
            <a:chExt cx="800750" cy="176025"/>
          </a:xfrm>
        </p:grpSpPr>
        <p:sp>
          <p:nvSpPr>
            <p:cNvPr id="873" name="Google Shape;873;p2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29"/>
          <p:cNvGrpSpPr/>
          <p:nvPr/>
        </p:nvGrpSpPr>
        <p:grpSpPr>
          <a:xfrm rot="674490">
            <a:off x="4321689" y="4071103"/>
            <a:ext cx="3474315" cy="888859"/>
            <a:chOff x="3809875" y="1963175"/>
            <a:chExt cx="1923600" cy="492150"/>
          </a:xfrm>
        </p:grpSpPr>
        <p:sp>
          <p:nvSpPr>
            <p:cNvPr id="876" name="Google Shape;876;p29"/>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9"/>
          <p:cNvGrpSpPr/>
          <p:nvPr/>
        </p:nvGrpSpPr>
        <p:grpSpPr>
          <a:xfrm rot="1386640">
            <a:off x="3606831" y="807890"/>
            <a:ext cx="806665" cy="421749"/>
            <a:chOff x="1822875" y="1377000"/>
            <a:chExt cx="548075" cy="286550"/>
          </a:xfrm>
        </p:grpSpPr>
        <p:sp>
          <p:nvSpPr>
            <p:cNvPr id="888" name="Google Shape;888;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5" name="Google Shape;1695;p56"/>
          <p:cNvSpPr txBox="1">
            <a:spLocks noGrp="1"/>
          </p:cNvSpPr>
          <p:nvPr>
            <p:ph type="title"/>
          </p:nvPr>
        </p:nvSpPr>
        <p:spPr>
          <a:xfrm>
            <a:off x="4572000" y="540000"/>
            <a:ext cx="4572000" cy="10371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2"/>
              </a:buClr>
              <a:buSzPts val="1100"/>
              <a:buFont typeface="Arial"/>
              <a:buNone/>
            </a:pPr>
            <a:r>
              <a:rPr lang="en"/>
              <a:t>Chạy container visualizer</a:t>
            </a:r>
            <a:endParaRPr/>
          </a:p>
          <a:p>
            <a:pPr marL="0" lvl="0" indent="0" algn="r" rtl="0">
              <a:spcBef>
                <a:spcPts val="1200"/>
              </a:spcBef>
              <a:spcAft>
                <a:spcPts val="0"/>
              </a:spcAft>
              <a:buNone/>
            </a:pPr>
            <a:endParaRPr/>
          </a:p>
        </p:txBody>
      </p:sp>
      <p:pic>
        <p:nvPicPr>
          <p:cNvPr id="1696" name="Google Shape;1696;p56"/>
          <p:cNvPicPr preferRelativeResize="0"/>
          <p:nvPr/>
        </p:nvPicPr>
        <p:blipFill>
          <a:blip r:embed="rId3">
            <a:alphaModFix/>
          </a:blip>
          <a:stretch>
            <a:fillRect/>
          </a:stretch>
        </p:blipFill>
        <p:spPr>
          <a:xfrm>
            <a:off x="152400" y="1843500"/>
            <a:ext cx="8839201" cy="19763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57"/>
          <p:cNvSpPr txBox="1">
            <a:spLocks noGrp="1"/>
          </p:cNvSpPr>
          <p:nvPr>
            <p:ph type="title"/>
          </p:nvPr>
        </p:nvSpPr>
        <p:spPr>
          <a:xfrm>
            <a:off x="1024350" y="540000"/>
            <a:ext cx="8194200" cy="10371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2"/>
              </a:buClr>
              <a:buSzPts val="1100"/>
              <a:buFont typeface="Arial"/>
              <a:buNone/>
            </a:pPr>
            <a:r>
              <a:rPr lang="en"/>
              <a:t>Kiểm tra container đang chạy trong hệ thống</a:t>
            </a:r>
            <a:endParaRPr/>
          </a:p>
          <a:p>
            <a:pPr marL="0" lvl="0" indent="0" algn="r" rtl="0">
              <a:spcBef>
                <a:spcPts val="1200"/>
              </a:spcBef>
              <a:spcAft>
                <a:spcPts val="0"/>
              </a:spcAft>
              <a:buNone/>
            </a:pPr>
            <a:endParaRPr/>
          </a:p>
        </p:txBody>
      </p:sp>
      <p:pic>
        <p:nvPicPr>
          <p:cNvPr id="1702" name="Google Shape;1702;p57"/>
          <p:cNvPicPr preferRelativeResize="0"/>
          <p:nvPr/>
        </p:nvPicPr>
        <p:blipFill>
          <a:blip r:embed="rId3">
            <a:alphaModFix/>
          </a:blip>
          <a:stretch>
            <a:fillRect/>
          </a:stretch>
        </p:blipFill>
        <p:spPr>
          <a:xfrm>
            <a:off x="152400" y="2242425"/>
            <a:ext cx="8839201" cy="15139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7" name="Google Shape;1707;p58"/>
          <p:cNvSpPr txBox="1">
            <a:spLocks noGrp="1"/>
          </p:cNvSpPr>
          <p:nvPr>
            <p:ph type="subTitle" idx="1"/>
          </p:nvPr>
        </p:nvSpPr>
        <p:spPr>
          <a:xfrm>
            <a:off x="755150" y="1182552"/>
            <a:ext cx="7939500" cy="3753600"/>
          </a:xfrm>
          <a:prstGeom prst="rect">
            <a:avLst/>
          </a:prstGeom>
        </p:spPr>
        <p:txBody>
          <a:bodyPr spcFirstLastPara="1" wrap="square" lIns="91425" tIns="91425" rIns="91425" bIns="91425" anchor="ctr" anchorCtr="0">
            <a:noAutofit/>
          </a:bodyPr>
          <a:lstStyle/>
          <a:p>
            <a:pPr marL="0" lvl="0" indent="0" algn="l" rtl="0">
              <a:lnSpc>
                <a:spcPct val="125000"/>
              </a:lnSpc>
              <a:spcBef>
                <a:spcPts val="1800"/>
              </a:spcBef>
              <a:spcAft>
                <a:spcPts val="0"/>
              </a:spcAft>
              <a:buClr>
                <a:schemeClr val="dk2"/>
              </a:buClr>
              <a:buSzPts val="1100"/>
              <a:buFont typeface="Arial"/>
              <a:buNone/>
            </a:pPr>
            <a:endParaRPr sz="1700" b="1">
              <a:solidFill>
                <a:srgbClr val="24292F"/>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2"/>
              </a:buClr>
              <a:buSzPts val="1100"/>
              <a:buFont typeface="Arial"/>
              <a:buNone/>
            </a:pPr>
            <a:r>
              <a:rPr lang="en" sz="1200">
                <a:solidFill>
                  <a:srgbClr val="24292F"/>
                </a:solidFill>
                <a:highlight>
                  <a:srgbClr val="FFFFFF"/>
                </a:highlight>
                <a:latin typeface="Arial"/>
                <a:ea typeface="Arial"/>
                <a:cs typeface="Arial"/>
                <a:sym typeface="Arial"/>
              </a:rPr>
              <a:t>Trong bài này, thì hệ thống sử dụng các ứng dụng để dám sát hệ thống:</a:t>
            </a:r>
            <a:endParaRPr sz="1200">
              <a:solidFill>
                <a:srgbClr val="24292F"/>
              </a:solidFill>
              <a:highlight>
                <a:srgbClr val="FFFFFF"/>
              </a:highlight>
              <a:latin typeface="Arial"/>
              <a:ea typeface="Arial"/>
              <a:cs typeface="Arial"/>
              <a:sym typeface="Arial"/>
            </a:endParaRPr>
          </a:p>
          <a:p>
            <a:pPr marL="457200" lvl="0" indent="-304800" algn="l" rtl="0">
              <a:lnSpc>
                <a:spcPct val="115000"/>
              </a:lnSpc>
              <a:spcBef>
                <a:spcPts val="120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cAdvisor (Container Advisor) cung cấp cho người dùng container sự hiểu biết về việc sử dụng tài nguyên và đặc điểm hiệu suất của các container đang chạy của họ.</a:t>
            </a:r>
            <a:endParaRPr sz="1200">
              <a:solidFill>
                <a:srgbClr val="24292F"/>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Prometheus là một hệ thống giám sát dịch vụ và hệ thống. Nó thu thập các chỉ số từ các mục tiêu đã định cấu hình trong các khoảng thời gian nhất định, đánh giá các biểu thức quy tắc, hiển thị kết quả và có thể kích hoạt cảnh báo nếu một số điều kiện được quan sát là đúng. Ở đây, Prometheus sẽ giám sát các thông số được cập nhật từ các container thông cAdvisor, từ số liệu đó sẽ kiểm tra hiệu năng của cpu, sau đó thiết lập các luật để để có thể scale up và scale down. Các cấu hình được đóng gói thành image docker-swarm-autoscaler. Cấu hình được để trong thư mục docker-swarm-autoscaler.</a:t>
            </a:r>
            <a:endParaRPr sz="1200">
              <a:solidFill>
                <a:srgbClr val="24292F"/>
              </a:solidFill>
              <a:highlight>
                <a:srgbClr val="FFFFFF"/>
              </a:highlight>
              <a:latin typeface="Arial"/>
              <a:ea typeface="Arial"/>
              <a:cs typeface="Arial"/>
              <a:sym typeface="Arial"/>
            </a:endParaRPr>
          </a:p>
          <a:p>
            <a:pPr marL="0" lvl="0" indent="0" algn="l" rtl="0">
              <a:spcBef>
                <a:spcPts val="1200"/>
              </a:spcBef>
              <a:spcAft>
                <a:spcPts val="0"/>
              </a:spcAft>
              <a:buNone/>
            </a:pPr>
            <a:endParaRPr/>
          </a:p>
        </p:txBody>
      </p:sp>
      <p:sp>
        <p:nvSpPr>
          <p:cNvPr id="1708" name="Google Shape;1708;p5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Phần hệ thống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grpSp>
        <p:nvGrpSpPr>
          <p:cNvPr id="1713" name="Google Shape;1713;p59"/>
          <p:cNvGrpSpPr/>
          <p:nvPr/>
        </p:nvGrpSpPr>
        <p:grpSpPr>
          <a:xfrm>
            <a:off x="2883085" y="3523739"/>
            <a:ext cx="3377828" cy="1079750"/>
            <a:chOff x="4319250" y="3137000"/>
            <a:chExt cx="885825" cy="524125"/>
          </a:xfrm>
        </p:grpSpPr>
        <p:sp>
          <p:nvSpPr>
            <p:cNvPr id="1714" name="Google Shape;1714;p59"/>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5" name="Google Shape;1725;p59"/>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 hệ thống</a:t>
            </a:r>
            <a:endParaRPr/>
          </a:p>
        </p:txBody>
      </p:sp>
      <p:grpSp>
        <p:nvGrpSpPr>
          <p:cNvPr id="1726" name="Google Shape;1726;p59"/>
          <p:cNvGrpSpPr/>
          <p:nvPr/>
        </p:nvGrpSpPr>
        <p:grpSpPr>
          <a:xfrm rot="372491" flipH="1">
            <a:off x="1097518" y="3478413"/>
            <a:ext cx="595061" cy="675849"/>
            <a:chOff x="5464100" y="4208075"/>
            <a:chExt cx="494625" cy="579650"/>
          </a:xfrm>
        </p:grpSpPr>
        <p:sp>
          <p:nvSpPr>
            <p:cNvPr id="1727" name="Google Shape;1727;p59"/>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59"/>
          <p:cNvGrpSpPr/>
          <p:nvPr/>
        </p:nvGrpSpPr>
        <p:grpSpPr>
          <a:xfrm rot="9456294">
            <a:off x="6849678" y="3273665"/>
            <a:ext cx="2306042" cy="512923"/>
            <a:chOff x="7051300" y="3461525"/>
            <a:chExt cx="2305989" cy="512912"/>
          </a:xfrm>
        </p:grpSpPr>
        <p:sp>
          <p:nvSpPr>
            <p:cNvPr id="1740" name="Google Shape;1740;p59"/>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8" name="Google Shape;1758;p59"/>
          <p:cNvGrpSpPr/>
          <p:nvPr/>
        </p:nvGrpSpPr>
        <p:grpSpPr>
          <a:xfrm>
            <a:off x="3928443" y="1223150"/>
            <a:ext cx="1287126" cy="176025"/>
            <a:chOff x="4345425" y="2175475"/>
            <a:chExt cx="800750" cy="176025"/>
          </a:xfrm>
        </p:grpSpPr>
        <p:sp>
          <p:nvSpPr>
            <p:cNvPr id="1759" name="Google Shape;1759;p5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59"/>
          <p:cNvGrpSpPr/>
          <p:nvPr/>
        </p:nvGrpSpPr>
        <p:grpSpPr>
          <a:xfrm>
            <a:off x="2225081" y="2232150"/>
            <a:ext cx="4693836" cy="176025"/>
            <a:chOff x="4345425" y="2175475"/>
            <a:chExt cx="800750" cy="176025"/>
          </a:xfrm>
        </p:grpSpPr>
        <p:sp>
          <p:nvSpPr>
            <p:cNvPr id="1762" name="Google Shape;1762;p5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4" name="Google Shape;1764;p59"/>
          <p:cNvGrpSpPr/>
          <p:nvPr/>
        </p:nvGrpSpPr>
        <p:grpSpPr>
          <a:xfrm>
            <a:off x="3020244" y="3043925"/>
            <a:ext cx="3071997" cy="176025"/>
            <a:chOff x="4345425" y="2175475"/>
            <a:chExt cx="800750" cy="176025"/>
          </a:xfrm>
        </p:grpSpPr>
        <p:sp>
          <p:nvSpPr>
            <p:cNvPr id="1765" name="Google Shape;1765;p5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59"/>
          <p:cNvGrpSpPr/>
          <p:nvPr/>
        </p:nvGrpSpPr>
        <p:grpSpPr>
          <a:xfrm rot="854098">
            <a:off x="7782856" y="510397"/>
            <a:ext cx="639528" cy="438002"/>
            <a:chOff x="5501450" y="2545600"/>
            <a:chExt cx="639525" cy="438000"/>
          </a:xfrm>
        </p:grpSpPr>
        <p:sp>
          <p:nvSpPr>
            <p:cNvPr id="1768" name="Google Shape;1768;p59"/>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0" name="Google Shape;1770;p59"/>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grpSp>
        <p:nvGrpSpPr>
          <p:cNvPr id="1775" name="Google Shape;1775;p60"/>
          <p:cNvGrpSpPr/>
          <p:nvPr/>
        </p:nvGrpSpPr>
        <p:grpSpPr>
          <a:xfrm>
            <a:off x="2883085" y="3523739"/>
            <a:ext cx="3377828" cy="1079750"/>
            <a:chOff x="4319250" y="3137000"/>
            <a:chExt cx="885825" cy="524125"/>
          </a:xfrm>
        </p:grpSpPr>
        <p:sp>
          <p:nvSpPr>
            <p:cNvPr id="1776" name="Google Shape;1776;p60"/>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60"/>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Kết luận</a:t>
            </a:r>
            <a:endParaRPr/>
          </a:p>
        </p:txBody>
      </p:sp>
      <p:grpSp>
        <p:nvGrpSpPr>
          <p:cNvPr id="1788" name="Google Shape;1788;p60"/>
          <p:cNvGrpSpPr/>
          <p:nvPr/>
        </p:nvGrpSpPr>
        <p:grpSpPr>
          <a:xfrm rot="372491" flipH="1">
            <a:off x="1097518" y="3478413"/>
            <a:ext cx="595061" cy="675849"/>
            <a:chOff x="5464100" y="4208075"/>
            <a:chExt cx="494625" cy="579650"/>
          </a:xfrm>
        </p:grpSpPr>
        <p:sp>
          <p:nvSpPr>
            <p:cNvPr id="1789" name="Google Shape;1789;p60"/>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60"/>
          <p:cNvGrpSpPr/>
          <p:nvPr/>
        </p:nvGrpSpPr>
        <p:grpSpPr>
          <a:xfrm rot="9456294">
            <a:off x="6849678" y="3273665"/>
            <a:ext cx="2306042" cy="512923"/>
            <a:chOff x="7051300" y="3461525"/>
            <a:chExt cx="2305989" cy="512912"/>
          </a:xfrm>
        </p:grpSpPr>
        <p:sp>
          <p:nvSpPr>
            <p:cNvPr id="1802" name="Google Shape;1802;p60"/>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0"/>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0"/>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0"/>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0"/>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0"/>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0"/>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60"/>
          <p:cNvGrpSpPr/>
          <p:nvPr/>
        </p:nvGrpSpPr>
        <p:grpSpPr>
          <a:xfrm>
            <a:off x="3928443" y="1223150"/>
            <a:ext cx="1287126" cy="176025"/>
            <a:chOff x="4345425" y="2175475"/>
            <a:chExt cx="800750" cy="176025"/>
          </a:xfrm>
        </p:grpSpPr>
        <p:sp>
          <p:nvSpPr>
            <p:cNvPr id="1821" name="Google Shape;1821;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60"/>
          <p:cNvGrpSpPr/>
          <p:nvPr/>
        </p:nvGrpSpPr>
        <p:grpSpPr>
          <a:xfrm>
            <a:off x="2225081" y="2232150"/>
            <a:ext cx="4693836" cy="176025"/>
            <a:chOff x="4345425" y="2175475"/>
            <a:chExt cx="800750" cy="176025"/>
          </a:xfrm>
        </p:grpSpPr>
        <p:sp>
          <p:nvSpPr>
            <p:cNvPr id="1824" name="Google Shape;1824;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60"/>
          <p:cNvGrpSpPr/>
          <p:nvPr/>
        </p:nvGrpSpPr>
        <p:grpSpPr>
          <a:xfrm>
            <a:off x="3020244" y="3043925"/>
            <a:ext cx="3071997" cy="176025"/>
            <a:chOff x="4345425" y="2175475"/>
            <a:chExt cx="800750" cy="176025"/>
          </a:xfrm>
        </p:grpSpPr>
        <p:sp>
          <p:nvSpPr>
            <p:cNvPr id="1827" name="Google Shape;1827;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60"/>
          <p:cNvGrpSpPr/>
          <p:nvPr/>
        </p:nvGrpSpPr>
        <p:grpSpPr>
          <a:xfrm rot="854098">
            <a:off x="7782856" y="510397"/>
            <a:ext cx="639528" cy="438002"/>
            <a:chOff x="5501450" y="2545600"/>
            <a:chExt cx="639525" cy="438000"/>
          </a:xfrm>
        </p:grpSpPr>
        <p:sp>
          <p:nvSpPr>
            <p:cNvPr id="1830" name="Google Shape;1830;p60"/>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0"/>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2" name="Google Shape;1832;p60"/>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Conclusion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grpSp>
        <p:nvGrpSpPr>
          <p:cNvPr id="1837" name="Google Shape;1837;p61"/>
          <p:cNvGrpSpPr/>
          <p:nvPr/>
        </p:nvGrpSpPr>
        <p:grpSpPr>
          <a:xfrm>
            <a:off x="6548273" y="1385475"/>
            <a:ext cx="1875837" cy="176025"/>
            <a:chOff x="4345425" y="2175475"/>
            <a:chExt cx="800750" cy="176025"/>
          </a:xfrm>
        </p:grpSpPr>
        <p:sp>
          <p:nvSpPr>
            <p:cNvPr id="1838" name="Google Shape;1838;p6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61"/>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p>
            <a:pPr marL="457200" lvl="0" indent="-323850" algn="l" rtl="0">
              <a:lnSpc>
                <a:spcPct val="150000"/>
              </a:lnSpc>
              <a:spcBef>
                <a:spcPts val="1200"/>
              </a:spcBef>
              <a:spcAft>
                <a:spcPts val="0"/>
              </a:spcAft>
              <a:buSzPts val="1500"/>
              <a:buChar char="●"/>
            </a:pPr>
            <a:r>
              <a:rPr lang="en" sz="1300"/>
              <a:t>https://spring.io/guides/gs/spring-boot-docker/</a:t>
            </a:r>
            <a:endParaRPr sz="1300"/>
          </a:p>
          <a:p>
            <a:pPr marL="457200" lvl="0" indent="-323850" algn="l" rtl="0">
              <a:lnSpc>
                <a:spcPct val="150000"/>
              </a:lnSpc>
              <a:spcBef>
                <a:spcPts val="0"/>
              </a:spcBef>
              <a:spcAft>
                <a:spcPts val="0"/>
              </a:spcAft>
              <a:buSzPts val="1500"/>
              <a:buChar char="●"/>
            </a:pPr>
            <a:r>
              <a:rPr lang="en" sz="1300"/>
              <a:t>https://hub.docker.com/r/toughiq/mariadb-cluster</a:t>
            </a:r>
            <a:endParaRPr sz="1300"/>
          </a:p>
          <a:p>
            <a:pPr marL="457200" lvl="0" indent="-323850" algn="l" rtl="0">
              <a:lnSpc>
                <a:spcPct val="150000"/>
              </a:lnSpc>
              <a:spcBef>
                <a:spcPts val="0"/>
              </a:spcBef>
              <a:spcAft>
                <a:spcPts val="0"/>
              </a:spcAft>
              <a:buSzPts val="1500"/>
              <a:buChar char="●"/>
            </a:pPr>
            <a:r>
              <a:rPr lang="en" sz="1300"/>
              <a:t>https://hub.docker.com/r/prom/prometheus</a:t>
            </a:r>
            <a:endParaRPr sz="1300"/>
          </a:p>
          <a:p>
            <a:pPr marL="457200" lvl="0" indent="-323850" algn="l" rtl="0">
              <a:lnSpc>
                <a:spcPct val="150000"/>
              </a:lnSpc>
              <a:spcBef>
                <a:spcPts val="0"/>
              </a:spcBef>
              <a:spcAft>
                <a:spcPts val="0"/>
              </a:spcAft>
              <a:buSzPts val="1500"/>
              <a:buChar char="●"/>
            </a:pPr>
            <a:r>
              <a:rPr lang="en" sz="1300"/>
              <a:t>https://hub.docker.com/r/google/cadvisor/</a:t>
            </a:r>
            <a:endParaRPr sz="1300"/>
          </a:p>
          <a:p>
            <a:pPr marL="457200" lvl="0" indent="-323850" algn="l" rtl="0">
              <a:lnSpc>
                <a:spcPct val="150000"/>
              </a:lnSpc>
              <a:spcBef>
                <a:spcPts val="0"/>
              </a:spcBef>
              <a:spcAft>
                <a:spcPts val="0"/>
              </a:spcAft>
              <a:buSzPts val="1500"/>
              <a:buChar char="●"/>
            </a:pPr>
            <a:r>
              <a:rPr lang="en" sz="1300"/>
              <a:t>https://hub.docker.com/_/redis</a:t>
            </a:r>
            <a:endParaRPr sz="1300"/>
          </a:p>
          <a:p>
            <a:pPr marL="457200" lvl="0" indent="-323850" algn="l" rtl="0">
              <a:lnSpc>
                <a:spcPct val="150000"/>
              </a:lnSpc>
              <a:spcBef>
                <a:spcPts val="0"/>
              </a:spcBef>
              <a:spcAft>
                <a:spcPts val="0"/>
              </a:spcAft>
              <a:buSzPts val="1500"/>
              <a:buChar char="●"/>
            </a:pPr>
            <a:r>
              <a:rPr lang="en" sz="1300"/>
              <a:t>https://github.com/dockersamples/docker-swarm-visualizer</a:t>
            </a:r>
            <a:endParaRPr sz="1500"/>
          </a:p>
        </p:txBody>
      </p:sp>
      <p:grpSp>
        <p:nvGrpSpPr>
          <p:cNvPr id="1841" name="Google Shape;1841;p61"/>
          <p:cNvGrpSpPr/>
          <p:nvPr/>
        </p:nvGrpSpPr>
        <p:grpSpPr>
          <a:xfrm>
            <a:off x="5204143" y="944575"/>
            <a:ext cx="3220056" cy="176025"/>
            <a:chOff x="4345425" y="2175475"/>
            <a:chExt cx="800750" cy="176025"/>
          </a:xfrm>
        </p:grpSpPr>
        <p:sp>
          <p:nvSpPr>
            <p:cNvPr id="1842" name="Google Shape;1842;p6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4" name="Google Shape;1844;p61"/>
          <p:cNvGrpSpPr/>
          <p:nvPr/>
        </p:nvGrpSpPr>
        <p:grpSpPr>
          <a:xfrm>
            <a:off x="1202396" y="605799"/>
            <a:ext cx="580423" cy="681083"/>
            <a:chOff x="645175" y="3632150"/>
            <a:chExt cx="394550" cy="462975"/>
          </a:xfrm>
        </p:grpSpPr>
        <p:sp>
          <p:nvSpPr>
            <p:cNvPr id="1845" name="Google Shape;1845;p61"/>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1"/>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61"/>
          <p:cNvGrpSpPr/>
          <p:nvPr/>
        </p:nvGrpSpPr>
        <p:grpSpPr>
          <a:xfrm rot="1017362" flipH="1">
            <a:off x="7673764" y="4014821"/>
            <a:ext cx="771546" cy="905351"/>
            <a:chOff x="645175" y="3632150"/>
            <a:chExt cx="394550" cy="462975"/>
          </a:xfrm>
        </p:grpSpPr>
        <p:sp>
          <p:nvSpPr>
            <p:cNvPr id="1848" name="Google Shape;1848;p61"/>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1"/>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61"/>
          <p:cNvGrpSpPr/>
          <p:nvPr/>
        </p:nvGrpSpPr>
        <p:grpSpPr>
          <a:xfrm rot="10800000">
            <a:off x="3855903" y="605787"/>
            <a:ext cx="806657" cy="421744"/>
            <a:chOff x="1822875" y="1377000"/>
            <a:chExt cx="548075" cy="286550"/>
          </a:xfrm>
        </p:grpSpPr>
        <p:sp>
          <p:nvSpPr>
            <p:cNvPr id="1851" name="Google Shape;1851;p61"/>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1"/>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1"/>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1"/>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1"/>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1"/>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1"/>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1"/>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1"/>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0" name="Google Shape;1860;p61"/>
          <p:cNvSpPr txBox="1">
            <a:spLocks noGrp="1"/>
          </p:cNvSpPr>
          <p:nvPr>
            <p:ph type="title"/>
          </p:nvPr>
        </p:nvSpPr>
        <p:spPr>
          <a:xfrm>
            <a:off x="43434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Reference…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grpSp>
        <p:nvGrpSpPr>
          <p:cNvPr id="1865" name="Google Shape;1865;p62"/>
          <p:cNvGrpSpPr/>
          <p:nvPr/>
        </p:nvGrpSpPr>
        <p:grpSpPr>
          <a:xfrm>
            <a:off x="2576013" y="2806745"/>
            <a:ext cx="3987453" cy="620302"/>
            <a:chOff x="4319250" y="3137000"/>
            <a:chExt cx="885825" cy="524125"/>
          </a:xfrm>
        </p:grpSpPr>
        <p:sp>
          <p:nvSpPr>
            <p:cNvPr id="1866" name="Google Shape;1866;p62"/>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2"/>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2"/>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2"/>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2"/>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62"/>
          <p:cNvGrpSpPr/>
          <p:nvPr/>
        </p:nvGrpSpPr>
        <p:grpSpPr>
          <a:xfrm>
            <a:off x="3063408" y="2283204"/>
            <a:ext cx="3011924" cy="510649"/>
            <a:chOff x="5960495" y="2153863"/>
            <a:chExt cx="3534707" cy="495487"/>
          </a:xfrm>
        </p:grpSpPr>
        <p:sp>
          <p:nvSpPr>
            <p:cNvPr id="1878" name="Google Shape;1878;p62"/>
            <p:cNvSpPr/>
            <p:nvPr/>
          </p:nvSpPr>
          <p:spPr>
            <a:xfrm>
              <a:off x="6021446" y="2153863"/>
              <a:ext cx="3259576" cy="220765"/>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6109832" y="2223513"/>
              <a:ext cx="3185357" cy="19648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6066337" y="2300001"/>
              <a:ext cx="3428865" cy="152446"/>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6122301" y="2356770"/>
              <a:ext cx="3065348" cy="127634"/>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5990023" y="2375009"/>
              <a:ext cx="3315341" cy="274342"/>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5960495" y="2494207"/>
              <a:ext cx="3260275" cy="120072"/>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6122301" y="2432390"/>
              <a:ext cx="3021256" cy="185048"/>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62"/>
          <p:cNvSpPr txBox="1">
            <a:spLocks noGrp="1"/>
          </p:cNvSpPr>
          <p:nvPr>
            <p:ph type="subTitle" idx="1"/>
          </p:nvPr>
        </p:nvSpPr>
        <p:spPr>
          <a:xfrm>
            <a:off x="2955600" y="2018867"/>
            <a:ext cx="3232800" cy="177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a:solidFill>
                  <a:schemeClr val="dk2"/>
                </a:solidFill>
                <a:latin typeface="Muli"/>
                <a:ea typeface="Muli"/>
                <a:cs typeface="Muli"/>
                <a:sym typeface="Muli"/>
              </a:rPr>
              <a:t>Do you have any questions?</a:t>
            </a:r>
            <a:endParaRPr>
              <a:latin typeface="Muli"/>
              <a:ea typeface="Muli"/>
              <a:cs typeface="Muli"/>
              <a:sym typeface="Muli"/>
            </a:endParaRPr>
          </a:p>
        </p:txBody>
      </p:sp>
      <p:sp>
        <p:nvSpPr>
          <p:cNvPr id="1886" name="Google Shape;1886;p62"/>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Thanks!</a:t>
            </a:r>
            <a:endParaRPr/>
          </a:p>
        </p:txBody>
      </p:sp>
      <p:sp>
        <p:nvSpPr>
          <p:cNvPr id="1887" name="Google Shape;1887;p62"/>
          <p:cNvSpPr txBox="1"/>
          <p:nvPr/>
        </p:nvSpPr>
        <p:spPr>
          <a:xfrm>
            <a:off x="2748763" y="4312200"/>
            <a:ext cx="3646500" cy="291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2"/>
                </a:solidFill>
                <a:latin typeface="Muli"/>
                <a:ea typeface="Muli"/>
                <a:cs typeface="Muli"/>
                <a:sym typeface="Muli"/>
              </a:rPr>
              <a:t>Please keep this slide for attribution.</a:t>
            </a:r>
            <a:endParaRPr>
              <a:solidFill>
                <a:schemeClr val="dk2"/>
              </a:solidFill>
              <a:latin typeface="Muli"/>
              <a:ea typeface="Muli"/>
              <a:cs typeface="Muli"/>
              <a:sym typeface="Muli"/>
            </a:endParaRPr>
          </a:p>
        </p:txBody>
      </p:sp>
      <p:grpSp>
        <p:nvGrpSpPr>
          <p:cNvPr id="1888" name="Google Shape;1888;p62"/>
          <p:cNvGrpSpPr/>
          <p:nvPr/>
        </p:nvGrpSpPr>
        <p:grpSpPr>
          <a:xfrm>
            <a:off x="3950686" y="1787058"/>
            <a:ext cx="375421" cy="353610"/>
            <a:chOff x="2870687" y="3796508"/>
            <a:chExt cx="375421" cy="353610"/>
          </a:xfrm>
        </p:grpSpPr>
        <p:sp>
          <p:nvSpPr>
            <p:cNvPr id="1889" name="Google Shape;1889;p62"/>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3033072" y="3802104"/>
              <a:ext cx="199657" cy="342522"/>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rgbClr val="285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62"/>
          <p:cNvGrpSpPr/>
          <p:nvPr/>
        </p:nvGrpSpPr>
        <p:grpSpPr>
          <a:xfrm>
            <a:off x="4382934" y="1787084"/>
            <a:ext cx="372740" cy="353610"/>
            <a:chOff x="3744430" y="3796534"/>
            <a:chExt cx="372740" cy="353610"/>
          </a:xfrm>
        </p:grpSpPr>
        <p:sp>
          <p:nvSpPr>
            <p:cNvPr id="1894" name="Google Shape;1894;p62"/>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rgbClr val="285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2"/>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2"/>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2"/>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2"/>
          <p:cNvGrpSpPr/>
          <p:nvPr/>
        </p:nvGrpSpPr>
        <p:grpSpPr>
          <a:xfrm>
            <a:off x="4825167" y="1787084"/>
            <a:ext cx="372844" cy="353610"/>
            <a:chOff x="4186663" y="3796534"/>
            <a:chExt cx="372844" cy="353610"/>
          </a:xfrm>
        </p:grpSpPr>
        <p:sp>
          <p:nvSpPr>
            <p:cNvPr id="1904" name="Google Shape;1904;p62"/>
            <p:cNvSpPr/>
            <p:nvPr/>
          </p:nvSpPr>
          <p:spPr>
            <a:xfrm>
              <a:off x="4211025"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4359824" y="3802104"/>
              <a:ext cx="199683" cy="342522"/>
            </a:xfrm>
            <a:custGeom>
              <a:avLst/>
              <a:gdLst/>
              <a:ahLst/>
              <a:cxnLst/>
              <a:rect l="l" t="t" r="r" b="b"/>
              <a:pathLst>
                <a:path w="7672" h="13160" extrusionOk="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rgbClr val="285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4284370" y="3890988"/>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4186663" y="3796534"/>
              <a:ext cx="372480" cy="353610"/>
            </a:xfrm>
            <a:custGeom>
              <a:avLst/>
              <a:gdLst/>
              <a:ahLst/>
              <a:cxnLst/>
              <a:rect l="l" t="t" r="r" b="b"/>
              <a:pathLst>
                <a:path w="14311" h="13586" extrusionOk="0">
                  <a:moveTo>
                    <a:pt x="7512" y="429"/>
                  </a:moveTo>
                  <a:cubicBezTo>
                    <a:pt x="11024" y="429"/>
                    <a:pt x="13877" y="3283"/>
                    <a:pt x="13877" y="6794"/>
                  </a:cubicBezTo>
                  <a:cubicBezTo>
                    <a:pt x="13877" y="10302"/>
                    <a:pt x="11024" y="13155"/>
                    <a:pt x="7512" y="13155"/>
                  </a:cubicBezTo>
                  <a:cubicBezTo>
                    <a:pt x="4004" y="13155"/>
                    <a:pt x="1151" y="10302"/>
                    <a:pt x="1151" y="6794"/>
                  </a:cubicBezTo>
                  <a:cubicBezTo>
                    <a:pt x="1151" y="3283"/>
                    <a:pt x="4004" y="429"/>
                    <a:pt x="7512" y="429"/>
                  </a:cubicBezTo>
                  <a:close/>
                  <a:moveTo>
                    <a:pt x="7512" y="1"/>
                  </a:moveTo>
                  <a:cubicBezTo>
                    <a:pt x="6205" y="1"/>
                    <a:pt x="4891" y="377"/>
                    <a:pt x="3741" y="1147"/>
                  </a:cubicBezTo>
                  <a:cubicBezTo>
                    <a:pt x="1045" y="2945"/>
                    <a:pt x="0" y="6400"/>
                    <a:pt x="1239" y="9391"/>
                  </a:cubicBezTo>
                  <a:cubicBezTo>
                    <a:pt x="2307" y="11966"/>
                    <a:pt x="4809" y="13586"/>
                    <a:pt x="7510" y="13586"/>
                  </a:cubicBezTo>
                  <a:cubicBezTo>
                    <a:pt x="7950" y="13586"/>
                    <a:pt x="8394" y="13543"/>
                    <a:pt x="8839" y="13454"/>
                  </a:cubicBezTo>
                  <a:cubicBezTo>
                    <a:pt x="12016" y="12825"/>
                    <a:pt x="14307" y="10035"/>
                    <a:pt x="14307" y="6794"/>
                  </a:cubicBezTo>
                  <a:cubicBezTo>
                    <a:pt x="14310" y="4989"/>
                    <a:pt x="13596" y="3261"/>
                    <a:pt x="12315" y="1991"/>
                  </a:cubicBezTo>
                  <a:cubicBezTo>
                    <a:pt x="11003" y="677"/>
                    <a:pt x="9264" y="1"/>
                    <a:pt x="7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4277785" y="3885834"/>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62"/>
          <p:cNvGrpSpPr/>
          <p:nvPr/>
        </p:nvGrpSpPr>
        <p:grpSpPr>
          <a:xfrm rot="-3462324" flipH="1">
            <a:off x="-177766" y="3147016"/>
            <a:ext cx="2743514" cy="1090983"/>
            <a:chOff x="4038775" y="3369325"/>
            <a:chExt cx="1789725" cy="711700"/>
          </a:xfrm>
        </p:grpSpPr>
        <p:sp>
          <p:nvSpPr>
            <p:cNvPr id="1910" name="Google Shape;1910;p62"/>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2"/>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2"/>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2"/>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62"/>
          <p:cNvGrpSpPr/>
          <p:nvPr/>
        </p:nvGrpSpPr>
        <p:grpSpPr>
          <a:xfrm>
            <a:off x="598264" y="532772"/>
            <a:ext cx="1921912" cy="326735"/>
            <a:chOff x="1816609" y="3851001"/>
            <a:chExt cx="1093674" cy="222193"/>
          </a:xfrm>
        </p:grpSpPr>
        <p:sp>
          <p:nvSpPr>
            <p:cNvPr id="1930" name="Google Shape;1930;p62"/>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2"/>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62"/>
          <p:cNvGrpSpPr/>
          <p:nvPr/>
        </p:nvGrpSpPr>
        <p:grpSpPr>
          <a:xfrm>
            <a:off x="7224440" y="4447106"/>
            <a:ext cx="1745583" cy="230173"/>
            <a:chOff x="1394800" y="3522000"/>
            <a:chExt cx="1048650" cy="138275"/>
          </a:xfrm>
        </p:grpSpPr>
        <p:sp>
          <p:nvSpPr>
            <p:cNvPr id="1940" name="Google Shape;1940;p62"/>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2"/>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2"/>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2"/>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2"/>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2"/>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2"/>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2"/>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9" name="Google Shape;1949;p62"/>
          <p:cNvGrpSpPr/>
          <p:nvPr/>
        </p:nvGrpSpPr>
        <p:grpSpPr>
          <a:xfrm rot="514806">
            <a:off x="7119919" y="1692026"/>
            <a:ext cx="1118061" cy="876421"/>
            <a:chOff x="378575" y="1776375"/>
            <a:chExt cx="737425" cy="578050"/>
          </a:xfrm>
        </p:grpSpPr>
        <p:sp>
          <p:nvSpPr>
            <p:cNvPr id="1950" name="Google Shape;1950;p62"/>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2"/>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2"/>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2"/>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2"/>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2"/>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2"/>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2"/>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2"/>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2"/>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2"/>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2"/>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62"/>
          <p:cNvGrpSpPr/>
          <p:nvPr/>
        </p:nvGrpSpPr>
        <p:grpSpPr>
          <a:xfrm rot="-130633" flipH="1">
            <a:off x="2998933" y="1332021"/>
            <a:ext cx="3355563" cy="230166"/>
            <a:chOff x="4345425" y="2175475"/>
            <a:chExt cx="800750" cy="176025"/>
          </a:xfrm>
        </p:grpSpPr>
        <p:sp>
          <p:nvSpPr>
            <p:cNvPr id="1963" name="Google Shape;1963;p6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grpSp>
        <p:nvGrpSpPr>
          <p:cNvPr id="901" name="Google Shape;901;p30"/>
          <p:cNvGrpSpPr/>
          <p:nvPr/>
        </p:nvGrpSpPr>
        <p:grpSpPr>
          <a:xfrm rot="-546322">
            <a:off x="897607" y="1747842"/>
            <a:ext cx="2817315" cy="2469552"/>
            <a:chOff x="2505075" y="4180600"/>
            <a:chExt cx="1092750" cy="957900"/>
          </a:xfrm>
        </p:grpSpPr>
        <p:sp>
          <p:nvSpPr>
            <p:cNvPr id="902" name="Google Shape;902;p30"/>
            <p:cNvSpPr/>
            <p:nvPr/>
          </p:nvSpPr>
          <p:spPr>
            <a:xfrm>
              <a:off x="2612200" y="4898650"/>
              <a:ext cx="984100" cy="235275"/>
            </a:xfrm>
            <a:custGeom>
              <a:avLst/>
              <a:gdLst/>
              <a:ahLst/>
              <a:cxnLst/>
              <a:rect l="l" t="t" r="r" b="b"/>
              <a:pathLst>
                <a:path w="39364" h="9411" extrusionOk="0">
                  <a:moveTo>
                    <a:pt x="6166" y="0"/>
                  </a:moveTo>
                  <a:cubicBezTo>
                    <a:pt x="6141" y="0"/>
                    <a:pt x="5339" y="652"/>
                    <a:pt x="5339" y="652"/>
                  </a:cubicBezTo>
                  <a:cubicBezTo>
                    <a:pt x="4688" y="2882"/>
                    <a:pt x="2357" y="5965"/>
                    <a:pt x="1" y="6617"/>
                  </a:cubicBezTo>
                  <a:cubicBezTo>
                    <a:pt x="5966" y="7068"/>
                    <a:pt x="13259" y="8321"/>
                    <a:pt x="19224" y="8797"/>
                  </a:cubicBezTo>
                  <a:cubicBezTo>
                    <a:pt x="22532" y="9048"/>
                    <a:pt x="25841" y="9248"/>
                    <a:pt x="29149" y="9349"/>
                  </a:cubicBezTo>
                  <a:cubicBezTo>
                    <a:pt x="29759" y="9367"/>
                    <a:pt x="30670" y="9411"/>
                    <a:pt x="31701" y="9411"/>
                  </a:cubicBezTo>
                  <a:cubicBezTo>
                    <a:pt x="34944" y="9411"/>
                    <a:pt x="39363" y="8971"/>
                    <a:pt x="39249" y="5890"/>
                  </a:cubicBezTo>
                  <a:lnTo>
                    <a:pt x="39224" y="5890"/>
                  </a:lnTo>
                  <a:cubicBezTo>
                    <a:pt x="28021" y="4988"/>
                    <a:pt x="17069" y="2682"/>
                    <a:pt x="6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2607825" y="4893625"/>
              <a:ext cx="990000" cy="244875"/>
            </a:xfrm>
            <a:custGeom>
              <a:avLst/>
              <a:gdLst/>
              <a:ahLst/>
              <a:cxnLst/>
              <a:rect l="l" t="t" r="r" b="b"/>
              <a:pathLst>
                <a:path w="39600" h="9795" extrusionOk="0">
                  <a:moveTo>
                    <a:pt x="6379" y="398"/>
                  </a:moveTo>
                  <a:lnTo>
                    <a:pt x="6379" y="398"/>
                  </a:lnTo>
                  <a:cubicBezTo>
                    <a:pt x="9057" y="1067"/>
                    <a:pt x="11759" y="1687"/>
                    <a:pt x="14462" y="2306"/>
                  </a:cubicBezTo>
                  <a:cubicBezTo>
                    <a:pt x="17218" y="2908"/>
                    <a:pt x="19950" y="3509"/>
                    <a:pt x="22707" y="4011"/>
                  </a:cubicBezTo>
                  <a:cubicBezTo>
                    <a:pt x="28194" y="5008"/>
                    <a:pt x="33731" y="5807"/>
                    <a:pt x="39293" y="6235"/>
                  </a:cubicBezTo>
                  <a:lnTo>
                    <a:pt x="39293" y="6235"/>
                  </a:lnTo>
                  <a:cubicBezTo>
                    <a:pt x="39281" y="6246"/>
                    <a:pt x="39274" y="6252"/>
                    <a:pt x="39274" y="6266"/>
                  </a:cubicBezTo>
                  <a:lnTo>
                    <a:pt x="39274" y="6392"/>
                  </a:lnTo>
                  <a:cubicBezTo>
                    <a:pt x="39249" y="6492"/>
                    <a:pt x="39249" y="6592"/>
                    <a:pt x="39224" y="6692"/>
                  </a:cubicBezTo>
                  <a:cubicBezTo>
                    <a:pt x="39199" y="6893"/>
                    <a:pt x="39123" y="7068"/>
                    <a:pt x="39023" y="7269"/>
                  </a:cubicBezTo>
                  <a:cubicBezTo>
                    <a:pt x="38848" y="7620"/>
                    <a:pt x="38572" y="7920"/>
                    <a:pt x="38246" y="8171"/>
                  </a:cubicBezTo>
                  <a:cubicBezTo>
                    <a:pt x="37595" y="8647"/>
                    <a:pt x="36767" y="8898"/>
                    <a:pt x="35965" y="9073"/>
                  </a:cubicBezTo>
                  <a:cubicBezTo>
                    <a:pt x="34654" y="9352"/>
                    <a:pt x="33295" y="9441"/>
                    <a:pt x="31939" y="9441"/>
                  </a:cubicBezTo>
                  <a:cubicBezTo>
                    <a:pt x="31585" y="9441"/>
                    <a:pt x="31231" y="9435"/>
                    <a:pt x="30878" y="9424"/>
                  </a:cubicBezTo>
                  <a:cubicBezTo>
                    <a:pt x="29173" y="9374"/>
                    <a:pt x="27469" y="9324"/>
                    <a:pt x="25740" y="9224"/>
                  </a:cubicBezTo>
                  <a:lnTo>
                    <a:pt x="20627" y="8948"/>
                  </a:lnTo>
                  <a:cubicBezTo>
                    <a:pt x="18898" y="8873"/>
                    <a:pt x="17218" y="8697"/>
                    <a:pt x="15514" y="8497"/>
                  </a:cubicBezTo>
                  <a:cubicBezTo>
                    <a:pt x="13810" y="8296"/>
                    <a:pt x="12106" y="8071"/>
                    <a:pt x="10401" y="7845"/>
                  </a:cubicBezTo>
                  <a:cubicBezTo>
                    <a:pt x="7272" y="7405"/>
                    <a:pt x="4121" y="6986"/>
                    <a:pt x="969" y="6707"/>
                  </a:cubicBezTo>
                  <a:lnTo>
                    <a:pt x="969" y="6707"/>
                  </a:lnTo>
                  <a:cubicBezTo>
                    <a:pt x="1378" y="6510"/>
                    <a:pt x="1757" y="6260"/>
                    <a:pt x="2106" y="5991"/>
                  </a:cubicBezTo>
                  <a:cubicBezTo>
                    <a:pt x="2657" y="5565"/>
                    <a:pt x="3158" y="5088"/>
                    <a:pt x="3609" y="4537"/>
                  </a:cubicBezTo>
                  <a:cubicBezTo>
                    <a:pt x="4061" y="4011"/>
                    <a:pt x="4487" y="3434"/>
                    <a:pt x="4837" y="2833"/>
                  </a:cubicBezTo>
                  <a:cubicBezTo>
                    <a:pt x="5181" y="2245"/>
                    <a:pt x="5476" y="1633"/>
                    <a:pt x="5676" y="973"/>
                  </a:cubicBezTo>
                  <a:lnTo>
                    <a:pt x="5676" y="973"/>
                  </a:lnTo>
                  <a:lnTo>
                    <a:pt x="6379" y="398"/>
                  </a:lnTo>
                  <a:close/>
                  <a:moveTo>
                    <a:pt x="6366" y="1"/>
                  </a:moveTo>
                  <a:cubicBezTo>
                    <a:pt x="6316" y="1"/>
                    <a:pt x="6266" y="1"/>
                    <a:pt x="6216" y="51"/>
                  </a:cubicBezTo>
                  <a:lnTo>
                    <a:pt x="6191" y="51"/>
                  </a:lnTo>
                  <a:lnTo>
                    <a:pt x="5389" y="727"/>
                  </a:lnTo>
                  <a:cubicBezTo>
                    <a:pt x="5364" y="752"/>
                    <a:pt x="5339" y="778"/>
                    <a:pt x="5339" y="803"/>
                  </a:cubicBezTo>
                  <a:cubicBezTo>
                    <a:pt x="5138" y="1454"/>
                    <a:pt x="4863" y="2081"/>
                    <a:pt x="4512" y="2657"/>
                  </a:cubicBezTo>
                  <a:cubicBezTo>
                    <a:pt x="4186" y="3234"/>
                    <a:pt x="3785" y="3785"/>
                    <a:pt x="3334" y="4311"/>
                  </a:cubicBezTo>
                  <a:cubicBezTo>
                    <a:pt x="2908" y="4838"/>
                    <a:pt x="2431" y="5314"/>
                    <a:pt x="1880" y="5715"/>
                  </a:cubicBezTo>
                  <a:cubicBezTo>
                    <a:pt x="1354" y="6116"/>
                    <a:pt x="777" y="6467"/>
                    <a:pt x="126" y="6642"/>
                  </a:cubicBezTo>
                  <a:cubicBezTo>
                    <a:pt x="76" y="6667"/>
                    <a:pt x="25" y="6742"/>
                    <a:pt x="0" y="6793"/>
                  </a:cubicBezTo>
                  <a:cubicBezTo>
                    <a:pt x="0" y="6893"/>
                    <a:pt x="76" y="6993"/>
                    <a:pt x="176" y="6993"/>
                  </a:cubicBezTo>
                  <a:cubicBezTo>
                    <a:pt x="3584" y="7244"/>
                    <a:pt x="6968" y="7720"/>
                    <a:pt x="10376" y="8121"/>
                  </a:cubicBezTo>
                  <a:cubicBezTo>
                    <a:pt x="12081" y="8321"/>
                    <a:pt x="13785" y="8547"/>
                    <a:pt x="15489" y="8722"/>
                  </a:cubicBezTo>
                  <a:cubicBezTo>
                    <a:pt x="17193" y="8923"/>
                    <a:pt x="18898" y="9048"/>
                    <a:pt x="20602" y="9224"/>
                  </a:cubicBezTo>
                  <a:cubicBezTo>
                    <a:pt x="24011" y="9550"/>
                    <a:pt x="27444" y="9675"/>
                    <a:pt x="30878" y="9775"/>
                  </a:cubicBezTo>
                  <a:cubicBezTo>
                    <a:pt x="31276" y="9787"/>
                    <a:pt x="31675" y="9794"/>
                    <a:pt x="32075" y="9794"/>
                  </a:cubicBezTo>
                  <a:cubicBezTo>
                    <a:pt x="33389" y="9794"/>
                    <a:pt x="34715" y="9712"/>
                    <a:pt x="36041" y="9424"/>
                  </a:cubicBezTo>
                  <a:cubicBezTo>
                    <a:pt x="36868" y="9249"/>
                    <a:pt x="37720" y="8973"/>
                    <a:pt x="38447" y="8422"/>
                  </a:cubicBezTo>
                  <a:cubicBezTo>
                    <a:pt x="38823" y="8171"/>
                    <a:pt x="39123" y="7820"/>
                    <a:pt x="39324" y="7394"/>
                  </a:cubicBezTo>
                  <a:cubicBezTo>
                    <a:pt x="39424" y="7194"/>
                    <a:pt x="39499" y="6968"/>
                    <a:pt x="39549" y="6768"/>
                  </a:cubicBezTo>
                  <a:cubicBezTo>
                    <a:pt x="39575" y="6642"/>
                    <a:pt x="39575" y="6542"/>
                    <a:pt x="39600" y="6417"/>
                  </a:cubicBezTo>
                  <a:cubicBezTo>
                    <a:pt x="39600" y="6341"/>
                    <a:pt x="39600" y="6316"/>
                    <a:pt x="39600" y="6241"/>
                  </a:cubicBezTo>
                  <a:cubicBezTo>
                    <a:pt x="39600" y="6141"/>
                    <a:pt x="39575" y="6041"/>
                    <a:pt x="39549" y="5966"/>
                  </a:cubicBezTo>
                  <a:cubicBezTo>
                    <a:pt x="39514" y="5948"/>
                    <a:pt x="39479" y="5930"/>
                    <a:pt x="39443" y="5930"/>
                  </a:cubicBezTo>
                  <a:cubicBezTo>
                    <a:pt x="39428" y="5930"/>
                    <a:pt x="39414" y="5933"/>
                    <a:pt x="39399" y="5940"/>
                  </a:cubicBezTo>
                  <a:cubicBezTo>
                    <a:pt x="33835" y="5464"/>
                    <a:pt x="28296" y="4637"/>
                    <a:pt x="22782" y="3610"/>
                  </a:cubicBezTo>
                  <a:cubicBezTo>
                    <a:pt x="20026" y="3083"/>
                    <a:pt x="17294" y="2532"/>
                    <a:pt x="14562" y="1930"/>
                  </a:cubicBezTo>
                  <a:cubicBezTo>
                    <a:pt x="11830" y="1329"/>
                    <a:pt x="9098" y="677"/>
                    <a:pt x="6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2508825" y="4184975"/>
              <a:ext cx="1038875" cy="879225"/>
            </a:xfrm>
            <a:custGeom>
              <a:avLst/>
              <a:gdLst/>
              <a:ahLst/>
              <a:cxnLst/>
              <a:rect l="l" t="t" r="r" b="b"/>
              <a:pathLst>
                <a:path w="41555" h="35169" extrusionOk="0">
                  <a:moveTo>
                    <a:pt x="40702" y="1"/>
                  </a:moveTo>
                  <a:cubicBezTo>
                    <a:pt x="27143" y="126"/>
                    <a:pt x="13660" y="652"/>
                    <a:pt x="101" y="1078"/>
                  </a:cubicBezTo>
                  <a:cubicBezTo>
                    <a:pt x="76" y="1078"/>
                    <a:pt x="51" y="1078"/>
                    <a:pt x="25" y="1053"/>
                  </a:cubicBezTo>
                  <a:lnTo>
                    <a:pt x="0" y="1078"/>
                  </a:lnTo>
                  <a:cubicBezTo>
                    <a:pt x="51" y="1103"/>
                    <a:pt x="101" y="1153"/>
                    <a:pt x="101" y="1254"/>
                  </a:cubicBezTo>
                  <a:cubicBezTo>
                    <a:pt x="752" y="7845"/>
                    <a:pt x="577" y="14612"/>
                    <a:pt x="802" y="21254"/>
                  </a:cubicBezTo>
                  <a:cubicBezTo>
                    <a:pt x="903" y="24537"/>
                    <a:pt x="878" y="27870"/>
                    <a:pt x="1103" y="31154"/>
                  </a:cubicBezTo>
                  <a:cubicBezTo>
                    <a:pt x="1236" y="33346"/>
                    <a:pt x="2622" y="35168"/>
                    <a:pt x="4511" y="35168"/>
                  </a:cubicBezTo>
                  <a:cubicBezTo>
                    <a:pt x="5127" y="35168"/>
                    <a:pt x="5795" y="34975"/>
                    <a:pt x="6492" y="34537"/>
                  </a:cubicBezTo>
                  <a:cubicBezTo>
                    <a:pt x="7995" y="33585"/>
                    <a:pt x="8772" y="31780"/>
                    <a:pt x="9324" y="30151"/>
                  </a:cubicBezTo>
                  <a:cubicBezTo>
                    <a:pt x="9374" y="30051"/>
                    <a:pt x="9399" y="29926"/>
                    <a:pt x="9474" y="29926"/>
                  </a:cubicBezTo>
                  <a:cubicBezTo>
                    <a:pt x="9491" y="29859"/>
                    <a:pt x="9563" y="29836"/>
                    <a:pt x="9654" y="29836"/>
                  </a:cubicBezTo>
                  <a:cubicBezTo>
                    <a:pt x="9700" y="29836"/>
                    <a:pt x="9750" y="29842"/>
                    <a:pt x="9800" y="29850"/>
                  </a:cubicBezTo>
                  <a:cubicBezTo>
                    <a:pt x="20376" y="31454"/>
                    <a:pt x="30878" y="33284"/>
                    <a:pt x="41555" y="34236"/>
                  </a:cubicBezTo>
                  <a:cubicBezTo>
                    <a:pt x="41128" y="31880"/>
                    <a:pt x="41304" y="29525"/>
                    <a:pt x="41404" y="27144"/>
                  </a:cubicBezTo>
                  <a:cubicBezTo>
                    <a:pt x="41479" y="24186"/>
                    <a:pt x="41529" y="21229"/>
                    <a:pt x="41504" y="18246"/>
                  </a:cubicBezTo>
                  <a:cubicBezTo>
                    <a:pt x="41454" y="12156"/>
                    <a:pt x="40928" y="6091"/>
                    <a:pt x="40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2505075" y="4180600"/>
              <a:ext cx="1047650" cy="887125"/>
            </a:xfrm>
            <a:custGeom>
              <a:avLst/>
              <a:gdLst/>
              <a:ahLst/>
              <a:cxnLst/>
              <a:rect l="l" t="t" r="r" b="b"/>
              <a:pathLst>
                <a:path w="41906" h="35485" extrusionOk="0">
                  <a:moveTo>
                    <a:pt x="40684" y="377"/>
                  </a:moveTo>
                  <a:cubicBezTo>
                    <a:pt x="40913" y="6408"/>
                    <a:pt x="41430" y="12415"/>
                    <a:pt x="41504" y="18421"/>
                  </a:cubicBezTo>
                  <a:cubicBezTo>
                    <a:pt x="41504" y="21103"/>
                    <a:pt x="41479" y="23760"/>
                    <a:pt x="41404" y="26416"/>
                  </a:cubicBezTo>
                  <a:cubicBezTo>
                    <a:pt x="41379" y="27745"/>
                    <a:pt x="41304" y="29098"/>
                    <a:pt x="41278" y="30426"/>
                  </a:cubicBezTo>
                  <a:cubicBezTo>
                    <a:pt x="41255" y="31690"/>
                    <a:pt x="41299" y="32976"/>
                    <a:pt x="41497" y="34241"/>
                  </a:cubicBezTo>
                  <a:lnTo>
                    <a:pt x="41497" y="34241"/>
                  </a:lnTo>
                  <a:cubicBezTo>
                    <a:pt x="36203" y="33742"/>
                    <a:pt x="30909" y="33048"/>
                    <a:pt x="25639" y="32256"/>
                  </a:cubicBezTo>
                  <a:lnTo>
                    <a:pt x="17619" y="31103"/>
                  </a:lnTo>
                  <a:cubicBezTo>
                    <a:pt x="16291" y="30903"/>
                    <a:pt x="14963" y="30677"/>
                    <a:pt x="13609" y="30476"/>
                  </a:cubicBezTo>
                  <a:lnTo>
                    <a:pt x="11604" y="30151"/>
                  </a:lnTo>
                  <a:lnTo>
                    <a:pt x="10627" y="30000"/>
                  </a:lnTo>
                  <a:lnTo>
                    <a:pt x="10125" y="29925"/>
                  </a:lnTo>
                  <a:cubicBezTo>
                    <a:pt x="10025" y="29925"/>
                    <a:pt x="9950" y="29900"/>
                    <a:pt x="9850" y="29900"/>
                  </a:cubicBezTo>
                  <a:lnTo>
                    <a:pt x="9699" y="29900"/>
                  </a:lnTo>
                  <a:cubicBezTo>
                    <a:pt x="9647" y="29918"/>
                    <a:pt x="9582" y="29947"/>
                    <a:pt x="9539" y="29998"/>
                  </a:cubicBezTo>
                  <a:lnTo>
                    <a:pt x="9539" y="29998"/>
                  </a:lnTo>
                  <a:cubicBezTo>
                    <a:pt x="9500" y="30015"/>
                    <a:pt x="9463" y="30036"/>
                    <a:pt x="9449" y="30050"/>
                  </a:cubicBezTo>
                  <a:cubicBezTo>
                    <a:pt x="9424" y="30101"/>
                    <a:pt x="9424" y="30151"/>
                    <a:pt x="9399" y="30176"/>
                  </a:cubicBezTo>
                  <a:lnTo>
                    <a:pt x="9348" y="30326"/>
                  </a:lnTo>
                  <a:lnTo>
                    <a:pt x="9223" y="30652"/>
                  </a:lnTo>
                  <a:cubicBezTo>
                    <a:pt x="9148" y="30877"/>
                    <a:pt x="9073" y="31078"/>
                    <a:pt x="8998" y="31278"/>
                  </a:cubicBezTo>
                  <a:cubicBezTo>
                    <a:pt x="8822" y="31705"/>
                    <a:pt x="8622" y="32106"/>
                    <a:pt x="8421" y="32507"/>
                  </a:cubicBezTo>
                  <a:cubicBezTo>
                    <a:pt x="7970" y="33284"/>
                    <a:pt x="7419" y="34010"/>
                    <a:pt x="6692" y="34512"/>
                  </a:cubicBezTo>
                  <a:cubicBezTo>
                    <a:pt x="6087" y="34908"/>
                    <a:pt x="5377" y="35200"/>
                    <a:pt x="4651" y="35200"/>
                  </a:cubicBezTo>
                  <a:cubicBezTo>
                    <a:pt x="4504" y="35200"/>
                    <a:pt x="4358" y="35188"/>
                    <a:pt x="4211" y="35163"/>
                  </a:cubicBezTo>
                  <a:cubicBezTo>
                    <a:pt x="3358" y="35013"/>
                    <a:pt x="2632" y="34436"/>
                    <a:pt x="2155" y="33685"/>
                  </a:cubicBezTo>
                  <a:cubicBezTo>
                    <a:pt x="1679" y="32958"/>
                    <a:pt x="1454" y="32080"/>
                    <a:pt x="1404" y="31203"/>
                  </a:cubicBezTo>
                  <a:cubicBezTo>
                    <a:pt x="1353" y="30276"/>
                    <a:pt x="1303" y="29374"/>
                    <a:pt x="1278" y="28471"/>
                  </a:cubicBezTo>
                  <a:cubicBezTo>
                    <a:pt x="1203" y="26667"/>
                    <a:pt x="1203" y="24837"/>
                    <a:pt x="1153" y="23033"/>
                  </a:cubicBezTo>
                  <a:cubicBezTo>
                    <a:pt x="1028" y="19374"/>
                    <a:pt x="1003" y="15765"/>
                    <a:pt x="952" y="12105"/>
                  </a:cubicBezTo>
                  <a:cubicBezTo>
                    <a:pt x="927" y="10301"/>
                    <a:pt x="877" y="8471"/>
                    <a:pt x="802" y="6667"/>
                  </a:cubicBezTo>
                  <a:cubicBezTo>
                    <a:pt x="752" y="5740"/>
                    <a:pt x="702" y="4837"/>
                    <a:pt x="652" y="3935"/>
                  </a:cubicBezTo>
                  <a:lnTo>
                    <a:pt x="551" y="2557"/>
                  </a:lnTo>
                  <a:lnTo>
                    <a:pt x="476" y="1880"/>
                  </a:lnTo>
                  <a:lnTo>
                    <a:pt x="451" y="1529"/>
                  </a:lnTo>
                  <a:cubicBezTo>
                    <a:pt x="451" y="1496"/>
                    <a:pt x="451" y="1474"/>
                    <a:pt x="444" y="1434"/>
                  </a:cubicBezTo>
                  <a:lnTo>
                    <a:pt x="444" y="1434"/>
                  </a:lnTo>
                  <a:lnTo>
                    <a:pt x="476" y="1429"/>
                  </a:lnTo>
                  <a:lnTo>
                    <a:pt x="802" y="1429"/>
                  </a:lnTo>
                  <a:lnTo>
                    <a:pt x="1429" y="1404"/>
                  </a:lnTo>
                  <a:lnTo>
                    <a:pt x="2707" y="1354"/>
                  </a:lnTo>
                  <a:lnTo>
                    <a:pt x="5263" y="1278"/>
                  </a:lnTo>
                  <a:lnTo>
                    <a:pt x="10351" y="1128"/>
                  </a:lnTo>
                  <a:lnTo>
                    <a:pt x="20526" y="802"/>
                  </a:lnTo>
                  <a:cubicBezTo>
                    <a:pt x="27237" y="628"/>
                    <a:pt x="33972" y="430"/>
                    <a:pt x="40684" y="377"/>
                  </a:cubicBezTo>
                  <a:close/>
                  <a:moveTo>
                    <a:pt x="40852" y="0"/>
                  </a:moveTo>
                  <a:cubicBezTo>
                    <a:pt x="34060" y="50"/>
                    <a:pt x="27293" y="176"/>
                    <a:pt x="20501" y="401"/>
                  </a:cubicBezTo>
                  <a:lnTo>
                    <a:pt x="251" y="1078"/>
                  </a:lnTo>
                  <a:lnTo>
                    <a:pt x="25" y="1078"/>
                  </a:lnTo>
                  <a:lnTo>
                    <a:pt x="0" y="1153"/>
                  </a:lnTo>
                  <a:lnTo>
                    <a:pt x="0" y="1178"/>
                  </a:lnTo>
                  <a:lnTo>
                    <a:pt x="75" y="1429"/>
                  </a:lnTo>
                  <a:lnTo>
                    <a:pt x="276" y="3960"/>
                  </a:lnTo>
                  <a:cubicBezTo>
                    <a:pt x="351" y="4862"/>
                    <a:pt x="401" y="5765"/>
                    <a:pt x="426" y="6667"/>
                  </a:cubicBezTo>
                  <a:cubicBezTo>
                    <a:pt x="526" y="8496"/>
                    <a:pt x="551" y="10301"/>
                    <a:pt x="602" y="12131"/>
                  </a:cubicBezTo>
                  <a:cubicBezTo>
                    <a:pt x="652" y="15765"/>
                    <a:pt x="702" y="19399"/>
                    <a:pt x="802" y="23033"/>
                  </a:cubicBezTo>
                  <a:cubicBezTo>
                    <a:pt x="852" y="24837"/>
                    <a:pt x="877" y="26667"/>
                    <a:pt x="927" y="28497"/>
                  </a:cubicBezTo>
                  <a:cubicBezTo>
                    <a:pt x="978" y="29399"/>
                    <a:pt x="1003" y="30301"/>
                    <a:pt x="1078" y="31203"/>
                  </a:cubicBezTo>
                  <a:cubicBezTo>
                    <a:pt x="1128" y="32131"/>
                    <a:pt x="1379" y="33083"/>
                    <a:pt x="1905" y="33860"/>
                  </a:cubicBezTo>
                  <a:cubicBezTo>
                    <a:pt x="2406" y="34662"/>
                    <a:pt x="3208" y="35314"/>
                    <a:pt x="4160" y="35439"/>
                  </a:cubicBezTo>
                  <a:cubicBezTo>
                    <a:pt x="4334" y="35470"/>
                    <a:pt x="4506" y="35485"/>
                    <a:pt x="4677" y="35485"/>
                  </a:cubicBezTo>
                  <a:cubicBezTo>
                    <a:pt x="5469" y="35485"/>
                    <a:pt x="6223" y="35170"/>
                    <a:pt x="6842" y="34737"/>
                  </a:cubicBezTo>
                  <a:cubicBezTo>
                    <a:pt x="7619" y="34211"/>
                    <a:pt x="8196" y="33434"/>
                    <a:pt x="8647" y="32632"/>
                  </a:cubicBezTo>
                  <a:cubicBezTo>
                    <a:pt x="8872" y="32231"/>
                    <a:pt x="9048" y="31805"/>
                    <a:pt x="9223" y="31379"/>
                  </a:cubicBezTo>
                  <a:cubicBezTo>
                    <a:pt x="9298" y="31178"/>
                    <a:pt x="9399" y="30953"/>
                    <a:pt x="9474" y="30727"/>
                  </a:cubicBezTo>
                  <a:lnTo>
                    <a:pt x="9574" y="30426"/>
                  </a:lnTo>
                  <a:lnTo>
                    <a:pt x="9624" y="30251"/>
                  </a:lnTo>
                  <a:cubicBezTo>
                    <a:pt x="9647" y="30228"/>
                    <a:pt x="9649" y="30226"/>
                    <a:pt x="9649" y="30206"/>
                  </a:cubicBezTo>
                  <a:lnTo>
                    <a:pt x="9649" y="30206"/>
                  </a:lnTo>
                  <a:lnTo>
                    <a:pt x="9749" y="30126"/>
                  </a:lnTo>
                  <a:lnTo>
                    <a:pt x="9749" y="30126"/>
                  </a:lnTo>
                  <a:cubicBezTo>
                    <a:pt x="9741" y="30142"/>
                    <a:pt x="9741" y="30148"/>
                    <a:pt x="9748" y="30148"/>
                  </a:cubicBezTo>
                  <a:cubicBezTo>
                    <a:pt x="9761" y="30148"/>
                    <a:pt x="9800" y="30126"/>
                    <a:pt x="9850" y="30126"/>
                  </a:cubicBezTo>
                  <a:cubicBezTo>
                    <a:pt x="9900" y="30151"/>
                    <a:pt x="10000" y="30151"/>
                    <a:pt x="10075" y="30176"/>
                  </a:cubicBezTo>
                  <a:lnTo>
                    <a:pt x="10577" y="30251"/>
                  </a:lnTo>
                  <a:lnTo>
                    <a:pt x="11579" y="30401"/>
                  </a:lnTo>
                  <a:lnTo>
                    <a:pt x="13584" y="30702"/>
                  </a:lnTo>
                  <a:cubicBezTo>
                    <a:pt x="14912" y="30903"/>
                    <a:pt x="16266" y="31103"/>
                    <a:pt x="17594" y="31329"/>
                  </a:cubicBezTo>
                  <a:cubicBezTo>
                    <a:pt x="20251" y="31755"/>
                    <a:pt x="22907" y="32206"/>
                    <a:pt x="25589" y="32607"/>
                  </a:cubicBezTo>
                  <a:cubicBezTo>
                    <a:pt x="30928" y="33384"/>
                    <a:pt x="36291" y="34111"/>
                    <a:pt x="41679" y="34587"/>
                  </a:cubicBezTo>
                  <a:lnTo>
                    <a:pt x="41905" y="34612"/>
                  </a:lnTo>
                  <a:lnTo>
                    <a:pt x="41905" y="34612"/>
                  </a:lnTo>
                  <a:lnTo>
                    <a:pt x="41855" y="34386"/>
                  </a:lnTo>
                  <a:cubicBezTo>
                    <a:pt x="41404" y="31780"/>
                    <a:pt x="41679" y="29098"/>
                    <a:pt x="41730" y="26441"/>
                  </a:cubicBezTo>
                  <a:cubicBezTo>
                    <a:pt x="41805" y="23760"/>
                    <a:pt x="41830" y="21103"/>
                    <a:pt x="41805" y="18421"/>
                  </a:cubicBezTo>
                  <a:cubicBezTo>
                    <a:pt x="41780" y="12331"/>
                    <a:pt x="41278" y="6266"/>
                    <a:pt x="41053" y="176"/>
                  </a:cubicBezTo>
                  <a:lnTo>
                    <a:pt x="41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2849050" y="4283900"/>
              <a:ext cx="614675" cy="48350"/>
            </a:xfrm>
            <a:custGeom>
              <a:avLst/>
              <a:gdLst/>
              <a:ahLst/>
              <a:cxnLst/>
              <a:rect l="l" t="t" r="r" b="b"/>
              <a:pathLst>
                <a:path w="24587" h="1934" extrusionOk="0">
                  <a:moveTo>
                    <a:pt x="24207" y="1"/>
                  </a:moveTo>
                  <a:cubicBezTo>
                    <a:pt x="24192" y="1"/>
                    <a:pt x="24177" y="2"/>
                    <a:pt x="24161" y="3"/>
                  </a:cubicBezTo>
                  <a:cubicBezTo>
                    <a:pt x="16166" y="805"/>
                    <a:pt x="8221" y="1407"/>
                    <a:pt x="201" y="1633"/>
                  </a:cubicBezTo>
                  <a:cubicBezTo>
                    <a:pt x="1" y="1658"/>
                    <a:pt x="1" y="1933"/>
                    <a:pt x="201" y="1933"/>
                  </a:cubicBezTo>
                  <a:cubicBezTo>
                    <a:pt x="8171" y="1708"/>
                    <a:pt x="16216" y="1357"/>
                    <a:pt x="24161" y="630"/>
                  </a:cubicBezTo>
                  <a:cubicBezTo>
                    <a:pt x="24571" y="606"/>
                    <a:pt x="24587" y="1"/>
                    <a:pt x="2420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0"/>
          <p:cNvGrpSpPr/>
          <p:nvPr/>
        </p:nvGrpSpPr>
        <p:grpSpPr>
          <a:xfrm rot="474737">
            <a:off x="6324405" y="2788705"/>
            <a:ext cx="2049331" cy="585348"/>
            <a:chOff x="4345425" y="2175475"/>
            <a:chExt cx="800750" cy="176025"/>
          </a:xfrm>
        </p:grpSpPr>
        <p:sp>
          <p:nvSpPr>
            <p:cNvPr id="908" name="Google Shape;908;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0" name="Google Shape;910;p30"/>
          <p:cNvSpPr txBox="1">
            <a:spLocks noGrp="1"/>
          </p:cNvSpPr>
          <p:nvPr>
            <p:ph type="ctrTitle"/>
          </p:nvPr>
        </p:nvSpPr>
        <p:spPr>
          <a:xfrm>
            <a:off x="5725550" y="2821902"/>
            <a:ext cx="2548200" cy="461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 Cloud Computing</a:t>
            </a:r>
            <a:endParaRPr/>
          </a:p>
        </p:txBody>
      </p:sp>
      <p:sp>
        <p:nvSpPr>
          <p:cNvPr id="911" name="Google Shape;911;p30"/>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“Xây dựng hệ thống cloud mô phỏng trang dạy học số có thể tự scale up, scale down.”</a:t>
            </a:r>
            <a:endParaRPr/>
          </a:p>
        </p:txBody>
      </p:sp>
      <p:sp>
        <p:nvSpPr>
          <p:cNvPr id="912" name="Google Shape;912;p30"/>
          <p:cNvSpPr txBox="1"/>
          <p:nvPr/>
        </p:nvSpPr>
        <p:spPr>
          <a:xfrm rot="-545602">
            <a:off x="2008452" y="2553214"/>
            <a:ext cx="1539448" cy="7076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Itim"/>
                <a:ea typeface="Itim"/>
                <a:cs typeface="Itim"/>
                <a:sym typeface="Itim"/>
              </a:rPr>
              <a:t>Cloud</a:t>
            </a:r>
            <a:endParaRPr sz="3000" b="1">
              <a:solidFill>
                <a:schemeClr val="dk1"/>
              </a:solidFill>
              <a:latin typeface="Itim"/>
              <a:ea typeface="Itim"/>
              <a:cs typeface="Itim"/>
              <a:sym typeface="Itim"/>
            </a:endParaRPr>
          </a:p>
        </p:txBody>
      </p:sp>
      <p:grpSp>
        <p:nvGrpSpPr>
          <p:cNvPr id="913" name="Google Shape;913;p30"/>
          <p:cNvGrpSpPr/>
          <p:nvPr/>
        </p:nvGrpSpPr>
        <p:grpSpPr>
          <a:xfrm rot="-974667">
            <a:off x="1405175" y="2472660"/>
            <a:ext cx="503546" cy="1101252"/>
            <a:chOff x="5870175" y="1498275"/>
            <a:chExt cx="364450" cy="797050"/>
          </a:xfrm>
        </p:grpSpPr>
        <p:sp>
          <p:nvSpPr>
            <p:cNvPr id="914" name="Google Shape;914;p30"/>
            <p:cNvSpPr/>
            <p:nvPr/>
          </p:nvSpPr>
          <p:spPr>
            <a:xfrm>
              <a:off x="5870175" y="2109075"/>
              <a:ext cx="219475" cy="186250"/>
            </a:xfrm>
            <a:custGeom>
              <a:avLst/>
              <a:gdLst/>
              <a:ahLst/>
              <a:cxnLst/>
              <a:rect l="l" t="t" r="r" b="b"/>
              <a:pathLst>
                <a:path w="8779" h="7450" extrusionOk="0">
                  <a:moveTo>
                    <a:pt x="6020" y="1496"/>
                  </a:moveTo>
                  <a:cubicBezTo>
                    <a:pt x="6600" y="2107"/>
                    <a:pt x="7195" y="2719"/>
                    <a:pt x="7807" y="3314"/>
                  </a:cubicBezTo>
                  <a:cubicBezTo>
                    <a:pt x="7775" y="3361"/>
                    <a:pt x="7760" y="3440"/>
                    <a:pt x="7744" y="3502"/>
                  </a:cubicBezTo>
                  <a:cubicBezTo>
                    <a:pt x="7164" y="2938"/>
                    <a:pt x="6568" y="2405"/>
                    <a:pt x="5988" y="1856"/>
                  </a:cubicBezTo>
                  <a:cubicBezTo>
                    <a:pt x="6004" y="1731"/>
                    <a:pt x="6004" y="1606"/>
                    <a:pt x="6020" y="1496"/>
                  </a:cubicBezTo>
                  <a:close/>
                  <a:moveTo>
                    <a:pt x="1568" y="697"/>
                  </a:moveTo>
                  <a:cubicBezTo>
                    <a:pt x="2744" y="1104"/>
                    <a:pt x="4029" y="1292"/>
                    <a:pt x="5252" y="1480"/>
                  </a:cubicBezTo>
                  <a:lnTo>
                    <a:pt x="5267" y="1480"/>
                  </a:lnTo>
                  <a:cubicBezTo>
                    <a:pt x="5048" y="2421"/>
                    <a:pt x="4891" y="3346"/>
                    <a:pt x="4875" y="4317"/>
                  </a:cubicBezTo>
                  <a:cubicBezTo>
                    <a:pt x="4186" y="4098"/>
                    <a:pt x="3449" y="3988"/>
                    <a:pt x="2744" y="3816"/>
                  </a:cubicBezTo>
                  <a:cubicBezTo>
                    <a:pt x="2227" y="3690"/>
                    <a:pt x="1694" y="3581"/>
                    <a:pt x="1176" y="3487"/>
                  </a:cubicBezTo>
                  <a:cubicBezTo>
                    <a:pt x="1302" y="2954"/>
                    <a:pt x="1317" y="2389"/>
                    <a:pt x="1427" y="1841"/>
                  </a:cubicBezTo>
                  <a:cubicBezTo>
                    <a:pt x="1490" y="1465"/>
                    <a:pt x="1537" y="1088"/>
                    <a:pt x="1568" y="697"/>
                  </a:cubicBezTo>
                  <a:close/>
                  <a:moveTo>
                    <a:pt x="5957" y="2013"/>
                  </a:moveTo>
                  <a:cubicBezTo>
                    <a:pt x="6521" y="2562"/>
                    <a:pt x="7086" y="3126"/>
                    <a:pt x="7665" y="3675"/>
                  </a:cubicBezTo>
                  <a:cubicBezTo>
                    <a:pt x="7540" y="4067"/>
                    <a:pt x="7493" y="4474"/>
                    <a:pt x="7399" y="4850"/>
                  </a:cubicBezTo>
                  <a:cubicBezTo>
                    <a:pt x="7164" y="4599"/>
                    <a:pt x="6913" y="4349"/>
                    <a:pt x="6662" y="4082"/>
                  </a:cubicBezTo>
                  <a:cubicBezTo>
                    <a:pt x="6380" y="3769"/>
                    <a:pt x="6098" y="3455"/>
                    <a:pt x="5816" y="3142"/>
                  </a:cubicBezTo>
                  <a:cubicBezTo>
                    <a:pt x="5863" y="2766"/>
                    <a:pt x="5910" y="2389"/>
                    <a:pt x="5957" y="2013"/>
                  </a:cubicBezTo>
                  <a:close/>
                  <a:moveTo>
                    <a:pt x="5785" y="3424"/>
                  </a:moveTo>
                  <a:cubicBezTo>
                    <a:pt x="6239" y="4035"/>
                    <a:pt x="6741" y="4662"/>
                    <a:pt x="7336" y="5179"/>
                  </a:cubicBezTo>
                  <a:cubicBezTo>
                    <a:pt x="7274" y="5446"/>
                    <a:pt x="7211" y="5728"/>
                    <a:pt x="7148" y="5994"/>
                  </a:cubicBezTo>
                  <a:cubicBezTo>
                    <a:pt x="6741" y="5462"/>
                    <a:pt x="6192" y="4960"/>
                    <a:pt x="5644" y="4521"/>
                  </a:cubicBezTo>
                  <a:cubicBezTo>
                    <a:pt x="5706" y="4161"/>
                    <a:pt x="5738" y="3784"/>
                    <a:pt x="5785" y="3424"/>
                  </a:cubicBezTo>
                  <a:close/>
                  <a:moveTo>
                    <a:pt x="1020" y="4082"/>
                  </a:moveTo>
                  <a:lnTo>
                    <a:pt x="1020" y="4082"/>
                  </a:lnTo>
                  <a:cubicBezTo>
                    <a:pt x="1505" y="4302"/>
                    <a:pt x="2038" y="4490"/>
                    <a:pt x="2603" y="4662"/>
                  </a:cubicBezTo>
                  <a:cubicBezTo>
                    <a:pt x="2869" y="4976"/>
                    <a:pt x="3261" y="5273"/>
                    <a:pt x="3559" y="5556"/>
                  </a:cubicBezTo>
                  <a:cubicBezTo>
                    <a:pt x="3825" y="5791"/>
                    <a:pt x="4076" y="6057"/>
                    <a:pt x="4343" y="6292"/>
                  </a:cubicBezTo>
                  <a:cubicBezTo>
                    <a:pt x="3825" y="6183"/>
                    <a:pt x="3308" y="6057"/>
                    <a:pt x="2791" y="5947"/>
                  </a:cubicBezTo>
                  <a:cubicBezTo>
                    <a:pt x="2634" y="5571"/>
                    <a:pt x="2242" y="5195"/>
                    <a:pt x="1929" y="4897"/>
                  </a:cubicBezTo>
                  <a:cubicBezTo>
                    <a:pt x="1631" y="4615"/>
                    <a:pt x="1349" y="4333"/>
                    <a:pt x="1020" y="4082"/>
                  </a:cubicBezTo>
                  <a:close/>
                  <a:moveTo>
                    <a:pt x="3167" y="4819"/>
                  </a:moveTo>
                  <a:lnTo>
                    <a:pt x="3167" y="4819"/>
                  </a:lnTo>
                  <a:cubicBezTo>
                    <a:pt x="3622" y="4929"/>
                    <a:pt x="4060" y="5007"/>
                    <a:pt x="4499" y="5070"/>
                  </a:cubicBezTo>
                  <a:cubicBezTo>
                    <a:pt x="4985" y="5587"/>
                    <a:pt x="5487" y="6120"/>
                    <a:pt x="6004" y="6637"/>
                  </a:cubicBezTo>
                  <a:cubicBezTo>
                    <a:pt x="5612" y="6559"/>
                    <a:pt x="5220" y="6480"/>
                    <a:pt x="4828" y="6402"/>
                  </a:cubicBezTo>
                  <a:cubicBezTo>
                    <a:pt x="4578" y="6089"/>
                    <a:pt x="4217" y="5806"/>
                    <a:pt x="3919" y="5524"/>
                  </a:cubicBezTo>
                  <a:cubicBezTo>
                    <a:pt x="3669" y="5305"/>
                    <a:pt x="3433" y="5054"/>
                    <a:pt x="3167" y="4819"/>
                  </a:cubicBezTo>
                  <a:close/>
                  <a:moveTo>
                    <a:pt x="5612" y="4709"/>
                  </a:moveTo>
                  <a:cubicBezTo>
                    <a:pt x="6161" y="5242"/>
                    <a:pt x="6615" y="5791"/>
                    <a:pt x="7070" y="6339"/>
                  </a:cubicBezTo>
                  <a:cubicBezTo>
                    <a:pt x="7039" y="6512"/>
                    <a:pt x="7007" y="6684"/>
                    <a:pt x="6976" y="6857"/>
                  </a:cubicBezTo>
                  <a:cubicBezTo>
                    <a:pt x="6835" y="6825"/>
                    <a:pt x="6694" y="6794"/>
                    <a:pt x="6553" y="6763"/>
                  </a:cubicBezTo>
                  <a:cubicBezTo>
                    <a:pt x="6035" y="6183"/>
                    <a:pt x="5455" y="5650"/>
                    <a:pt x="4875" y="5101"/>
                  </a:cubicBezTo>
                  <a:cubicBezTo>
                    <a:pt x="4922" y="5101"/>
                    <a:pt x="4970" y="5117"/>
                    <a:pt x="5001" y="5117"/>
                  </a:cubicBezTo>
                  <a:cubicBezTo>
                    <a:pt x="5064" y="5117"/>
                    <a:pt x="5111" y="5101"/>
                    <a:pt x="5158" y="5101"/>
                  </a:cubicBezTo>
                  <a:cubicBezTo>
                    <a:pt x="5203" y="5112"/>
                    <a:pt x="5249" y="5118"/>
                    <a:pt x="5293" y="5118"/>
                  </a:cubicBezTo>
                  <a:cubicBezTo>
                    <a:pt x="5434" y="5118"/>
                    <a:pt x="5557" y="5060"/>
                    <a:pt x="5581" y="4929"/>
                  </a:cubicBezTo>
                  <a:cubicBezTo>
                    <a:pt x="5596" y="4866"/>
                    <a:pt x="5612" y="4788"/>
                    <a:pt x="5612" y="4709"/>
                  </a:cubicBezTo>
                  <a:close/>
                  <a:moveTo>
                    <a:pt x="1519" y="0"/>
                  </a:moveTo>
                  <a:cubicBezTo>
                    <a:pt x="1470" y="0"/>
                    <a:pt x="1429" y="11"/>
                    <a:pt x="1396" y="23"/>
                  </a:cubicBezTo>
                  <a:cubicBezTo>
                    <a:pt x="1356" y="13"/>
                    <a:pt x="1315" y="7"/>
                    <a:pt x="1275" y="7"/>
                  </a:cubicBezTo>
                  <a:cubicBezTo>
                    <a:pt x="1189" y="7"/>
                    <a:pt x="1109" y="32"/>
                    <a:pt x="1067" y="85"/>
                  </a:cubicBezTo>
                  <a:cubicBezTo>
                    <a:pt x="346" y="994"/>
                    <a:pt x="1" y="2374"/>
                    <a:pt x="173" y="3502"/>
                  </a:cubicBezTo>
                  <a:cubicBezTo>
                    <a:pt x="189" y="3628"/>
                    <a:pt x="252" y="3706"/>
                    <a:pt x="346" y="3769"/>
                  </a:cubicBezTo>
                  <a:cubicBezTo>
                    <a:pt x="252" y="3816"/>
                    <a:pt x="189" y="3894"/>
                    <a:pt x="220" y="4004"/>
                  </a:cubicBezTo>
                  <a:cubicBezTo>
                    <a:pt x="440" y="4443"/>
                    <a:pt x="847" y="4850"/>
                    <a:pt x="1223" y="5242"/>
                  </a:cubicBezTo>
                  <a:cubicBezTo>
                    <a:pt x="1458" y="5493"/>
                    <a:pt x="1741" y="5806"/>
                    <a:pt x="2054" y="6026"/>
                  </a:cubicBezTo>
                  <a:cubicBezTo>
                    <a:pt x="2023" y="6120"/>
                    <a:pt x="2070" y="6230"/>
                    <a:pt x="2227" y="6292"/>
                  </a:cubicBezTo>
                  <a:cubicBezTo>
                    <a:pt x="3684" y="6825"/>
                    <a:pt x="5487" y="7342"/>
                    <a:pt x="7039" y="7437"/>
                  </a:cubicBezTo>
                  <a:cubicBezTo>
                    <a:pt x="7086" y="7437"/>
                    <a:pt x="7133" y="7437"/>
                    <a:pt x="7180" y="7421"/>
                  </a:cubicBezTo>
                  <a:cubicBezTo>
                    <a:pt x="7227" y="7439"/>
                    <a:pt x="7277" y="7450"/>
                    <a:pt x="7324" y="7450"/>
                  </a:cubicBezTo>
                  <a:cubicBezTo>
                    <a:pt x="7401" y="7450"/>
                    <a:pt x="7470" y="7420"/>
                    <a:pt x="7509" y="7342"/>
                  </a:cubicBezTo>
                  <a:cubicBezTo>
                    <a:pt x="7807" y="6684"/>
                    <a:pt x="8010" y="6026"/>
                    <a:pt x="8167" y="5320"/>
                  </a:cubicBezTo>
                  <a:cubicBezTo>
                    <a:pt x="8292" y="4788"/>
                    <a:pt x="8481" y="4208"/>
                    <a:pt x="8465" y="3628"/>
                  </a:cubicBezTo>
                  <a:cubicBezTo>
                    <a:pt x="8653" y="3565"/>
                    <a:pt x="8778" y="3393"/>
                    <a:pt x="8622" y="3236"/>
                  </a:cubicBezTo>
                  <a:cubicBezTo>
                    <a:pt x="7744" y="2358"/>
                    <a:pt x="6819" y="1496"/>
                    <a:pt x="5863" y="681"/>
                  </a:cubicBezTo>
                  <a:cubicBezTo>
                    <a:pt x="5805" y="631"/>
                    <a:pt x="5738" y="610"/>
                    <a:pt x="5673" y="610"/>
                  </a:cubicBezTo>
                  <a:cubicBezTo>
                    <a:pt x="5596" y="610"/>
                    <a:pt x="5522" y="638"/>
                    <a:pt x="5471" y="681"/>
                  </a:cubicBezTo>
                  <a:cubicBezTo>
                    <a:pt x="5424" y="665"/>
                    <a:pt x="5361" y="650"/>
                    <a:pt x="5299" y="634"/>
                  </a:cubicBezTo>
                  <a:cubicBezTo>
                    <a:pt x="4060" y="461"/>
                    <a:pt x="2822" y="148"/>
                    <a:pt x="1584" y="7"/>
                  </a:cubicBezTo>
                  <a:cubicBezTo>
                    <a:pt x="1561" y="2"/>
                    <a:pt x="153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5906500" y="1498275"/>
              <a:ext cx="328125" cy="569175"/>
            </a:xfrm>
            <a:custGeom>
              <a:avLst/>
              <a:gdLst/>
              <a:ahLst/>
              <a:cxnLst/>
              <a:rect l="l" t="t" r="r" b="b"/>
              <a:pathLst>
                <a:path w="13125" h="22767" extrusionOk="0">
                  <a:moveTo>
                    <a:pt x="9990" y="2777"/>
                  </a:moveTo>
                  <a:cubicBezTo>
                    <a:pt x="10131" y="2887"/>
                    <a:pt x="10288" y="2996"/>
                    <a:pt x="10413" y="3106"/>
                  </a:cubicBezTo>
                  <a:cubicBezTo>
                    <a:pt x="10946" y="3529"/>
                    <a:pt x="11526" y="3921"/>
                    <a:pt x="12122" y="4297"/>
                  </a:cubicBezTo>
                  <a:cubicBezTo>
                    <a:pt x="12028" y="4642"/>
                    <a:pt x="11965" y="4971"/>
                    <a:pt x="11887" y="5301"/>
                  </a:cubicBezTo>
                  <a:cubicBezTo>
                    <a:pt x="11260" y="4611"/>
                    <a:pt x="10554" y="3921"/>
                    <a:pt x="9927" y="3247"/>
                  </a:cubicBezTo>
                  <a:cubicBezTo>
                    <a:pt x="9943" y="3090"/>
                    <a:pt x="9974" y="2934"/>
                    <a:pt x="9990" y="2777"/>
                  </a:cubicBezTo>
                  <a:close/>
                  <a:moveTo>
                    <a:pt x="9880" y="3561"/>
                  </a:moveTo>
                  <a:cubicBezTo>
                    <a:pt x="10492" y="4297"/>
                    <a:pt x="11087" y="5081"/>
                    <a:pt x="11761" y="5786"/>
                  </a:cubicBezTo>
                  <a:cubicBezTo>
                    <a:pt x="11667" y="6241"/>
                    <a:pt x="11573" y="6696"/>
                    <a:pt x="11479" y="7134"/>
                  </a:cubicBezTo>
                  <a:cubicBezTo>
                    <a:pt x="11213" y="6821"/>
                    <a:pt x="10883" y="6507"/>
                    <a:pt x="10617" y="6194"/>
                  </a:cubicBezTo>
                  <a:cubicBezTo>
                    <a:pt x="10288" y="5802"/>
                    <a:pt x="9959" y="5410"/>
                    <a:pt x="9645" y="5018"/>
                  </a:cubicBezTo>
                  <a:cubicBezTo>
                    <a:pt x="9739" y="4532"/>
                    <a:pt x="9818" y="4047"/>
                    <a:pt x="9880" y="3561"/>
                  </a:cubicBezTo>
                  <a:close/>
                  <a:moveTo>
                    <a:pt x="9614" y="5222"/>
                  </a:moveTo>
                  <a:cubicBezTo>
                    <a:pt x="9896" y="5598"/>
                    <a:pt x="10194" y="5975"/>
                    <a:pt x="10492" y="6335"/>
                  </a:cubicBezTo>
                  <a:cubicBezTo>
                    <a:pt x="10789" y="6696"/>
                    <a:pt x="11072" y="7103"/>
                    <a:pt x="11416" y="7432"/>
                  </a:cubicBezTo>
                  <a:cubicBezTo>
                    <a:pt x="11322" y="7902"/>
                    <a:pt x="11228" y="8388"/>
                    <a:pt x="11134" y="8874"/>
                  </a:cubicBezTo>
                  <a:cubicBezTo>
                    <a:pt x="10789" y="8498"/>
                    <a:pt x="10398" y="8153"/>
                    <a:pt x="10068" y="7793"/>
                  </a:cubicBezTo>
                  <a:cubicBezTo>
                    <a:pt x="9802" y="7495"/>
                    <a:pt x="9535" y="7181"/>
                    <a:pt x="9269" y="6884"/>
                  </a:cubicBezTo>
                  <a:cubicBezTo>
                    <a:pt x="9394" y="6335"/>
                    <a:pt x="9504" y="5771"/>
                    <a:pt x="9614" y="5222"/>
                  </a:cubicBezTo>
                  <a:close/>
                  <a:moveTo>
                    <a:pt x="9206" y="7150"/>
                  </a:moveTo>
                  <a:cubicBezTo>
                    <a:pt x="9426" y="7432"/>
                    <a:pt x="9661" y="7699"/>
                    <a:pt x="9896" y="7965"/>
                  </a:cubicBezTo>
                  <a:cubicBezTo>
                    <a:pt x="10256" y="8388"/>
                    <a:pt x="10617" y="8827"/>
                    <a:pt x="11056" y="9203"/>
                  </a:cubicBezTo>
                  <a:cubicBezTo>
                    <a:pt x="10962" y="9736"/>
                    <a:pt x="10852" y="10254"/>
                    <a:pt x="10727" y="10771"/>
                  </a:cubicBezTo>
                  <a:cubicBezTo>
                    <a:pt x="10178" y="10097"/>
                    <a:pt x="9504" y="9439"/>
                    <a:pt x="8846" y="8796"/>
                  </a:cubicBezTo>
                  <a:cubicBezTo>
                    <a:pt x="8971" y="8247"/>
                    <a:pt x="9097" y="7699"/>
                    <a:pt x="9206" y="7150"/>
                  </a:cubicBezTo>
                  <a:close/>
                  <a:moveTo>
                    <a:pt x="8783" y="9062"/>
                  </a:moveTo>
                  <a:cubicBezTo>
                    <a:pt x="9379" y="9752"/>
                    <a:pt x="9974" y="10457"/>
                    <a:pt x="10664" y="11069"/>
                  </a:cubicBezTo>
                  <a:cubicBezTo>
                    <a:pt x="10570" y="11508"/>
                    <a:pt x="10460" y="11946"/>
                    <a:pt x="10335" y="12385"/>
                  </a:cubicBezTo>
                  <a:cubicBezTo>
                    <a:pt x="10037" y="12040"/>
                    <a:pt x="9692" y="11711"/>
                    <a:pt x="9410" y="11367"/>
                  </a:cubicBezTo>
                  <a:cubicBezTo>
                    <a:pt x="9097" y="10990"/>
                    <a:pt x="8799" y="10614"/>
                    <a:pt x="8517" y="10238"/>
                  </a:cubicBezTo>
                  <a:cubicBezTo>
                    <a:pt x="8611" y="9846"/>
                    <a:pt x="8689" y="9454"/>
                    <a:pt x="8783" y="9062"/>
                  </a:cubicBezTo>
                  <a:close/>
                  <a:moveTo>
                    <a:pt x="8454" y="10536"/>
                  </a:moveTo>
                  <a:cubicBezTo>
                    <a:pt x="8971" y="11272"/>
                    <a:pt x="9551" y="12072"/>
                    <a:pt x="10256" y="12699"/>
                  </a:cubicBezTo>
                  <a:cubicBezTo>
                    <a:pt x="10209" y="12871"/>
                    <a:pt x="10162" y="13044"/>
                    <a:pt x="10115" y="13232"/>
                  </a:cubicBezTo>
                  <a:cubicBezTo>
                    <a:pt x="10006" y="13561"/>
                    <a:pt x="9912" y="13874"/>
                    <a:pt x="9818" y="14204"/>
                  </a:cubicBezTo>
                  <a:cubicBezTo>
                    <a:pt x="9316" y="13545"/>
                    <a:pt x="8705" y="12903"/>
                    <a:pt x="8109" y="12260"/>
                  </a:cubicBezTo>
                  <a:cubicBezTo>
                    <a:pt x="8172" y="11962"/>
                    <a:pt x="8219" y="11664"/>
                    <a:pt x="8282" y="11367"/>
                  </a:cubicBezTo>
                  <a:cubicBezTo>
                    <a:pt x="8329" y="11084"/>
                    <a:pt x="8391" y="10818"/>
                    <a:pt x="8454" y="10536"/>
                  </a:cubicBezTo>
                  <a:close/>
                  <a:moveTo>
                    <a:pt x="8062" y="12479"/>
                  </a:moveTo>
                  <a:cubicBezTo>
                    <a:pt x="8595" y="13153"/>
                    <a:pt x="9128" y="13812"/>
                    <a:pt x="9755" y="14423"/>
                  </a:cubicBezTo>
                  <a:cubicBezTo>
                    <a:pt x="9598" y="14893"/>
                    <a:pt x="9457" y="15363"/>
                    <a:pt x="9316" y="15834"/>
                  </a:cubicBezTo>
                  <a:cubicBezTo>
                    <a:pt x="8971" y="15191"/>
                    <a:pt x="8376" y="14533"/>
                    <a:pt x="7796" y="13968"/>
                  </a:cubicBezTo>
                  <a:cubicBezTo>
                    <a:pt x="7890" y="13467"/>
                    <a:pt x="7968" y="12981"/>
                    <a:pt x="8062" y="12479"/>
                  </a:cubicBezTo>
                  <a:close/>
                  <a:moveTo>
                    <a:pt x="7749" y="14204"/>
                  </a:moveTo>
                  <a:cubicBezTo>
                    <a:pt x="7968" y="14439"/>
                    <a:pt x="8172" y="14674"/>
                    <a:pt x="8360" y="14909"/>
                  </a:cubicBezTo>
                  <a:cubicBezTo>
                    <a:pt x="8673" y="15316"/>
                    <a:pt x="8908" y="15740"/>
                    <a:pt x="9222" y="16147"/>
                  </a:cubicBezTo>
                  <a:cubicBezTo>
                    <a:pt x="9081" y="16633"/>
                    <a:pt x="8924" y="17135"/>
                    <a:pt x="8767" y="17636"/>
                  </a:cubicBezTo>
                  <a:cubicBezTo>
                    <a:pt x="8344" y="16978"/>
                    <a:pt x="7890" y="16335"/>
                    <a:pt x="7482" y="15661"/>
                  </a:cubicBezTo>
                  <a:cubicBezTo>
                    <a:pt x="7576" y="15175"/>
                    <a:pt x="7670" y="14689"/>
                    <a:pt x="7749" y="14204"/>
                  </a:cubicBezTo>
                  <a:close/>
                  <a:moveTo>
                    <a:pt x="7435" y="15881"/>
                  </a:moveTo>
                  <a:cubicBezTo>
                    <a:pt x="7827" y="16555"/>
                    <a:pt x="8219" y="17229"/>
                    <a:pt x="8705" y="17871"/>
                  </a:cubicBezTo>
                  <a:cubicBezTo>
                    <a:pt x="8595" y="18248"/>
                    <a:pt x="8485" y="18608"/>
                    <a:pt x="8391" y="18984"/>
                  </a:cubicBezTo>
                  <a:cubicBezTo>
                    <a:pt x="7984" y="18404"/>
                    <a:pt x="7545" y="17840"/>
                    <a:pt x="7153" y="17260"/>
                  </a:cubicBezTo>
                  <a:cubicBezTo>
                    <a:pt x="7263" y="16805"/>
                    <a:pt x="7357" y="16351"/>
                    <a:pt x="7435" y="15881"/>
                  </a:cubicBezTo>
                  <a:close/>
                  <a:moveTo>
                    <a:pt x="2341" y="708"/>
                  </a:moveTo>
                  <a:cubicBezTo>
                    <a:pt x="3595" y="1084"/>
                    <a:pt x="4896" y="1335"/>
                    <a:pt x="6165" y="1601"/>
                  </a:cubicBezTo>
                  <a:cubicBezTo>
                    <a:pt x="7167" y="1826"/>
                    <a:pt x="8153" y="2121"/>
                    <a:pt x="9153" y="2121"/>
                  </a:cubicBezTo>
                  <a:cubicBezTo>
                    <a:pt x="9202" y="2121"/>
                    <a:pt x="9251" y="2120"/>
                    <a:pt x="9300" y="2119"/>
                  </a:cubicBezTo>
                  <a:lnTo>
                    <a:pt x="9300" y="2119"/>
                  </a:lnTo>
                  <a:cubicBezTo>
                    <a:pt x="8689" y="4015"/>
                    <a:pt x="8297" y="6006"/>
                    <a:pt x="7937" y="7997"/>
                  </a:cubicBezTo>
                  <a:cubicBezTo>
                    <a:pt x="7905" y="8012"/>
                    <a:pt x="7874" y="8044"/>
                    <a:pt x="7921" y="8075"/>
                  </a:cubicBezTo>
                  <a:cubicBezTo>
                    <a:pt x="7921" y="8075"/>
                    <a:pt x="7921" y="8091"/>
                    <a:pt x="7921" y="8091"/>
                  </a:cubicBezTo>
                  <a:cubicBezTo>
                    <a:pt x="7717" y="9219"/>
                    <a:pt x="7513" y="10363"/>
                    <a:pt x="7278" y="11476"/>
                  </a:cubicBezTo>
                  <a:cubicBezTo>
                    <a:pt x="6714" y="14188"/>
                    <a:pt x="5899" y="16962"/>
                    <a:pt x="5727" y="19752"/>
                  </a:cubicBezTo>
                  <a:cubicBezTo>
                    <a:pt x="5710" y="19746"/>
                    <a:pt x="5692" y="19742"/>
                    <a:pt x="5676" y="19742"/>
                  </a:cubicBezTo>
                  <a:cubicBezTo>
                    <a:pt x="5615" y="19742"/>
                    <a:pt x="5568" y="19785"/>
                    <a:pt x="5617" y="19846"/>
                  </a:cubicBezTo>
                  <a:cubicBezTo>
                    <a:pt x="5648" y="19878"/>
                    <a:pt x="5680" y="19925"/>
                    <a:pt x="5727" y="19972"/>
                  </a:cubicBezTo>
                  <a:cubicBezTo>
                    <a:pt x="5711" y="20034"/>
                    <a:pt x="5711" y="20097"/>
                    <a:pt x="5711" y="20160"/>
                  </a:cubicBezTo>
                  <a:cubicBezTo>
                    <a:pt x="4990" y="19862"/>
                    <a:pt x="4128" y="19799"/>
                    <a:pt x="3360" y="19627"/>
                  </a:cubicBezTo>
                  <a:cubicBezTo>
                    <a:pt x="2482" y="19423"/>
                    <a:pt x="1620" y="19204"/>
                    <a:pt x="742" y="19047"/>
                  </a:cubicBezTo>
                  <a:cubicBezTo>
                    <a:pt x="1463" y="15975"/>
                    <a:pt x="1557" y="12746"/>
                    <a:pt x="1792" y="9580"/>
                  </a:cubicBezTo>
                  <a:cubicBezTo>
                    <a:pt x="2027" y="6633"/>
                    <a:pt x="2247" y="3670"/>
                    <a:pt x="2341" y="708"/>
                  </a:cubicBezTo>
                  <a:close/>
                  <a:moveTo>
                    <a:pt x="7059" y="17621"/>
                  </a:moveTo>
                  <a:cubicBezTo>
                    <a:pt x="7419" y="18216"/>
                    <a:pt x="7811" y="18827"/>
                    <a:pt x="8282" y="19376"/>
                  </a:cubicBezTo>
                  <a:cubicBezTo>
                    <a:pt x="8203" y="19674"/>
                    <a:pt x="8109" y="19956"/>
                    <a:pt x="8046" y="20254"/>
                  </a:cubicBezTo>
                  <a:cubicBezTo>
                    <a:pt x="7811" y="20019"/>
                    <a:pt x="7592" y="19784"/>
                    <a:pt x="7388" y="19548"/>
                  </a:cubicBezTo>
                  <a:cubicBezTo>
                    <a:pt x="7169" y="19282"/>
                    <a:pt x="6949" y="19031"/>
                    <a:pt x="6761" y="18765"/>
                  </a:cubicBezTo>
                  <a:cubicBezTo>
                    <a:pt x="6871" y="18389"/>
                    <a:pt x="6965" y="17997"/>
                    <a:pt x="7059" y="17621"/>
                  </a:cubicBezTo>
                  <a:close/>
                  <a:moveTo>
                    <a:pt x="601" y="19392"/>
                  </a:moveTo>
                  <a:cubicBezTo>
                    <a:pt x="1024" y="19580"/>
                    <a:pt x="1432" y="19721"/>
                    <a:pt x="1855" y="19862"/>
                  </a:cubicBezTo>
                  <a:cubicBezTo>
                    <a:pt x="2074" y="20175"/>
                    <a:pt x="2310" y="20473"/>
                    <a:pt x="2592" y="20755"/>
                  </a:cubicBezTo>
                  <a:cubicBezTo>
                    <a:pt x="2843" y="21022"/>
                    <a:pt x="3125" y="21351"/>
                    <a:pt x="3469" y="21570"/>
                  </a:cubicBezTo>
                  <a:cubicBezTo>
                    <a:pt x="3046" y="21508"/>
                    <a:pt x="2639" y="21461"/>
                    <a:pt x="2231" y="21382"/>
                  </a:cubicBezTo>
                  <a:cubicBezTo>
                    <a:pt x="2090" y="21053"/>
                    <a:pt x="1714" y="20708"/>
                    <a:pt x="1495" y="20426"/>
                  </a:cubicBezTo>
                  <a:cubicBezTo>
                    <a:pt x="1212" y="20081"/>
                    <a:pt x="915" y="19737"/>
                    <a:pt x="601" y="19392"/>
                  </a:cubicBezTo>
                  <a:close/>
                  <a:moveTo>
                    <a:pt x="2247" y="19972"/>
                  </a:moveTo>
                  <a:lnTo>
                    <a:pt x="2247" y="19972"/>
                  </a:lnTo>
                  <a:cubicBezTo>
                    <a:pt x="2529" y="20050"/>
                    <a:pt x="2795" y="20128"/>
                    <a:pt x="3078" y="20191"/>
                  </a:cubicBezTo>
                  <a:cubicBezTo>
                    <a:pt x="3375" y="20505"/>
                    <a:pt x="3689" y="20818"/>
                    <a:pt x="3971" y="21147"/>
                  </a:cubicBezTo>
                  <a:cubicBezTo>
                    <a:pt x="4143" y="21335"/>
                    <a:pt x="4300" y="21523"/>
                    <a:pt x="4457" y="21712"/>
                  </a:cubicBezTo>
                  <a:cubicBezTo>
                    <a:pt x="4253" y="21680"/>
                    <a:pt x="4049" y="21649"/>
                    <a:pt x="3846" y="21618"/>
                  </a:cubicBezTo>
                  <a:cubicBezTo>
                    <a:pt x="3846" y="21602"/>
                    <a:pt x="3846" y="21586"/>
                    <a:pt x="3830" y="21555"/>
                  </a:cubicBezTo>
                  <a:cubicBezTo>
                    <a:pt x="3564" y="21210"/>
                    <a:pt x="3109" y="20928"/>
                    <a:pt x="2795" y="20599"/>
                  </a:cubicBezTo>
                  <a:cubicBezTo>
                    <a:pt x="2592" y="20395"/>
                    <a:pt x="2419" y="20191"/>
                    <a:pt x="2247" y="19972"/>
                  </a:cubicBezTo>
                  <a:close/>
                  <a:moveTo>
                    <a:pt x="6683" y="19016"/>
                  </a:moveTo>
                  <a:cubicBezTo>
                    <a:pt x="7043" y="19564"/>
                    <a:pt x="7466" y="20113"/>
                    <a:pt x="7952" y="20567"/>
                  </a:cubicBezTo>
                  <a:cubicBezTo>
                    <a:pt x="7843" y="21006"/>
                    <a:pt x="7749" y="21429"/>
                    <a:pt x="7655" y="21868"/>
                  </a:cubicBezTo>
                  <a:cubicBezTo>
                    <a:pt x="7451" y="21618"/>
                    <a:pt x="7231" y="21382"/>
                    <a:pt x="7028" y="21147"/>
                  </a:cubicBezTo>
                  <a:cubicBezTo>
                    <a:pt x="6777" y="20849"/>
                    <a:pt x="6510" y="20567"/>
                    <a:pt x="6244" y="20270"/>
                  </a:cubicBezTo>
                  <a:cubicBezTo>
                    <a:pt x="6416" y="19862"/>
                    <a:pt x="6557" y="19439"/>
                    <a:pt x="6683" y="19016"/>
                  </a:cubicBezTo>
                  <a:close/>
                  <a:moveTo>
                    <a:pt x="3391" y="20270"/>
                  </a:moveTo>
                  <a:cubicBezTo>
                    <a:pt x="3877" y="20379"/>
                    <a:pt x="4394" y="20505"/>
                    <a:pt x="4896" y="20567"/>
                  </a:cubicBezTo>
                  <a:cubicBezTo>
                    <a:pt x="5162" y="20881"/>
                    <a:pt x="5429" y="21179"/>
                    <a:pt x="5695" y="21492"/>
                  </a:cubicBezTo>
                  <a:cubicBezTo>
                    <a:pt x="5836" y="21665"/>
                    <a:pt x="5977" y="21837"/>
                    <a:pt x="6134" y="22009"/>
                  </a:cubicBezTo>
                  <a:cubicBezTo>
                    <a:pt x="5742" y="21931"/>
                    <a:pt x="5335" y="21853"/>
                    <a:pt x="4927" y="21790"/>
                  </a:cubicBezTo>
                  <a:cubicBezTo>
                    <a:pt x="4676" y="21492"/>
                    <a:pt x="4363" y="21194"/>
                    <a:pt x="4081" y="20928"/>
                  </a:cubicBezTo>
                  <a:cubicBezTo>
                    <a:pt x="3861" y="20693"/>
                    <a:pt x="3626" y="20489"/>
                    <a:pt x="3391" y="20270"/>
                  </a:cubicBezTo>
                  <a:close/>
                  <a:moveTo>
                    <a:pt x="6150" y="20489"/>
                  </a:moveTo>
                  <a:cubicBezTo>
                    <a:pt x="6354" y="20740"/>
                    <a:pt x="6573" y="20991"/>
                    <a:pt x="6792" y="21241"/>
                  </a:cubicBezTo>
                  <a:cubicBezTo>
                    <a:pt x="7043" y="21570"/>
                    <a:pt x="7278" y="21931"/>
                    <a:pt x="7560" y="22260"/>
                  </a:cubicBezTo>
                  <a:cubicBezTo>
                    <a:pt x="7545" y="22339"/>
                    <a:pt x="7529" y="22401"/>
                    <a:pt x="7513" y="22480"/>
                  </a:cubicBezTo>
                  <a:cubicBezTo>
                    <a:pt x="7482" y="22417"/>
                    <a:pt x="7419" y="22339"/>
                    <a:pt x="7294" y="22307"/>
                  </a:cubicBezTo>
                  <a:cubicBezTo>
                    <a:pt x="7106" y="22244"/>
                    <a:pt x="6918" y="22197"/>
                    <a:pt x="6730" y="22150"/>
                  </a:cubicBezTo>
                  <a:cubicBezTo>
                    <a:pt x="6479" y="21853"/>
                    <a:pt x="6197" y="21570"/>
                    <a:pt x="5930" y="21304"/>
                  </a:cubicBezTo>
                  <a:cubicBezTo>
                    <a:pt x="5711" y="21069"/>
                    <a:pt x="5491" y="20834"/>
                    <a:pt x="5272" y="20599"/>
                  </a:cubicBezTo>
                  <a:cubicBezTo>
                    <a:pt x="5429" y="20599"/>
                    <a:pt x="5570" y="20599"/>
                    <a:pt x="5727" y="20583"/>
                  </a:cubicBezTo>
                  <a:cubicBezTo>
                    <a:pt x="5774" y="20567"/>
                    <a:pt x="5805" y="20552"/>
                    <a:pt x="5836" y="20536"/>
                  </a:cubicBezTo>
                  <a:cubicBezTo>
                    <a:pt x="5873" y="20546"/>
                    <a:pt x="5911" y="20552"/>
                    <a:pt x="5949" y="20552"/>
                  </a:cubicBezTo>
                  <a:cubicBezTo>
                    <a:pt x="6024" y="20552"/>
                    <a:pt x="6098" y="20531"/>
                    <a:pt x="6150" y="20489"/>
                  </a:cubicBezTo>
                  <a:close/>
                  <a:moveTo>
                    <a:pt x="2031" y="0"/>
                  </a:moveTo>
                  <a:cubicBezTo>
                    <a:pt x="1865" y="0"/>
                    <a:pt x="1773" y="61"/>
                    <a:pt x="1745" y="159"/>
                  </a:cubicBezTo>
                  <a:cubicBezTo>
                    <a:pt x="1604" y="175"/>
                    <a:pt x="1479" y="253"/>
                    <a:pt x="1463" y="379"/>
                  </a:cubicBezTo>
                  <a:cubicBezTo>
                    <a:pt x="1259" y="3623"/>
                    <a:pt x="1118" y="6852"/>
                    <a:pt x="883" y="10081"/>
                  </a:cubicBezTo>
                  <a:cubicBezTo>
                    <a:pt x="664" y="13075"/>
                    <a:pt x="209" y="16053"/>
                    <a:pt x="288" y="19094"/>
                  </a:cubicBezTo>
                  <a:cubicBezTo>
                    <a:pt x="264" y="19089"/>
                    <a:pt x="239" y="19086"/>
                    <a:pt x="216" y="19086"/>
                  </a:cubicBezTo>
                  <a:cubicBezTo>
                    <a:pt x="100" y="19086"/>
                    <a:pt x="0" y="19149"/>
                    <a:pt x="52" y="19266"/>
                  </a:cubicBezTo>
                  <a:cubicBezTo>
                    <a:pt x="288" y="19721"/>
                    <a:pt x="538" y="20175"/>
                    <a:pt x="852" y="20614"/>
                  </a:cubicBezTo>
                  <a:cubicBezTo>
                    <a:pt x="1040" y="20881"/>
                    <a:pt x="1259" y="21288"/>
                    <a:pt x="1573" y="21539"/>
                  </a:cubicBezTo>
                  <a:cubicBezTo>
                    <a:pt x="1589" y="21602"/>
                    <a:pt x="1651" y="21665"/>
                    <a:pt x="1761" y="21696"/>
                  </a:cubicBezTo>
                  <a:cubicBezTo>
                    <a:pt x="1792" y="21712"/>
                    <a:pt x="1824" y="21727"/>
                    <a:pt x="1871" y="21743"/>
                  </a:cubicBezTo>
                  <a:cubicBezTo>
                    <a:pt x="1871" y="21743"/>
                    <a:pt x="1886" y="21743"/>
                    <a:pt x="1902" y="21759"/>
                  </a:cubicBezTo>
                  <a:cubicBezTo>
                    <a:pt x="1918" y="21759"/>
                    <a:pt x="1949" y="21759"/>
                    <a:pt x="1980" y="21774"/>
                  </a:cubicBezTo>
                  <a:cubicBezTo>
                    <a:pt x="3539" y="22249"/>
                    <a:pt x="5380" y="22767"/>
                    <a:pt x="6995" y="22767"/>
                  </a:cubicBezTo>
                  <a:cubicBezTo>
                    <a:pt x="7085" y="22767"/>
                    <a:pt x="7174" y="22765"/>
                    <a:pt x="7263" y="22762"/>
                  </a:cubicBezTo>
                  <a:cubicBezTo>
                    <a:pt x="7404" y="22746"/>
                    <a:pt x="7482" y="22683"/>
                    <a:pt x="7513" y="22621"/>
                  </a:cubicBezTo>
                  <a:cubicBezTo>
                    <a:pt x="7552" y="22699"/>
                    <a:pt x="7664" y="22759"/>
                    <a:pt x="7762" y="22759"/>
                  </a:cubicBezTo>
                  <a:cubicBezTo>
                    <a:pt x="7822" y="22759"/>
                    <a:pt x="7876" y="22737"/>
                    <a:pt x="7905" y="22683"/>
                  </a:cubicBezTo>
                  <a:cubicBezTo>
                    <a:pt x="7921" y="22636"/>
                    <a:pt x="7937" y="22605"/>
                    <a:pt x="7952" y="22574"/>
                  </a:cubicBezTo>
                  <a:cubicBezTo>
                    <a:pt x="8015" y="22558"/>
                    <a:pt x="8062" y="22511"/>
                    <a:pt x="8031" y="22464"/>
                  </a:cubicBezTo>
                  <a:cubicBezTo>
                    <a:pt x="8031" y="22448"/>
                    <a:pt x="8015" y="22433"/>
                    <a:pt x="8015" y="22417"/>
                  </a:cubicBezTo>
                  <a:cubicBezTo>
                    <a:pt x="9285" y="19658"/>
                    <a:pt x="10053" y="16696"/>
                    <a:pt x="10727" y="13749"/>
                  </a:cubicBezTo>
                  <a:cubicBezTo>
                    <a:pt x="11275" y="11335"/>
                    <a:pt x="12012" y="8906"/>
                    <a:pt x="12498" y="6460"/>
                  </a:cubicBezTo>
                  <a:cubicBezTo>
                    <a:pt x="12505" y="6461"/>
                    <a:pt x="12512" y="6462"/>
                    <a:pt x="12519" y="6462"/>
                  </a:cubicBezTo>
                  <a:cubicBezTo>
                    <a:pt x="12621" y="6462"/>
                    <a:pt x="12713" y="6359"/>
                    <a:pt x="12655" y="6257"/>
                  </a:cubicBezTo>
                  <a:cubicBezTo>
                    <a:pt x="12623" y="6225"/>
                    <a:pt x="12592" y="6178"/>
                    <a:pt x="12561" y="6131"/>
                  </a:cubicBezTo>
                  <a:cubicBezTo>
                    <a:pt x="12655" y="5598"/>
                    <a:pt x="12749" y="5065"/>
                    <a:pt x="12811" y="4532"/>
                  </a:cubicBezTo>
                  <a:cubicBezTo>
                    <a:pt x="13031" y="4470"/>
                    <a:pt x="13125" y="4235"/>
                    <a:pt x="12890" y="4031"/>
                  </a:cubicBezTo>
                  <a:cubicBezTo>
                    <a:pt x="12890" y="4015"/>
                    <a:pt x="12890" y="3984"/>
                    <a:pt x="12890" y="3953"/>
                  </a:cubicBezTo>
                  <a:cubicBezTo>
                    <a:pt x="12913" y="3767"/>
                    <a:pt x="12704" y="3633"/>
                    <a:pt x="12518" y="3633"/>
                  </a:cubicBezTo>
                  <a:cubicBezTo>
                    <a:pt x="12453" y="3633"/>
                    <a:pt x="12390" y="3649"/>
                    <a:pt x="12341" y="3686"/>
                  </a:cubicBezTo>
                  <a:cubicBezTo>
                    <a:pt x="11855" y="3373"/>
                    <a:pt x="11369" y="3043"/>
                    <a:pt x="10930" y="2699"/>
                  </a:cubicBezTo>
                  <a:cubicBezTo>
                    <a:pt x="10476" y="2354"/>
                    <a:pt x="10053" y="1899"/>
                    <a:pt x="9535" y="1633"/>
                  </a:cubicBezTo>
                  <a:cubicBezTo>
                    <a:pt x="9504" y="1617"/>
                    <a:pt x="9488" y="1601"/>
                    <a:pt x="9473" y="1586"/>
                  </a:cubicBezTo>
                  <a:cubicBezTo>
                    <a:pt x="8407" y="1037"/>
                    <a:pt x="7012" y="896"/>
                    <a:pt x="5821" y="661"/>
                  </a:cubicBezTo>
                  <a:cubicBezTo>
                    <a:pt x="4582" y="410"/>
                    <a:pt x="3344" y="112"/>
                    <a:pt x="2090" y="3"/>
                  </a:cubicBezTo>
                  <a:cubicBezTo>
                    <a:pt x="2069" y="1"/>
                    <a:pt x="2050" y="0"/>
                    <a:pt x="2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30"/>
          <p:cNvSpPr/>
          <p:nvPr/>
        </p:nvSpPr>
        <p:spPr>
          <a:xfrm rot="-1036824">
            <a:off x="3642875" y="929302"/>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30"/>
          <p:cNvGrpSpPr/>
          <p:nvPr/>
        </p:nvGrpSpPr>
        <p:grpSpPr>
          <a:xfrm rot="-8593293">
            <a:off x="48531" y="-510565"/>
            <a:ext cx="2429474" cy="1577941"/>
            <a:chOff x="5118990" y="4122087"/>
            <a:chExt cx="1882464" cy="1222659"/>
          </a:xfrm>
        </p:grpSpPr>
        <p:sp>
          <p:nvSpPr>
            <p:cNvPr id="918" name="Google Shape;918;p30"/>
            <p:cNvSpPr/>
            <p:nvPr/>
          </p:nvSpPr>
          <p:spPr>
            <a:xfrm rot="787510">
              <a:off x="5385771" y="4227679"/>
              <a:ext cx="603559" cy="359284"/>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rot="787510">
              <a:off x="5335021" y="4244664"/>
              <a:ext cx="556881" cy="639813"/>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rot="787510">
              <a:off x="5274233" y="4284717"/>
              <a:ext cx="108494" cy="89486"/>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rot="787510">
              <a:off x="5276253" y="4313238"/>
              <a:ext cx="125778" cy="126468"/>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rot="787510">
              <a:off x="5556472" y="4350491"/>
              <a:ext cx="214919" cy="68331"/>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rot="787510">
              <a:off x="5858154" y="4388382"/>
              <a:ext cx="1087855" cy="60559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rot="787510">
              <a:off x="6027045" y="4465191"/>
              <a:ext cx="608388" cy="226071"/>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rot="787510">
              <a:off x="5717956" y="4731255"/>
              <a:ext cx="1111348" cy="47701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rot="787510">
              <a:off x="5192958" y="4307909"/>
              <a:ext cx="1734529" cy="851015"/>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rot="787510">
              <a:off x="5746899" y="4608508"/>
              <a:ext cx="88489" cy="329239"/>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rot="787510">
              <a:off x="5433551" y="4425988"/>
              <a:ext cx="32192" cy="86573"/>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rot="787510">
              <a:off x="5891335" y="4294059"/>
              <a:ext cx="94353" cy="35583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rot="787510">
              <a:off x="5743083" y="4284862"/>
              <a:ext cx="155517" cy="62138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rot="787510">
              <a:off x="5468329" y="4339170"/>
              <a:ext cx="37327" cy="108648"/>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rot="787510">
              <a:off x="5364359" y="4323181"/>
              <a:ext cx="43919" cy="135666"/>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4571995" y="4282572"/>
            <a:ext cx="2433812" cy="320922"/>
            <a:chOff x="1394800" y="3522000"/>
            <a:chExt cx="1048650" cy="138275"/>
          </a:xfrm>
        </p:grpSpPr>
        <p:sp>
          <p:nvSpPr>
            <p:cNvPr id="934" name="Google Shape;934;p3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grpSp>
        <p:nvGrpSpPr>
          <p:cNvPr id="947" name="Google Shape;947;p31"/>
          <p:cNvGrpSpPr/>
          <p:nvPr/>
        </p:nvGrpSpPr>
        <p:grpSpPr>
          <a:xfrm>
            <a:off x="2883085" y="3523739"/>
            <a:ext cx="3377828" cy="1079750"/>
            <a:chOff x="4319250" y="3137000"/>
            <a:chExt cx="885825" cy="524125"/>
          </a:xfrm>
        </p:grpSpPr>
        <p:sp>
          <p:nvSpPr>
            <p:cNvPr id="948" name="Google Shape;948;p31"/>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31"/>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Technical</a:t>
            </a:r>
            <a:endParaRPr/>
          </a:p>
        </p:txBody>
      </p:sp>
      <p:sp>
        <p:nvSpPr>
          <p:cNvPr id="960" name="Google Shape;960;p31"/>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961" name="Google Shape;961;p31"/>
          <p:cNvGrpSpPr/>
          <p:nvPr/>
        </p:nvGrpSpPr>
        <p:grpSpPr>
          <a:xfrm rot="372491" flipH="1">
            <a:off x="1097518" y="3478413"/>
            <a:ext cx="595061" cy="675849"/>
            <a:chOff x="5464100" y="4208075"/>
            <a:chExt cx="494625" cy="579650"/>
          </a:xfrm>
        </p:grpSpPr>
        <p:sp>
          <p:nvSpPr>
            <p:cNvPr id="962" name="Google Shape;962;p31"/>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1"/>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1"/>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1"/>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1"/>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1"/>
          <p:cNvGrpSpPr/>
          <p:nvPr/>
        </p:nvGrpSpPr>
        <p:grpSpPr>
          <a:xfrm rot="9456294">
            <a:off x="6849678" y="3273665"/>
            <a:ext cx="2306042" cy="512923"/>
            <a:chOff x="7051300" y="3461525"/>
            <a:chExt cx="2305989" cy="512912"/>
          </a:xfrm>
        </p:grpSpPr>
        <p:sp>
          <p:nvSpPr>
            <p:cNvPr id="975" name="Google Shape;975;p31"/>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1"/>
          <p:cNvGrpSpPr/>
          <p:nvPr/>
        </p:nvGrpSpPr>
        <p:grpSpPr>
          <a:xfrm>
            <a:off x="3928443" y="1223150"/>
            <a:ext cx="1287126" cy="176025"/>
            <a:chOff x="4345425" y="2175475"/>
            <a:chExt cx="800750" cy="176025"/>
          </a:xfrm>
        </p:grpSpPr>
        <p:sp>
          <p:nvSpPr>
            <p:cNvPr id="994" name="Google Shape;994;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1"/>
          <p:cNvGrpSpPr/>
          <p:nvPr/>
        </p:nvGrpSpPr>
        <p:grpSpPr>
          <a:xfrm>
            <a:off x="2225081" y="2232150"/>
            <a:ext cx="4693836" cy="176025"/>
            <a:chOff x="4345425" y="2175475"/>
            <a:chExt cx="800750" cy="176025"/>
          </a:xfrm>
        </p:grpSpPr>
        <p:sp>
          <p:nvSpPr>
            <p:cNvPr id="997" name="Google Shape;997;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31"/>
          <p:cNvGrpSpPr/>
          <p:nvPr/>
        </p:nvGrpSpPr>
        <p:grpSpPr>
          <a:xfrm>
            <a:off x="3020244" y="3043925"/>
            <a:ext cx="3071997" cy="176025"/>
            <a:chOff x="4345425" y="2175475"/>
            <a:chExt cx="800750" cy="176025"/>
          </a:xfrm>
        </p:grpSpPr>
        <p:sp>
          <p:nvSpPr>
            <p:cNvPr id="1000" name="Google Shape;100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31"/>
          <p:cNvGrpSpPr/>
          <p:nvPr/>
        </p:nvGrpSpPr>
        <p:grpSpPr>
          <a:xfrm rot="854098">
            <a:off x="7782856" y="510397"/>
            <a:ext cx="639528" cy="438002"/>
            <a:chOff x="5501450" y="2545600"/>
            <a:chExt cx="639525" cy="438000"/>
          </a:xfrm>
        </p:grpSpPr>
        <p:sp>
          <p:nvSpPr>
            <p:cNvPr id="1003" name="Google Shape;1003;p31"/>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31"/>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SPRING BOOT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10" name="Google Shape;1010;p32"/>
          <p:cNvGrpSpPr/>
          <p:nvPr/>
        </p:nvGrpSpPr>
        <p:grpSpPr>
          <a:xfrm>
            <a:off x="6548273" y="1385475"/>
            <a:ext cx="1875837" cy="176025"/>
            <a:chOff x="4345425" y="2175475"/>
            <a:chExt cx="800750" cy="176025"/>
          </a:xfrm>
        </p:grpSpPr>
        <p:sp>
          <p:nvSpPr>
            <p:cNvPr id="1011" name="Google Shape;1011;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2"/>
          <p:cNvSpPr txBox="1">
            <a:spLocks noGrp="1"/>
          </p:cNvSpPr>
          <p:nvPr>
            <p:ph type="subTitle" idx="1"/>
          </p:nvPr>
        </p:nvSpPr>
        <p:spPr>
          <a:xfrm>
            <a:off x="890100" y="13792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0"/>
              </a:spcBef>
              <a:spcAft>
                <a:spcPts val="0"/>
              </a:spcAft>
              <a:buSzPts val="1300"/>
              <a:buChar char="●"/>
            </a:pPr>
            <a:r>
              <a:rPr lang="en" sz="1300"/>
              <a:t>Spring Boot là một extension của Spring Framework giúp các lập trình viên loại bỏ các bước cấu hình phức tạp mà Spring bắt buộc.</a:t>
            </a:r>
            <a:endParaRPr sz="1300"/>
          </a:p>
          <a:p>
            <a:pPr marL="457200" lvl="0" indent="-311150" algn="just" rtl="0">
              <a:lnSpc>
                <a:spcPct val="150000"/>
              </a:lnSpc>
              <a:spcBef>
                <a:spcPts val="0"/>
              </a:spcBef>
              <a:spcAft>
                <a:spcPts val="0"/>
              </a:spcAft>
              <a:buSzPts val="1300"/>
              <a:buChar char="●"/>
            </a:pPr>
            <a:r>
              <a:rPr lang="en" sz="1300"/>
              <a:t>Spring Boot là dự án phát triển bởi ngôn ngữ Java (JAVA) trong hệ sinh thái Spring framework.</a:t>
            </a:r>
            <a:endParaRPr sz="1300"/>
          </a:p>
        </p:txBody>
      </p:sp>
      <p:sp>
        <p:nvSpPr>
          <p:cNvPr id="1014" name="Google Shape;1014;p32"/>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Spring boot là gì?</a:t>
            </a:r>
            <a:endParaRPr/>
          </a:p>
        </p:txBody>
      </p:sp>
      <p:grpSp>
        <p:nvGrpSpPr>
          <p:cNvPr id="1015" name="Google Shape;1015;p32"/>
          <p:cNvGrpSpPr/>
          <p:nvPr/>
        </p:nvGrpSpPr>
        <p:grpSpPr>
          <a:xfrm>
            <a:off x="5204143" y="944575"/>
            <a:ext cx="3220056" cy="176025"/>
            <a:chOff x="4345425" y="2175475"/>
            <a:chExt cx="800750" cy="176025"/>
          </a:xfrm>
        </p:grpSpPr>
        <p:sp>
          <p:nvSpPr>
            <p:cNvPr id="1016" name="Google Shape;1016;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32"/>
          <p:cNvGrpSpPr/>
          <p:nvPr/>
        </p:nvGrpSpPr>
        <p:grpSpPr>
          <a:xfrm>
            <a:off x="1202396" y="605799"/>
            <a:ext cx="580423" cy="681083"/>
            <a:chOff x="645175" y="3632150"/>
            <a:chExt cx="394550" cy="462975"/>
          </a:xfrm>
        </p:grpSpPr>
        <p:sp>
          <p:nvSpPr>
            <p:cNvPr id="1019" name="Google Shape;1019;p32"/>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2"/>
          <p:cNvGrpSpPr/>
          <p:nvPr/>
        </p:nvGrpSpPr>
        <p:grpSpPr>
          <a:xfrm rot="1017362" flipH="1">
            <a:off x="7673764" y="4014821"/>
            <a:ext cx="771546" cy="905351"/>
            <a:chOff x="645175" y="3632150"/>
            <a:chExt cx="394550" cy="462975"/>
          </a:xfrm>
        </p:grpSpPr>
        <p:sp>
          <p:nvSpPr>
            <p:cNvPr id="1022" name="Google Shape;1022;p32"/>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32"/>
          <p:cNvGrpSpPr/>
          <p:nvPr/>
        </p:nvGrpSpPr>
        <p:grpSpPr>
          <a:xfrm rot="10800000">
            <a:off x="3855903" y="605787"/>
            <a:ext cx="806657" cy="421744"/>
            <a:chOff x="1822875" y="1377000"/>
            <a:chExt cx="548075" cy="286550"/>
          </a:xfrm>
        </p:grpSpPr>
        <p:sp>
          <p:nvSpPr>
            <p:cNvPr id="1025" name="Google Shape;1025;p3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grpSp>
        <p:nvGrpSpPr>
          <p:cNvPr id="1038" name="Google Shape;1038;p33"/>
          <p:cNvGrpSpPr/>
          <p:nvPr/>
        </p:nvGrpSpPr>
        <p:grpSpPr>
          <a:xfrm>
            <a:off x="6548273" y="1385475"/>
            <a:ext cx="1875837" cy="176025"/>
            <a:chOff x="4345425" y="2175475"/>
            <a:chExt cx="800750" cy="176025"/>
          </a:xfrm>
        </p:grpSpPr>
        <p:sp>
          <p:nvSpPr>
            <p:cNvPr id="1039" name="Google Shape;1039;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33"/>
          <p:cNvSpPr txBox="1">
            <a:spLocks noGrp="1"/>
          </p:cNvSpPr>
          <p:nvPr>
            <p:ph type="subTitle" idx="1"/>
          </p:nvPr>
        </p:nvSpPr>
        <p:spPr>
          <a:xfrm>
            <a:off x="890100" y="15316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0"/>
              </a:spcBef>
              <a:spcAft>
                <a:spcPts val="0"/>
              </a:spcAft>
              <a:buSzPts val="1300"/>
              <a:buChar char="●"/>
            </a:pPr>
            <a:r>
              <a:rPr lang="en" sz="1300"/>
              <a:t>Được phát triển tối ưu sao cho cấu hình XML trở nên đơn giản nhanh chóng và dễ dàng nhất trong Spring</a:t>
            </a:r>
            <a:endParaRPr sz="1300"/>
          </a:p>
          <a:p>
            <a:pPr marL="457200" lvl="0" indent="-311150" algn="just" rtl="0">
              <a:lnSpc>
                <a:spcPct val="150000"/>
              </a:lnSpc>
              <a:spcBef>
                <a:spcPts val="0"/>
              </a:spcBef>
              <a:spcAft>
                <a:spcPts val="0"/>
              </a:spcAft>
              <a:buSzPts val="1300"/>
              <a:buChar char="●"/>
            </a:pPr>
            <a:r>
              <a:rPr lang="en" sz="1300"/>
              <a:t>Gia tăng được năng suất trong quá trình lập trình.</a:t>
            </a:r>
            <a:endParaRPr sz="1300"/>
          </a:p>
          <a:p>
            <a:pPr marL="457200" lvl="0" indent="-311150" algn="just" rtl="0">
              <a:lnSpc>
                <a:spcPct val="150000"/>
              </a:lnSpc>
              <a:spcBef>
                <a:spcPts val="0"/>
              </a:spcBef>
              <a:spcAft>
                <a:spcPts val="0"/>
              </a:spcAft>
              <a:buSzPts val="1300"/>
              <a:buChar char="●"/>
            </a:pPr>
            <a:r>
              <a:rPr lang="en" sz="1300"/>
              <a:t>Giảm ở mức tối thiểu thời gian lập trình.</a:t>
            </a:r>
            <a:endParaRPr sz="1300"/>
          </a:p>
          <a:p>
            <a:pPr marL="457200" lvl="0" indent="-311150" algn="just" rtl="0">
              <a:lnSpc>
                <a:spcPct val="150000"/>
              </a:lnSpc>
              <a:spcBef>
                <a:spcPts val="0"/>
              </a:spcBef>
              <a:spcAft>
                <a:spcPts val="0"/>
              </a:spcAft>
              <a:buSzPts val="1300"/>
              <a:buChar char="●"/>
            </a:pPr>
            <a:r>
              <a:rPr lang="en" sz="1300"/>
              <a:t>Giúp người dùng mặc dù không có nhiều kiến thức lập trình vẫn có thể xây dựng được một ứng dụng.</a:t>
            </a:r>
            <a:endParaRPr sz="1300"/>
          </a:p>
        </p:txBody>
      </p:sp>
      <p:sp>
        <p:nvSpPr>
          <p:cNvPr id="1042" name="Google Shape;1042;p33"/>
          <p:cNvSpPr txBox="1">
            <a:spLocks noGrp="1"/>
          </p:cNvSpPr>
          <p:nvPr>
            <p:ph type="title"/>
          </p:nvPr>
        </p:nvSpPr>
        <p:spPr>
          <a:xfrm>
            <a:off x="959250" y="524400"/>
            <a:ext cx="3852000" cy="103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Đặc điểm nổi bật của Spring boot?</a:t>
            </a:r>
            <a:endParaRPr/>
          </a:p>
        </p:txBody>
      </p:sp>
      <p:grpSp>
        <p:nvGrpSpPr>
          <p:cNvPr id="1043" name="Google Shape;1043;p33"/>
          <p:cNvGrpSpPr/>
          <p:nvPr/>
        </p:nvGrpSpPr>
        <p:grpSpPr>
          <a:xfrm>
            <a:off x="5204143" y="944575"/>
            <a:ext cx="3220056" cy="176025"/>
            <a:chOff x="4345425" y="2175475"/>
            <a:chExt cx="800750" cy="176025"/>
          </a:xfrm>
        </p:grpSpPr>
        <p:sp>
          <p:nvSpPr>
            <p:cNvPr id="1044" name="Google Shape;1044;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33"/>
          <p:cNvGrpSpPr/>
          <p:nvPr/>
        </p:nvGrpSpPr>
        <p:grpSpPr>
          <a:xfrm rot="3057236">
            <a:off x="7373812" y="587563"/>
            <a:ext cx="863531" cy="889813"/>
            <a:chOff x="548947" y="3561202"/>
            <a:chExt cx="587004" cy="604870"/>
          </a:xfrm>
        </p:grpSpPr>
        <p:sp>
          <p:nvSpPr>
            <p:cNvPr id="1047" name="Google Shape;1047;p33"/>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rot="2061641">
              <a:off x="645174" y="3632150"/>
              <a:ext cx="394550" cy="462974"/>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3"/>
          <p:cNvGrpSpPr/>
          <p:nvPr/>
        </p:nvGrpSpPr>
        <p:grpSpPr>
          <a:xfrm rot="-8591568" flipH="1">
            <a:off x="1348743" y="4080286"/>
            <a:ext cx="771551" cy="905357"/>
            <a:chOff x="645175" y="3632150"/>
            <a:chExt cx="394550" cy="462975"/>
          </a:xfrm>
        </p:grpSpPr>
        <p:sp>
          <p:nvSpPr>
            <p:cNvPr id="1050" name="Google Shape;1050;p33"/>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33"/>
          <p:cNvGrpSpPr/>
          <p:nvPr/>
        </p:nvGrpSpPr>
        <p:grpSpPr>
          <a:xfrm rot="147192">
            <a:off x="5187017" y="851425"/>
            <a:ext cx="806684" cy="421758"/>
            <a:chOff x="1822875" y="1377000"/>
            <a:chExt cx="548075" cy="286550"/>
          </a:xfrm>
        </p:grpSpPr>
        <p:sp>
          <p:nvSpPr>
            <p:cNvPr id="1053" name="Google Shape;1053;p33"/>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grpSp>
        <p:nvGrpSpPr>
          <p:cNvPr id="1066" name="Google Shape;1066;p34"/>
          <p:cNvGrpSpPr/>
          <p:nvPr/>
        </p:nvGrpSpPr>
        <p:grpSpPr>
          <a:xfrm>
            <a:off x="2883085" y="3523739"/>
            <a:ext cx="3377828" cy="1079750"/>
            <a:chOff x="4319250" y="3137000"/>
            <a:chExt cx="885825" cy="524125"/>
          </a:xfrm>
        </p:grpSpPr>
        <p:sp>
          <p:nvSpPr>
            <p:cNvPr id="1067" name="Google Shape;1067;p34"/>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4"/>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4"/>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34"/>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Technical</a:t>
            </a:r>
            <a:endParaRPr/>
          </a:p>
        </p:txBody>
      </p:sp>
      <p:sp>
        <p:nvSpPr>
          <p:cNvPr id="1079" name="Google Shape;1079;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grpSp>
        <p:nvGrpSpPr>
          <p:cNvPr id="1080" name="Google Shape;1080;p34"/>
          <p:cNvGrpSpPr/>
          <p:nvPr/>
        </p:nvGrpSpPr>
        <p:grpSpPr>
          <a:xfrm rot="372491" flipH="1">
            <a:off x="1097518" y="3478413"/>
            <a:ext cx="595061" cy="675849"/>
            <a:chOff x="5464100" y="4208075"/>
            <a:chExt cx="494625" cy="579650"/>
          </a:xfrm>
        </p:grpSpPr>
        <p:sp>
          <p:nvSpPr>
            <p:cNvPr id="1081" name="Google Shape;1081;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4"/>
          <p:cNvGrpSpPr/>
          <p:nvPr/>
        </p:nvGrpSpPr>
        <p:grpSpPr>
          <a:xfrm rot="9456294">
            <a:off x="6849678" y="3273665"/>
            <a:ext cx="2306042" cy="512923"/>
            <a:chOff x="7051300" y="3461525"/>
            <a:chExt cx="2305989" cy="512912"/>
          </a:xfrm>
        </p:grpSpPr>
        <p:sp>
          <p:nvSpPr>
            <p:cNvPr id="1094" name="Google Shape;1094;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34"/>
          <p:cNvGrpSpPr/>
          <p:nvPr/>
        </p:nvGrpSpPr>
        <p:grpSpPr>
          <a:xfrm>
            <a:off x="3928443" y="1223150"/>
            <a:ext cx="1287126" cy="176025"/>
            <a:chOff x="4345425" y="2175475"/>
            <a:chExt cx="800750" cy="176025"/>
          </a:xfrm>
        </p:grpSpPr>
        <p:sp>
          <p:nvSpPr>
            <p:cNvPr id="1113" name="Google Shape;111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4"/>
          <p:cNvGrpSpPr/>
          <p:nvPr/>
        </p:nvGrpSpPr>
        <p:grpSpPr>
          <a:xfrm>
            <a:off x="2225081" y="2232150"/>
            <a:ext cx="4693836" cy="176025"/>
            <a:chOff x="4345425" y="2175475"/>
            <a:chExt cx="800750" cy="176025"/>
          </a:xfrm>
        </p:grpSpPr>
        <p:sp>
          <p:nvSpPr>
            <p:cNvPr id="1116" name="Google Shape;1116;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34"/>
          <p:cNvGrpSpPr/>
          <p:nvPr/>
        </p:nvGrpSpPr>
        <p:grpSpPr>
          <a:xfrm>
            <a:off x="3020244" y="3043925"/>
            <a:ext cx="3071997" cy="176025"/>
            <a:chOff x="4345425" y="2175475"/>
            <a:chExt cx="800750" cy="176025"/>
          </a:xfrm>
        </p:grpSpPr>
        <p:sp>
          <p:nvSpPr>
            <p:cNvPr id="1119" name="Google Shape;1119;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34"/>
          <p:cNvGrpSpPr/>
          <p:nvPr/>
        </p:nvGrpSpPr>
        <p:grpSpPr>
          <a:xfrm rot="854098">
            <a:off x="7782856" y="510397"/>
            <a:ext cx="639528" cy="438002"/>
            <a:chOff x="5501450" y="2545600"/>
            <a:chExt cx="639525" cy="438000"/>
          </a:xfrm>
        </p:grpSpPr>
        <p:sp>
          <p:nvSpPr>
            <p:cNvPr id="1122" name="Google Shape;1122;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34"/>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SPRING DATA JPA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grpSp>
        <p:nvGrpSpPr>
          <p:cNvPr id="1129" name="Google Shape;1129;p35"/>
          <p:cNvGrpSpPr/>
          <p:nvPr/>
        </p:nvGrpSpPr>
        <p:grpSpPr>
          <a:xfrm>
            <a:off x="6548273" y="1385475"/>
            <a:ext cx="1875837" cy="176025"/>
            <a:chOff x="4345425" y="2175475"/>
            <a:chExt cx="800750" cy="176025"/>
          </a:xfrm>
        </p:grpSpPr>
        <p:sp>
          <p:nvSpPr>
            <p:cNvPr id="1130" name="Google Shape;1130;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35"/>
          <p:cNvSpPr txBox="1">
            <a:spLocks noGrp="1"/>
          </p:cNvSpPr>
          <p:nvPr>
            <p:ph type="subTitle" idx="1"/>
          </p:nvPr>
        </p:nvSpPr>
        <p:spPr>
          <a:xfrm>
            <a:off x="890100" y="1455444"/>
            <a:ext cx="7533900" cy="2777100"/>
          </a:xfrm>
          <a:prstGeom prst="rect">
            <a:avLst/>
          </a:prstGeom>
        </p:spPr>
        <p:txBody>
          <a:bodyPr spcFirstLastPara="1" wrap="square" lIns="91425" tIns="91425" rIns="91425" bIns="91425" anchor="ctr" anchorCtr="0">
            <a:noAutofit/>
          </a:bodyPr>
          <a:lstStyle/>
          <a:p>
            <a:pPr marL="457200" lvl="0" indent="-311150" algn="just" rtl="0">
              <a:lnSpc>
                <a:spcPct val="150000"/>
              </a:lnSpc>
              <a:spcBef>
                <a:spcPts val="1200"/>
              </a:spcBef>
              <a:spcAft>
                <a:spcPts val="0"/>
              </a:spcAft>
              <a:buSzPts val="1300"/>
              <a:buChar char="●"/>
            </a:pPr>
            <a:r>
              <a:rPr lang="en" sz="1300"/>
              <a:t>Spring Data là một module của Spring Framework.</a:t>
            </a:r>
            <a:endParaRPr sz="1300"/>
          </a:p>
          <a:p>
            <a:pPr marL="457200" lvl="0" indent="-311150" algn="just" rtl="0">
              <a:lnSpc>
                <a:spcPct val="150000"/>
              </a:lnSpc>
              <a:spcBef>
                <a:spcPts val="0"/>
              </a:spcBef>
              <a:spcAft>
                <a:spcPts val="0"/>
              </a:spcAft>
              <a:buSzPts val="1300"/>
              <a:buChar char="●"/>
            </a:pPr>
            <a:r>
              <a:rPr lang="en" sz="1300"/>
              <a:t>Mục đích của Spring Data JPA là giảm thiểu việc thực hiện quá nhiều bước để có thể implement được JPA Spring Data JPA.</a:t>
            </a:r>
            <a:endParaRPr sz="1300"/>
          </a:p>
          <a:p>
            <a:pPr marL="457200" lvl="0" indent="-311150" algn="just" rtl="0">
              <a:lnSpc>
                <a:spcPct val="150000"/>
              </a:lnSpc>
              <a:spcBef>
                <a:spcPts val="0"/>
              </a:spcBef>
              <a:spcAft>
                <a:spcPts val="0"/>
              </a:spcAft>
              <a:buSzPts val="1300"/>
              <a:buChar char="●"/>
            </a:pPr>
            <a:r>
              <a:rPr lang="en" sz="1300"/>
              <a:t>Một phần của họ Spring Data lớn hơn, giúp dễ dàng triển khai các kho lưu trữ dựa trên JPA. Mô-đun này liên quan đến hỗ trợ nâng cao cho các lớp truy cập dữ liệu dựa trên JPA. </a:t>
            </a:r>
            <a:endParaRPr sz="1300"/>
          </a:p>
        </p:txBody>
      </p:sp>
      <p:sp>
        <p:nvSpPr>
          <p:cNvPr id="1133" name="Google Shape;1133;p35"/>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Spring data jpa là gì?</a:t>
            </a:r>
            <a:endParaRPr/>
          </a:p>
        </p:txBody>
      </p:sp>
      <p:grpSp>
        <p:nvGrpSpPr>
          <p:cNvPr id="1134" name="Google Shape;1134;p35"/>
          <p:cNvGrpSpPr/>
          <p:nvPr/>
        </p:nvGrpSpPr>
        <p:grpSpPr>
          <a:xfrm>
            <a:off x="5204143" y="944575"/>
            <a:ext cx="3220056" cy="176025"/>
            <a:chOff x="4345425" y="2175475"/>
            <a:chExt cx="800750" cy="176025"/>
          </a:xfrm>
        </p:grpSpPr>
        <p:sp>
          <p:nvSpPr>
            <p:cNvPr id="1135" name="Google Shape;1135;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5"/>
          <p:cNvGrpSpPr/>
          <p:nvPr/>
        </p:nvGrpSpPr>
        <p:grpSpPr>
          <a:xfrm>
            <a:off x="1202396" y="605799"/>
            <a:ext cx="580423" cy="681083"/>
            <a:chOff x="645175" y="3632150"/>
            <a:chExt cx="394550" cy="462975"/>
          </a:xfrm>
        </p:grpSpPr>
        <p:sp>
          <p:nvSpPr>
            <p:cNvPr id="1138" name="Google Shape;1138;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5"/>
          <p:cNvGrpSpPr/>
          <p:nvPr/>
        </p:nvGrpSpPr>
        <p:grpSpPr>
          <a:xfrm rot="1017362" flipH="1">
            <a:off x="7673764" y="4014821"/>
            <a:ext cx="771546" cy="905351"/>
            <a:chOff x="645175" y="3632150"/>
            <a:chExt cx="394550" cy="462975"/>
          </a:xfrm>
        </p:grpSpPr>
        <p:sp>
          <p:nvSpPr>
            <p:cNvPr id="1141" name="Google Shape;114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35"/>
          <p:cNvGrpSpPr/>
          <p:nvPr/>
        </p:nvGrpSpPr>
        <p:grpSpPr>
          <a:xfrm rot="10800000">
            <a:off x="3855903" y="605787"/>
            <a:ext cx="806657" cy="421744"/>
            <a:chOff x="1822875" y="1377000"/>
            <a:chExt cx="548075" cy="286550"/>
          </a:xfrm>
        </p:grpSpPr>
        <p:sp>
          <p:nvSpPr>
            <p:cNvPr id="1144" name="Google Shape;1144;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1388</Words>
  <Application>Microsoft Office PowerPoint</Application>
  <PresentationFormat>On-screen Show (16:9)</PresentationFormat>
  <Paragraphs>132</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Itim</vt:lpstr>
      <vt:lpstr>Muli</vt:lpstr>
      <vt:lpstr>Arial</vt:lpstr>
      <vt:lpstr>Merriweather</vt:lpstr>
      <vt:lpstr>Online Notebook by Slidesgo</vt:lpstr>
      <vt:lpstr>CLOUD COMPUTING</vt:lpstr>
      <vt:lpstr>Contents</vt:lpstr>
      <vt:lpstr>ABOUT US</vt:lpstr>
      <vt:lpstr>— Cloud Computing</vt:lpstr>
      <vt:lpstr>01</vt:lpstr>
      <vt:lpstr>Spring boot là gì?</vt:lpstr>
      <vt:lpstr>Đặc điểm nổi bật của Spring boot?</vt:lpstr>
      <vt:lpstr>02</vt:lpstr>
      <vt:lpstr>Spring data jpa là gì?</vt:lpstr>
      <vt:lpstr>Đặc điểm của  Spring data jpa?</vt:lpstr>
      <vt:lpstr>03</vt:lpstr>
      <vt:lpstr>Spring security là gì?</vt:lpstr>
      <vt:lpstr>Đặc trưng của  Spring security?</vt:lpstr>
      <vt:lpstr>04</vt:lpstr>
      <vt:lpstr>MariaDB là gì?</vt:lpstr>
      <vt:lpstr>Ưu điểm của MariaDB?</vt:lpstr>
      <vt:lpstr>05</vt:lpstr>
      <vt:lpstr>Docker là gì?</vt:lpstr>
      <vt:lpstr>Container Docker là gì?</vt:lpstr>
      <vt:lpstr>Cái khái niệm liên quan</vt:lpstr>
      <vt:lpstr>Docker swarm?</vt:lpstr>
      <vt:lpstr>Docker in SYS?</vt:lpstr>
      <vt:lpstr>Apache HTTP server benchmarking tool (ab)</vt:lpstr>
      <vt:lpstr>Các bước thực hiện</vt:lpstr>
      <vt:lpstr>Khởi tạo các Host Docker</vt:lpstr>
      <vt:lpstr>Khởi tạo swarm node </vt:lpstr>
      <vt:lpstr>Kiểm tra kết quả</vt:lpstr>
      <vt:lpstr>Copy folder project </vt:lpstr>
      <vt:lpstr>Chạy docker stack </vt:lpstr>
      <vt:lpstr>Chạy container visualizer </vt:lpstr>
      <vt:lpstr>Kiểm tra container đang chạy trong hệ thống </vt:lpstr>
      <vt:lpstr>Phần hệ thống</vt:lpstr>
      <vt:lpstr>DEMO</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cp:lastModifiedBy>Do Quoc Viet</cp:lastModifiedBy>
  <cp:revision>1</cp:revision>
  <dcterms:modified xsi:type="dcterms:W3CDTF">2022-12-19T16:25:23Z</dcterms:modified>
</cp:coreProperties>
</file>