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Xây dựng ứng dụng trợ lý ảo cho máy tính sử dụng Google Speech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Sinh viên thực hiện: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Bùi Trung Hải, Phạm Ngọc Tuấn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Giáo viên hướng dẫn: TS. Ngô Minh Nhựt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12/07/2017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7 Kết luận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Tóm tắt lại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Đánh giá luận văn có đặt được mục tiêu đề 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Hướng phát triển của luận văn (hạn chế)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Phụ lục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Cấu trúc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Tóm tắt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1 Mở đầu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2 Tổng quan về tín hiệu âm thanh tiếng nói. Thư viện pyaudio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3 Speech to text. Thư viện pocketspinx, Google STT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4 Text to speech. Google TTS, iSpeech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5 Intent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6 Ứng dụng Alexa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Chương 7 Kết luận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Phụ lục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Tóm tắt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Tóm tắt nội dung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1 Mở đầu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Tầm quan trọng của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khó khan gặp phải của 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Mục tiêu của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Mục tiêu chính (goal)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Mục tiêu nhỏ 1 (objectives)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Mục tiêu nhỏ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Mục tiêu nhỏ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Cấu trúc của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2 Tổng quan về tín hiệu âm thanh tiếng nói. Thư viện pyaudio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Tổng quan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thành phần của âm 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lưu trữ âm thanh trong máy tính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thông số của file âm 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thư viện pyaudio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Chức năng.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cài đặt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sử dụng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thông số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3 Speech to text. Thư viện pocketspinx, Google STT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Tổng quan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vẫn đề thường gặp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pocketsphinx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Chức năng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cài đặt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Mô hình hoạt động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Điểm mạnh yếu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ứng dụng vào đồ án, vai trò trong hệ thống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Google STT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Tương tự pocketsphinx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Wake up word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4 Text to speech. Google TTS, iSPeech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Tổng quan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vấn đề thường gặp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google TTS, iSpeech: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cài đặt, sử dụng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Điểm mạnh, yếu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Mô hình hoạt động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ứng dụng vào đồ án, vai trò trong hệ thống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5 Intent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Tổng quan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các thuật toán sử dụng: word vector, neuron network,…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rasa_nlu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cài đặt: cách build, cài dependency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sử dụng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Chuẩn bị, tiền xử lý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Kết quả verify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Cách ứng dụng vào đồ án, vai trò trong hệ thống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Chương 6 Ứng dụng Alexa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thành phần chính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Sơ đồ hoạt động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Các chức năng chính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 các dịch vụ sử dụng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Giao diện (nếu có)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Application>LibreOffice/5.1.6.2$Linux_X86_64 LibreOffice_project/10m0$Build-2</Application>
  <Words>449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2017-06-05T06:30:42Z</dcterms:created>
  <dc:creator>Minh-Nhut Ngo</dc:creator>
  <dc:description/>
  <dc:language>en-US</dc:language>
  <cp:lastModifiedBy/>
  <dcterms:modified xsi:type="dcterms:W3CDTF">2017-06-12T20:11:01Z</dcterms:modified>
  <cp:revision>44</cp:revision>
  <dc:subject/>
  <dc:title>Tìm hiểu giao thức AMQP và xây dựng ứng dụng minh họa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