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50000"/>
  </p:normalViewPr>
  <p:slideViewPr>
    <p:cSldViewPr snapToGrid="0">
      <p:cViewPr varScale="1">
        <p:scale>
          <a:sx n="96" d="100"/>
          <a:sy n="96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00B6-15BE-4104-9D02-701931BB22D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0746-D49A-4635-95BB-9A3FB7E8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4800" dirty="0" smtClean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4800" dirty="0" err="1" smtClean="0">
                <a:latin typeface="Calibri" charset="0"/>
                <a:ea typeface="Calibri" charset="0"/>
                <a:cs typeface="Calibri" charset="0"/>
              </a:rPr>
              <a:t>Ti</a:t>
            </a:r>
            <a:r>
              <a:rPr lang="vi-VN" sz="4800" dirty="0" smtClean="0">
                <a:latin typeface="Calibri" charset="0"/>
                <a:ea typeface="Calibri" charset="0"/>
                <a:cs typeface="Calibri" charset="0"/>
              </a:rPr>
              <a:t>êu đề luận văn]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 smtClean="0"/>
              <a:t>: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ùi Trung Hải, </a:t>
            </a:r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Phạm Ngọc Tuấn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TS. </a:t>
            </a:r>
            <a:r>
              <a:rPr lang="en-US" dirty="0" err="1"/>
              <a:t>Ngô</a:t>
            </a:r>
            <a:r>
              <a:rPr lang="en-US" dirty="0"/>
              <a:t> Minh </a:t>
            </a:r>
            <a:r>
              <a:rPr lang="en-US" dirty="0" err="1"/>
              <a:t>Nhựt</a:t>
            </a:r>
            <a:endParaRPr lang="en-US" dirty="0"/>
          </a:p>
          <a:p>
            <a:r>
              <a:rPr lang="en-US" dirty="0"/>
              <a:t>12/07/2017</a:t>
            </a:r>
          </a:p>
        </p:txBody>
      </p:sp>
    </p:spTree>
    <p:extLst>
      <p:ext uri="{BB962C8B-B14F-4D97-AF65-F5344CB8AC3E}">
        <p14:creationId xmlns:p14="http://schemas.microsoft.com/office/powerpoint/2010/main" val="268021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smtClean="0"/>
              <a:t>5 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6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8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khan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(goal)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1 (objectives)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3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  <a:p>
            <a:r>
              <a:rPr lang="is-IS" dirty="0" smtClean="0"/>
              <a:t>…</a:t>
            </a:r>
            <a:endParaRPr lang="en-US" dirty="0"/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5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6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5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0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6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(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881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165</Words>
  <Application>Microsoft Macintosh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[Tiêu đề luận văn]</vt:lpstr>
      <vt:lpstr>Cấu trúc luận văn</vt:lpstr>
      <vt:lpstr>Mở đầu</vt:lpstr>
      <vt:lpstr>Chương 1 Giới thiệu</vt:lpstr>
      <vt:lpstr>Chương 2 …</vt:lpstr>
      <vt:lpstr>Chương 3 …</vt:lpstr>
      <vt:lpstr>Chương 4 …</vt:lpstr>
      <vt:lpstr>Chương 5 …</vt:lpstr>
      <vt:lpstr>Chương 6 Kết luận</vt:lpstr>
      <vt:lpstr>Phụ lục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giao thức AMQP và xây dựng ứng dụng minh họa</dc:title>
  <dc:subject/>
  <dc:creator>Minh-Nhut Ngo</dc:creator>
  <cp:keywords/>
  <dc:description/>
  <cp:lastModifiedBy>Nhut Ngo Minh</cp:lastModifiedBy>
  <cp:revision>8</cp:revision>
  <dcterms:created xsi:type="dcterms:W3CDTF">2017-06-05T06:30:42Z</dcterms:created>
  <dcterms:modified xsi:type="dcterms:W3CDTF">2017-06-08T23:50:07Z</dcterms:modified>
  <cp:category/>
</cp:coreProperties>
</file>