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6/9/17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0EDD1E-9C07-4C7D-B659-F016A0AFCC8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6/9/17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4349A35-2785-42FC-A534-8E62BE83323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[Tiêu đề luận văn]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Sinh viên thực hiện: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Bùi Trung Hải, Phạm Ngọc Tuấn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Giáo viên hướng dẫn: TS. Ngô Minh Nhựt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12/07/2017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Chương 7 Kết luận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Tóm tắt lại luận văn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Đánh giá luận văn có đặt được mục tiêu đề ra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Hướng phát triển của luận văn (hạn chế)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Phụ lục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Cấu trúc luận văn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Mở đầu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Chương 1 Giới thiệu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Chương 2 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Chương 3 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Chương 4 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Chương 5 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Chương 6 Kết luận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Phụ lục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Tóm tắt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Tóm tắt nội dung luận văn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Chương 1 Mở đầu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Tầm quan trọng của luận văn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khó khan gặp phải của đề tài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Mục tiêu của luận văn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Mục tiêu chính (goal)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Mục tiêu nhỏ 1 (objectives)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Mục tiêu nhỏ 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Mục tiêu nhỏ 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Cấu trúc của luận văn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Chương 2 Tổng quan về tín hiệu âm thanh tiếng nói. Thư viện pyaudio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Tổng quan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thành phần của âm thanh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lưu trữ âm thanh trong máy tính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thông số của file âm thanh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Giới thiệu thư viện pyaudio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Chức năng.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cài đặt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sử dụng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thông số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Chương 3 Speech to text. Thư viện pocketspinx, google TTS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Tổng quan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vẫn đề thường gặp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Giới thiệu pocketsphinx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Chức năng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cài đặt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Mô hình hoạt động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Điểm mạnh yếu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ứng dụng vào đồ án, vai trò trong hệ thống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Giới thiệu google TTS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Tương tự pocketsphinx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Chương 4 Text to speech. Google TTS, iSPeech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Tổng quan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vấn đề thường gặp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Giới thiệu google TTS, iSpeech: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cài đặt, sử dụng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Điểm mạnh, yếu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Mô hình hoạt động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ứng dụng vào đồ án, vai trò trong hệ thống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Chương 5 Intent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Tổng quan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Giới thiệu các thuật toán sử dụng: word vector, neuron network,…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Giới thiệu rasa_nlu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cài đặt: cách build, cài dependency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sử dụng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Chuẩn bị, tiền xử lý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Kết quả verify model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Cách ứng dụng vào đồ án, vai trò trong hệ thống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Chương 6 Ứng dụng Alexa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thành phần chính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Sơ đồ hoạt động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Các chức năng chính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Giới thiệu các dịch vụ sử dụng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Giao diện (nếu có)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Application>LibreOffice/5.1.6.2$Linux_X86_64 LibreOffice_project/10m0$Build-2</Application>
  <Words>410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2017-06-05T06:30:42Z</dcterms:created>
  <dc:creator>Minh-Nhut Ngo</dc:creator>
  <dc:description/>
  <dc:language>en-US</dc:language>
  <cp:lastModifiedBy/>
  <dcterms:modified xsi:type="dcterms:W3CDTF">2017-06-09T22:19:22Z</dcterms:modified>
  <cp:revision>41</cp:revision>
  <dc:subject/>
  <dc:title>Tìm hiểu giao thức AMQP và xây dựng ứng dụng minh họa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