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55"/>
    <p:restoredTop sz="50000"/>
  </p:normalViewPr>
  <p:slideViewPr>
    <p:cSldViewPr snapToGrid="0" snapToObjects="1">
      <p:cViewPr varScale="1">
        <p:scale>
          <a:sx n="96" d="100"/>
          <a:sy n="96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6/9/17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F0EDD1E-9C07-4C7D-B659-F016A0AFCC8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6/9/17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4349A35-2785-42FC-A534-8E62BE83323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Xây</a:t>
            </a:r>
            <a:r>
              <a:rPr lang="en-US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4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dựng</a:t>
            </a:r>
            <a:r>
              <a:rPr lang="en-US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4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ứng</a:t>
            </a:r>
            <a:r>
              <a:rPr lang="en-US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4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dụng</a:t>
            </a:r>
            <a:r>
              <a:rPr lang="en-US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4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trợ</a:t>
            </a:r>
            <a:r>
              <a:rPr lang="en-US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4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lý</a:t>
            </a:r>
            <a:r>
              <a:rPr lang="en-US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4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ảo</a:t>
            </a:r>
            <a:r>
              <a:rPr lang="en-US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4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cho</a:t>
            </a:r>
            <a:r>
              <a:rPr lang="en-US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4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máy</a:t>
            </a:r>
            <a:r>
              <a:rPr lang="en-US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4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tính</a:t>
            </a:r>
            <a:r>
              <a:rPr lang="en-US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4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sử</a:t>
            </a:r>
            <a:r>
              <a:rPr lang="en-US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4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dụng</a:t>
            </a:r>
            <a:r>
              <a:rPr lang="en-US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Google Speech API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Sinh viên thực hiện: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Bùi Trung Hải, Phạm Ngọc Tuấn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Giáo viên hướng dẫn: TS. Ngô Minh Nhựt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12/07/2017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Chương 7 Kết luận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Tóm tắt lại luận văn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Đánh giá luận văn có đặt được mục tiêu đề ra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Hướng phát triển của luận văn (hạn chế)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Phụ lục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Cấu trúc luận văn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Mở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đầu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Chương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 </a:t>
            </a:r>
            <a:r>
              <a:rPr lang="vi-V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Mở đầu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Chương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2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Tổng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về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tín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hiệu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âm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thanh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tiếng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nói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Thư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viện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pyaudio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Chương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3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Speech to text.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Thư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viện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pocketspinx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vi-V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oogle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vi-V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lang="vi-V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Chương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 to speech. Google TTS,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</a:t>
            </a:r>
            <a:r>
              <a:rPr lang="vi-V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eech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Chương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5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Intent classification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Chương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6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Ứng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dụng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Alexa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Chương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Kết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luận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Phụ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lục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Tóm tắt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Tóm tắt nội dung luận văn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Chương 1 Mở đầu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Tầm quan trọng của luận văn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 khó khan gặp phải của đề tài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Mục tiêu của luận văn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Mục tiêu chính (goal)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Mục tiêu nhỏ 1 (objectives)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Mục tiêu nhỏ 2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Mục tiêu nhỏ 3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Cấu trúc của luận văn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Chương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2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Tổng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quan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về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tín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hiệu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âm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thanh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tiếng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nói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.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Thư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viện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pyaudio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Tổng quan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 thành phần của âm thanh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Cách lưu trữ âm thanh trong máy tính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 thông số của file âm thanh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Giới thiệu thư viện pyaudio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Chức năng.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Cách cài đặt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Cách sử dụng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 thông số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Chương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3 Speech to text.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Thư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viện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pocketspinx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, </a:t>
            </a:r>
            <a:r>
              <a:rPr lang="vi-VN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oogle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vi-VN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Tổng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vẫn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đề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thường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gặp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Giới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thiệu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pocketsphinx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Chức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năng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Cách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cài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đặt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Mô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hình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hoạt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động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Điểm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mạnh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yếu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Cách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ứng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dụng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vào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đồ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án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vai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trò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trong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hệ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thống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Giới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thiệu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vi-V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oogle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vi-V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vi-V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Tương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tự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pocketsphinx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buClr>
                <a:srgbClr val="000000"/>
              </a:buClr>
              <a:buFont typeface="Arial"/>
              <a:buChar char="•"/>
            </a:pPr>
            <a:r>
              <a:rPr lang="vi-V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Wake up word detection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Chương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4 Text to speech. Google TTS,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iSPeech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Tổng quan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 vấn đề thường gặp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Giới thiệu google TTS, iSpeech: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Cách cài đặt, sử dụng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Điểm mạnh, yếu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Mô hình hoạt động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Cách ứng dụng vào đồ án, vai trò trong hệ thống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Chương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5 Intent classification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Tổng quan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Giới thiệu các thuật toán sử dụng: word vector, neuron network,…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Giới thiệu rasa_nlu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Cách cài đặt: cách build, cài dependency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Cách sử dụng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Chuẩn bị, tiền xử lý data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Kết quả verify model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Cách ứng dụng vào đồ án, vai trò trong hệ thống</a:t>
            </a: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Chương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6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Ứng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dụng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Alexa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 thành phần chính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Sơ đồ hoạt động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 chức năng chính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Giới thiệu các dịch vụ sử dụng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Giao diện (nếu có)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449</Words>
  <Application>Microsoft Macintosh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Calibri Light</vt:lpstr>
      <vt:lpstr>DejaVu Sans</vt:lpstr>
      <vt:lpstr>Symbol</vt:lpstr>
      <vt:lpstr>Times New Roman</vt:lpstr>
      <vt:lpstr>Wingdings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giao thức AMQP và xây dựng ứng dụng minh họa</dc:title>
  <dc:subject/>
  <dc:creator>Minh-Nhut Ngo</dc:creator>
  <dc:description/>
  <cp:lastModifiedBy>Nhut Ngo Minh</cp:lastModifiedBy>
  <cp:revision>43</cp:revision>
  <dcterms:created xsi:type="dcterms:W3CDTF">2017-06-05T06:30:42Z</dcterms:created>
  <dcterms:modified xsi:type="dcterms:W3CDTF">2017-06-10T10:49:42Z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