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ow Medium" charset="1" panose="00000600000000000000"/>
      <p:regular r:id="rId11"/>
    </p:embeddedFont>
    <p:embeddedFont>
      <p:font typeface="Chau Philomene" charset="1" panose="02000806040000020003"/>
      <p:regular r:id="rId12"/>
    </p:embeddedFont>
    <p:embeddedFont>
      <p:font typeface="Brice SemiExpanded" charset="1" panose="00000000000000000000"/>
      <p:regular r:id="rId13"/>
    </p:embeddedFont>
    <p:embeddedFont>
      <p:font typeface="Now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B05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04247" y="1585003"/>
            <a:ext cx="4168481" cy="2258559"/>
          </a:xfrm>
          <a:custGeom>
            <a:avLst/>
            <a:gdLst/>
            <a:ahLst/>
            <a:cxnLst/>
            <a:rect r="r" b="b" t="t" l="l"/>
            <a:pathLst>
              <a:path h="2258559" w="4168481">
                <a:moveTo>
                  <a:pt x="0" y="0"/>
                </a:moveTo>
                <a:lnTo>
                  <a:pt x="4168480" y="0"/>
                </a:lnTo>
                <a:lnTo>
                  <a:pt x="4168480" y="2258559"/>
                </a:lnTo>
                <a:lnTo>
                  <a:pt x="0" y="2258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2722">
            <a:off x="10902239" y="4870070"/>
            <a:ext cx="3651006" cy="3604539"/>
          </a:xfrm>
          <a:custGeom>
            <a:avLst/>
            <a:gdLst/>
            <a:ahLst/>
            <a:cxnLst/>
            <a:rect r="r" b="b" t="t" l="l"/>
            <a:pathLst>
              <a:path h="3604539" w="3651006">
                <a:moveTo>
                  <a:pt x="0" y="0"/>
                </a:moveTo>
                <a:lnTo>
                  <a:pt x="3651005" y="0"/>
                </a:lnTo>
                <a:lnTo>
                  <a:pt x="3651005" y="3604539"/>
                </a:lnTo>
                <a:lnTo>
                  <a:pt x="0" y="3604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997077">
            <a:off x="13176411" y="2549391"/>
            <a:ext cx="3674279" cy="3674279"/>
          </a:xfrm>
          <a:custGeom>
            <a:avLst/>
            <a:gdLst/>
            <a:ahLst/>
            <a:cxnLst/>
            <a:rect r="r" b="b" t="t" l="l"/>
            <a:pathLst>
              <a:path h="3674279" w="3674279">
                <a:moveTo>
                  <a:pt x="0" y="0"/>
                </a:moveTo>
                <a:lnTo>
                  <a:pt x="3674279" y="0"/>
                </a:lnTo>
                <a:lnTo>
                  <a:pt x="3674279" y="3674279"/>
                </a:lnTo>
                <a:lnTo>
                  <a:pt x="0" y="3674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2111610">
            <a:off x="12735643" y="8357783"/>
            <a:ext cx="6884650" cy="966274"/>
            <a:chOff x="0" y="0"/>
            <a:chExt cx="9179533" cy="1288365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9179533" cy="1288365"/>
            </a:xfrm>
            <a:prstGeom prst="rect">
              <a:avLst/>
            </a:prstGeom>
            <a:solidFill>
              <a:srgbClr val="FFEC18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646558" y="370329"/>
              <a:ext cx="5886417" cy="5286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0"/>
                </a:lnSpc>
              </a:pPr>
              <a:r>
                <a:rPr lang="en-US" b="true" sz="2500" spc="75">
                  <a:solidFill>
                    <a:srgbClr val="000000"/>
                  </a:solidFill>
                  <a:latin typeface="Now Medium"/>
                  <a:ea typeface="Now Medium"/>
                  <a:cs typeface="Now Medium"/>
                  <a:sym typeface="Now Medium"/>
                </a:rPr>
                <a:t>ZK for daily use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0" y="0"/>
            <a:ext cx="4040234" cy="4040234"/>
          </a:xfrm>
          <a:custGeom>
            <a:avLst/>
            <a:gdLst/>
            <a:ahLst/>
            <a:cxnLst/>
            <a:rect r="r" b="b" t="t" l="l"/>
            <a:pathLst>
              <a:path h="4040234" w="4040234">
                <a:moveTo>
                  <a:pt x="0" y="0"/>
                </a:moveTo>
                <a:lnTo>
                  <a:pt x="4040234" y="0"/>
                </a:lnTo>
                <a:lnTo>
                  <a:pt x="4040234" y="4040234"/>
                </a:lnTo>
                <a:lnTo>
                  <a:pt x="0" y="40402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7615781"/>
            <a:ext cx="2231371" cy="2231371"/>
          </a:xfrm>
          <a:custGeom>
            <a:avLst/>
            <a:gdLst/>
            <a:ahLst/>
            <a:cxnLst/>
            <a:rect r="r" b="b" t="t" l="l"/>
            <a:pathLst>
              <a:path h="2231371" w="2231371">
                <a:moveTo>
                  <a:pt x="0" y="0"/>
                </a:moveTo>
                <a:lnTo>
                  <a:pt x="2231371" y="0"/>
                </a:lnTo>
                <a:lnTo>
                  <a:pt x="2231371" y="2231371"/>
                </a:lnTo>
                <a:lnTo>
                  <a:pt x="0" y="22313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16723" y="5144997"/>
            <a:ext cx="9417377" cy="172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99"/>
              </a:lnSpc>
              <a:spcBef>
                <a:spcPct val="0"/>
              </a:spcBef>
            </a:pPr>
            <a:r>
              <a:rPr lang="en-US" sz="12999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ZK-firmation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85796" y="809653"/>
            <a:ext cx="5672890" cy="3033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30"/>
              </a:lnSpc>
              <a:spcBef>
                <a:spcPct val="0"/>
              </a:spcBef>
            </a:pPr>
            <a:r>
              <a:rPr lang="en-US" sz="7830">
                <a:solidFill>
                  <a:srgbClr val="FFFFF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“I swear I don’t know nothing”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2312" y="2019655"/>
            <a:ext cx="5045546" cy="5008851"/>
          </a:xfrm>
          <a:custGeom>
            <a:avLst/>
            <a:gdLst/>
            <a:ahLst/>
            <a:cxnLst/>
            <a:rect r="r" b="b" t="t" l="l"/>
            <a:pathLst>
              <a:path h="5008851" w="5045546">
                <a:moveTo>
                  <a:pt x="0" y="0"/>
                </a:moveTo>
                <a:lnTo>
                  <a:pt x="5045545" y="0"/>
                </a:lnTo>
                <a:lnTo>
                  <a:pt x="5045545" y="5008851"/>
                </a:lnTo>
                <a:lnTo>
                  <a:pt x="0" y="5008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17656">
            <a:off x="3868369" y="4653814"/>
            <a:ext cx="4211184" cy="3483798"/>
          </a:xfrm>
          <a:custGeom>
            <a:avLst/>
            <a:gdLst/>
            <a:ahLst/>
            <a:cxnLst/>
            <a:rect r="r" b="b" t="t" l="l"/>
            <a:pathLst>
              <a:path h="3483798" w="4211184">
                <a:moveTo>
                  <a:pt x="0" y="0"/>
                </a:moveTo>
                <a:lnTo>
                  <a:pt x="4211185" y="0"/>
                </a:lnTo>
                <a:lnTo>
                  <a:pt x="4211185" y="3483798"/>
                </a:lnTo>
                <a:lnTo>
                  <a:pt x="0" y="3483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144000" y="4066389"/>
            <a:ext cx="7551122" cy="2154221"/>
            <a:chOff x="0" y="0"/>
            <a:chExt cx="10068162" cy="287229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10068162" cy="16398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Brice SemiExpanded"/>
                  <a:ea typeface="Brice SemiExpanded"/>
                  <a:cs typeface="Brice SemiExpanded"/>
                  <a:sym typeface="Brice SemiExpanded"/>
                </a:rPr>
                <a:t>Why ZK 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19763"/>
              <a:ext cx="10068162" cy="5525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3C2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7954697" y="1749036"/>
            <a:ext cx="6456775" cy="6551197"/>
            <a:chOff x="0" y="0"/>
            <a:chExt cx="2952750" cy="29959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5080"/>
              <a:ext cx="2962910" cy="3004820"/>
            </a:xfrm>
            <a:custGeom>
              <a:avLst/>
              <a:gdLst/>
              <a:ahLst/>
              <a:cxnLst/>
              <a:rect r="r" b="b" t="t" l="l"/>
              <a:pathLst>
                <a:path h="3004820" w="2962910">
                  <a:moveTo>
                    <a:pt x="2936240" y="16510"/>
                  </a:moveTo>
                  <a:lnTo>
                    <a:pt x="2926080" y="16510"/>
                  </a:lnTo>
                  <a:cubicBezTo>
                    <a:pt x="2684780" y="16510"/>
                    <a:pt x="2443480" y="19050"/>
                    <a:pt x="2203450" y="21590"/>
                  </a:cubicBezTo>
                  <a:cubicBezTo>
                    <a:pt x="1775460" y="26670"/>
                    <a:pt x="1346200" y="34290"/>
                    <a:pt x="918210" y="35560"/>
                  </a:cubicBezTo>
                  <a:cubicBezTo>
                    <a:pt x="751840" y="35560"/>
                    <a:pt x="585470" y="26670"/>
                    <a:pt x="419100" y="16510"/>
                  </a:cubicBezTo>
                  <a:cubicBezTo>
                    <a:pt x="281940" y="7620"/>
                    <a:pt x="142240" y="0"/>
                    <a:pt x="5080" y="10160"/>
                  </a:cubicBezTo>
                  <a:cubicBezTo>
                    <a:pt x="6350" y="210820"/>
                    <a:pt x="7620" y="411480"/>
                    <a:pt x="10160" y="610870"/>
                  </a:cubicBezTo>
                  <a:cubicBezTo>
                    <a:pt x="13970" y="1056640"/>
                    <a:pt x="20320" y="1502410"/>
                    <a:pt x="16510" y="1948180"/>
                  </a:cubicBezTo>
                  <a:cubicBezTo>
                    <a:pt x="15240" y="2169160"/>
                    <a:pt x="6350" y="2390140"/>
                    <a:pt x="2540" y="2611120"/>
                  </a:cubicBezTo>
                  <a:cubicBezTo>
                    <a:pt x="0" y="2730500"/>
                    <a:pt x="10160" y="2849880"/>
                    <a:pt x="17780" y="2967990"/>
                  </a:cubicBezTo>
                  <a:cubicBezTo>
                    <a:pt x="77470" y="2962910"/>
                    <a:pt x="138430" y="2966720"/>
                    <a:pt x="196850" y="2971800"/>
                  </a:cubicBezTo>
                  <a:cubicBezTo>
                    <a:pt x="287020" y="2979420"/>
                    <a:pt x="375920" y="2988310"/>
                    <a:pt x="466090" y="2992120"/>
                  </a:cubicBezTo>
                  <a:cubicBezTo>
                    <a:pt x="882650" y="3004820"/>
                    <a:pt x="1300480" y="2997200"/>
                    <a:pt x="1717040" y="2987040"/>
                  </a:cubicBezTo>
                  <a:cubicBezTo>
                    <a:pt x="2127250" y="2975610"/>
                    <a:pt x="2538730" y="2962910"/>
                    <a:pt x="2950210" y="2961640"/>
                  </a:cubicBezTo>
                  <a:cubicBezTo>
                    <a:pt x="2942590" y="2794000"/>
                    <a:pt x="2933700" y="2626360"/>
                    <a:pt x="2928620" y="2457450"/>
                  </a:cubicBezTo>
                  <a:cubicBezTo>
                    <a:pt x="2915920" y="2034540"/>
                    <a:pt x="2933700" y="1612900"/>
                    <a:pt x="2945130" y="1189990"/>
                  </a:cubicBezTo>
                  <a:cubicBezTo>
                    <a:pt x="2956560" y="800100"/>
                    <a:pt x="2962910" y="407670"/>
                    <a:pt x="2936240" y="16510"/>
                  </a:cubicBezTo>
                  <a:close/>
                </a:path>
              </a:pathLst>
            </a:custGeom>
            <a:blipFill>
              <a:blip r:embed="rId2"/>
              <a:stretch>
                <a:fillRect l="0" t="-23982" r="0" b="-2398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13516" y="2085484"/>
            <a:ext cx="5449906" cy="609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>
                <a:solidFill>
                  <a:srgbClr val="FFFFFF"/>
                </a:solidFill>
                <a:latin typeface="Brice SemiExpanded"/>
                <a:ea typeface="Brice SemiExpanded"/>
                <a:cs typeface="Brice SemiExpanded"/>
                <a:sym typeface="Brice SemiExpanded"/>
              </a:rPr>
              <a:t>OCR + ZK + AI as a Judge = FUTURE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6525" y="2329556"/>
            <a:ext cx="17374950" cy="5627888"/>
          </a:xfrm>
          <a:custGeom>
            <a:avLst/>
            <a:gdLst/>
            <a:ahLst/>
            <a:cxnLst/>
            <a:rect r="r" b="b" t="t" l="l"/>
            <a:pathLst>
              <a:path h="5627888" w="17374950">
                <a:moveTo>
                  <a:pt x="0" y="0"/>
                </a:moveTo>
                <a:lnTo>
                  <a:pt x="17374950" y="0"/>
                </a:lnTo>
                <a:lnTo>
                  <a:pt x="17374950" y="5627888"/>
                </a:lnTo>
                <a:lnTo>
                  <a:pt x="0" y="562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74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C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429998" y="1867902"/>
            <a:ext cx="6456775" cy="6551197"/>
            <a:chOff x="0" y="0"/>
            <a:chExt cx="2952750" cy="29959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2540" y="-5080"/>
              <a:ext cx="2962910" cy="3004820"/>
            </a:xfrm>
            <a:custGeom>
              <a:avLst/>
              <a:gdLst/>
              <a:ahLst/>
              <a:cxnLst/>
              <a:rect r="r" b="b" t="t" l="l"/>
              <a:pathLst>
                <a:path h="3004820" w="2962910">
                  <a:moveTo>
                    <a:pt x="2936240" y="16510"/>
                  </a:moveTo>
                  <a:lnTo>
                    <a:pt x="2926080" y="16510"/>
                  </a:lnTo>
                  <a:cubicBezTo>
                    <a:pt x="2684780" y="16510"/>
                    <a:pt x="2443480" y="19050"/>
                    <a:pt x="2203450" y="21590"/>
                  </a:cubicBezTo>
                  <a:cubicBezTo>
                    <a:pt x="1775460" y="26670"/>
                    <a:pt x="1346200" y="34290"/>
                    <a:pt x="918210" y="35560"/>
                  </a:cubicBezTo>
                  <a:cubicBezTo>
                    <a:pt x="751840" y="35560"/>
                    <a:pt x="585470" y="26670"/>
                    <a:pt x="419100" y="16510"/>
                  </a:cubicBezTo>
                  <a:cubicBezTo>
                    <a:pt x="281940" y="7620"/>
                    <a:pt x="142240" y="0"/>
                    <a:pt x="5080" y="10160"/>
                  </a:cubicBezTo>
                  <a:cubicBezTo>
                    <a:pt x="6350" y="210820"/>
                    <a:pt x="7620" y="411480"/>
                    <a:pt x="10160" y="610870"/>
                  </a:cubicBezTo>
                  <a:cubicBezTo>
                    <a:pt x="13970" y="1056640"/>
                    <a:pt x="20320" y="1502410"/>
                    <a:pt x="16510" y="1948180"/>
                  </a:cubicBezTo>
                  <a:cubicBezTo>
                    <a:pt x="15240" y="2169160"/>
                    <a:pt x="6350" y="2390140"/>
                    <a:pt x="2540" y="2611120"/>
                  </a:cubicBezTo>
                  <a:cubicBezTo>
                    <a:pt x="0" y="2730500"/>
                    <a:pt x="10160" y="2849880"/>
                    <a:pt x="17780" y="2967990"/>
                  </a:cubicBezTo>
                  <a:cubicBezTo>
                    <a:pt x="77470" y="2962910"/>
                    <a:pt x="138430" y="2966720"/>
                    <a:pt x="196850" y="2971800"/>
                  </a:cubicBezTo>
                  <a:cubicBezTo>
                    <a:pt x="287020" y="2979420"/>
                    <a:pt x="375920" y="2988310"/>
                    <a:pt x="466090" y="2992120"/>
                  </a:cubicBezTo>
                  <a:cubicBezTo>
                    <a:pt x="882650" y="3004820"/>
                    <a:pt x="1300480" y="2997200"/>
                    <a:pt x="1717040" y="2987040"/>
                  </a:cubicBezTo>
                  <a:cubicBezTo>
                    <a:pt x="2127250" y="2975610"/>
                    <a:pt x="2538730" y="2962910"/>
                    <a:pt x="2950210" y="2961640"/>
                  </a:cubicBezTo>
                  <a:cubicBezTo>
                    <a:pt x="2942590" y="2794000"/>
                    <a:pt x="2933700" y="2626360"/>
                    <a:pt x="2928620" y="2457450"/>
                  </a:cubicBezTo>
                  <a:cubicBezTo>
                    <a:pt x="2915920" y="2034540"/>
                    <a:pt x="2933700" y="1612900"/>
                    <a:pt x="2945130" y="1189990"/>
                  </a:cubicBezTo>
                  <a:cubicBezTo>
                    <a:pt x="2956560" y="800100"/>
                    <a:pt x="2962910" y="407670"/>
                    <a:pt x="2936240" y="16510"/>
                  </a:cubicBezTo>
                  <a:close/>
                </a:path>
              </a:pathLst>
            </a:custGeom>
            <a:blipFill>
              <a:blip r:embed="rId2"/>
              <a:stretch>
                <a:fillRect l="0" t="-76572" r="-31688" b="-18279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false" rot="0">
            <a:off x="6746236" y="1365894"/>
            <a:ext cx="5294305" cy="3051445"/>
          </a:xfrm>
          <a:custGeom>
            <a:avLst/>
            <a:gdLst/>
            <a:ahLst/>
            <a:cxnLst/>
            <a:rect r="r" b="b" t="t" l="l"/>
            <a:pathLst>
              <a:path h="3051445" w="5294305">
                <a:moveTo>
                  <a:pt x="5294305" y="0"/>
                </a:moveTo>
                <a:lnTo>
                  <a:pt x="0" y="0"/>
                </a:lnTo>
                <a:lnTo>
                  <a:pt x="0" y="3051444"/>
                </a:lnTo>
                <a:lnTo>
                  <a:pt x="5294305" y="3051444"/>
                </a:lnTo>
                <a:lnTo>
                  <a:pt x="52943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81226" y="3832414"/>
            <a:ext cx="7585981" cy="4871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99"/>
              </a:lnSpc>
            </a:pPr>
            <a:r>
              <a:rPr lang="en-US" sz="7999">
                <a:solidFill>
                  <a:srgbClr val="000000"/>
                </a:solidFill>
                <a:latin typeface="Brice SemiExpanded"/>
                <a:ea typeface="Brice SemiExpanded"/>
                <a:cs typeface="Brice SemiExpanded"/>
                <a:sym typeface="Brice SemiExpanded"/>
              </a:rPr>
              <a:t>Cutting edge technology for users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28700" y="2578693"/>
            <a:ext cx="2860165" cy="2823763"/>
          </a:xfrm>
          <a:custGeom>
            <a:avLst/>
            <a:gdLst/>
            <a:ahLst/>
            <a:cxnLst/>
            <a:rect r="r" b="b" t="t" l="l"/>
            <a:pathLst>
              <a:path h="2823763" w="2860165">
                <a:moveTo>
                  <a:pt x="0" y="0"/>
                </a:moveTo>
                <a:lnTo>
                  <a:pt x="2860165" y="0"/>
                </a:lnTo>
                <a:lnTo>
                  <a:pt x="2860165" y="2823763"/>
                </a:lnTo>
                <a:lnTo>
                  <a:pt x="0" y="28237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27491">
            <a:off x="1682799" y="6863030"/>
            <a:ext cx="2212817" cy="2212817"/>
          </a:xfrm>
          <a:custGeom>
            <a:avLst/>
            <a:gdLst/>
            <a:ahLst/>
            <a:cxnLst/>
            <a:rect r="r" b="b" t="t" l="l"/>
            <a:pathLst>
              <a:path h="2212817" w="2212817">
                <a:moveTo>
                  <a:pt x="0" y="0"/>
                </a:moveTo>
                <a:lnTo>
                  <a:pt x="2212817" y="0"/>
                </a:lnTo>
                <a:lnTo>
                  <a:pt x="2212817" y="2212817"/>
                </a:lnTo>
                <a:lnTo>
                  <a:pt x="0" y="22128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02189" y="2262457"/>
            <a:ext cx="3061977" cy="426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Now"/>
                <a:ea typeface="Now"/>
                <a:cs typeface="Now"/>
                <a:sym typeface="Now"/>
              </a:rPr>
              <a:t>Thats sh*t is cool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DAGhOphYBlM</dc:identifier>
  <dcterms:modified xsi:type="dcterms:W3CDTF">2011-08-01T06:04:30Z</dcterms:modified>
  <cp:revision>1</cp:revision>
  <dc:title>Colorful Bold Dark Retro Design Thinking Stickers Keynote Presentation</dc:title>
</cp:coreProperties>
</file>