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hau Philomene" charset="1" panose="02000806040000020003"/>
      <p:regular r:id="rId10"/>
    </p:embeddedFont>
    <p:embeddedFont>
      <p:font typeface="Now Medium" charset="1" panose="00000600000000000000"/>
      <p:regular r:id="rId11"/>
    </p:embeddedFont>
    <p:embeddedFont>
      <p:font typeface="Brice SemiExpanded" charset="1" panose="00000000000000000000"/>
      <p:regular r:id="rId12"/>
    </p:embeddedFont>
    <p:embeddedFont>
      <p:font typeface="Now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B0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4247" y="1585003"/>
            <a:ext cx="4168481" cy="2258559"/>
          </a:xfrm>
          <a:custGeom>
            <a:avLst/>
            <a:gdLst/>
            <a:ahLst/>
            <a:cxnLst/>
            <a:rect r="r" b="b" t="t" l="l"/>
            <a:pathLst>
              <a:path h="2258559" w="4168481">
                <a:moveTo>
                  <a:pt x="0" y="0"/>
                </a:moveTo>
                <a:lnTo>
                  <a:pt x="4168480" y="0"/>
                </a:lnTo>
                <a:lnTo>
                  <a:pt x="4168480" y="2258559"/>
                </a:lnTo>
                <a:lnTo>
                  <a:pt x="0" y="225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2722">
            <a:off x="10902239" y="4870070"/>
            <a:ext cx="3651006" cy="3604539"/>
          </a:xfrm>
          <a:custGeom>
            <a:avLst/>
            <a:gdLst/>
            <a:ahLst/>
            <a:cxnLst/>
            <a:rect r="r" b="b" t="t" l="l"/>
            <a:pathLst>
              <a:path h="3604539" w="3651006">
                <a:moveTo>
                  <a:pt x="0" y="0"/>
                </a:moveTo>
                <a:lnTo>
                  <a:pt x="3651005" y="0"/>
                </a:lnTo>
                <a:lnTo>
                  <a:pt x="3651005" y="3604539"/>
                </a:lnTo>
                <a:lnTo>
                  <a:pt x="0" y="3604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7077">
            <a:off x="13176411" y="2549391"/>
            <a:ext cx="3674279" cy="3674279"/>
          </a:xfrm>
          <a:custGeom>
            <a:avLst/>
            <a:gdLst/>
            <a:ahLst/>
            <a:cxnLst/>
            <a:rect r="r" b="b" t="t" l="l"/>
            <a:pathLst>
              <a:path h="3674279" w="3674279">
                <a:moveTo>
                  <a:pt x="0" y="0"/>
                </a:moveTo>
                <a:lnTo>
                  <a:pt x="3674279" y="0"/>
                </a:lnTo>
                <a:lnTo>
                  <a:pt x="3674279" y="3674279"/>
                </a:lnTo>
                <a:lnTo>
                  <a:pt x="0" y="3674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7093" y="4411663"/>
            <a:ext cx="9417377" cy="172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99"/>
              </a:lnSpc>
              <a:spcBef>
                <a:spcPct val="0"/>
              </a:spcBef>
            </a:pPr>
            <a:r>
              <a:rPr lang="en-US" sz="129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ZK-firmation</a:t>
            </a:r>
          </a:p>
        </p:txBody>
      </p:sp>
      <p:grpSp>
        <p:nvGrpSpPr>
          <p:cNvPr name="Group 6" id="6"/>
          <p:cNvGrpSpPr/>
          <p:nvPr/>
        </p:nvGrpSpPr>
        <p:grpSpPr>
          <a:xfrm rot="-2111610">
            <a:off x="12735643" y="8357783"/>
            <a:ext cx="6884650" cy="966274"/>
            <a:chOff x="0" y="0"/>
            <a:chExt cx="9179533" cy="1288365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9179533" cy="1288365"/>
            </a:xfrm>
            <a:prstGeom prst="rect">
              <a:avLst/>
            </a:prstGeom>
            <a:solidFill>
              <a:srgbClr val="FFEC18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646558" y="370329"/>
              <a:ext cx="5886417" cy="528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b="true" sz="2500" spc="75">
                  <a:solidFill>
                    <a:srgbClr val="000000"/>
                  </a:solidFill>
                  <a:latin typeface="Now Medium"/>
                  <a:ea typeface="Now Medium"/>
                  <a:cs typeface="Now Medium"/>
                  <a:sym typeface="Now Medium"/>
                </a:rPr>
                <a:t>ZK for daily use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2312" y="2019655"/>
            <a:ext cx="5045546" cy="5008851"/>
          </a:xfrm>
          <a:custGeom>
            <a:avLst/>
            <a:gdLst/>
            <a:ahLst/>
            <a:cxnLst/>
            <a:rect r="r" b="b" t="t" l="l"/>
            <a:pathLst>
              <a:path h="5008851" w="5045546">
                <a:moveTo>
                  <a:pt x="0" y="0"/>
                </a:moveTo>
                <a:lnTo>
                  <a:pt x="5045545" y="0"/>
                </a:lnTo>
                <a:lnTo>
                  <a:pt x="5045545" y="5008851"/>
                </a:lnTo>
                <a:lnTo>
                  <a:pt x="0" y="5008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656">
            <a:off x="3868369" y="4653814"/>
            <a:ext cx="4211184" cy="3483798"/>
          </a:xfrm>
          <a:custGeom>
            <a:avLst/>
            <a:gdLst/>
            <a:ahLst/>
            <a:cxnLst/>
            <a:rect r="r" b="b" t="t" l="l"/>
            <a:pathLst>
              <a:path h="3483798" w="4211184">
                <a:moveTo>
                  <a:pt x="0" y="0"/>
                </a:moveTo>
                <a:lnTo>
                  <a:pt x="4211185" y="0"/>
                </a:lnTo>
                <a:lnTo>
                  <a:pt x="4211185" y="3483798"/>
                </a:lnTo>
                <a:lnTo>
                  <a:pt x="0" y="3483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4066389"/>
            <a:ext cx="7551122" cy="2154221"/>
            <a:chOff x="0" y="0"/>
            <a:chExt cx="10068162" cy="287229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0068162" cy="1639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Brice SemiExpanded"/>
                  <a:ea typeface="Brice SemiExpanded"/>
                  <a:cs typeface="Brice SemiExpanded"/>
                  <a:sym typeface="Brice SemiExpanded"/>
                </a:rPr>
                <a:t>Why ZK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19763"/>
              <a:ext cx="10068162" cy="552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3C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954697" y="1749036"/>
            <a:ext cx="6456775" cy="6551197"/>
            <a:chOff x="0" y="0"/>
            <a:chExt cx="2952750" cy="2995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5080"/>
              <a:ext cx="2962910" cy="3004820"/>
            </a:xfrm>
            <a:custGeom>
              <a:avLst/>
              <a:gdLst/>
              <a:ahLst/>
              <a:cxnLst/>
              <a:rect r="r" b="b" t="t" l="l"/>
              <a:pathLst>
                <a:path h="3004820" w="296291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blipFill>
              <a:blip r:embed="rId2"/>
              <a:stretch>
                <a:fillRect l="0" t="-23982" r="0" b="-2398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13516" y="2085484"/>
            <a:ext cx="5449906" cy="609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Brice SemiExpanded"/>
                <a:ea typeface="Brice SemiExpanded"/>
                <a:cs typeface="Brice SemiExpanded"/>
                <a:sym typeface="Brice SemiExpanded"/>
              </a:rPr>
              <a:t>OCR + ZK + AI as a Judge = FUTURE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429998" y="1867902"/>
            <a:ext cx="6456775" cy="6551197"/>
            <a:chOff x="0" y="0"/>
            <a:chExt cx="2952750" cy="2995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5080"/>
              <a:ext cx="2962910" cy="3004820"/>
            </a:xfrm>
            <a:custGeom>
              <a:avLst/>
              <a:gdLst/>
              <a:ahLst/>
              <a:cxnLst/>
              <a:rect r="r" b="b" t="t" l="l"/>
              <a:pathLst>
                <a:path h="3004820" w="296291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blipFill>
              <a:blip r:embed="rId2"/>
              <a:stretch>
                <a:fillRect l="0" t="-76572" r="-31688" b="-1827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6746236" y="1365894"/>
            <a:ext cx="5294305" cy="3051445"/>
          </a:xfrm>
          <a:custGeom>
            <a:avLst/>
            <a:gdLst/>
            <a:ahLst/>
            <a:cxnLst/>
            <a:rect r="r" b="b" t="t" l="l"/>
            <a:pathLst>
              <a:path h="3051445" w="5294305">
                <a:moveTo>
                  <a:pt x="5294305" y="0"/>
                </a:moveTo>
                <a:lnTo>
                  <a:pt x="0" y="0"/>
                </a:lnTo>
                <a:lnTo>
                  <a:pt x="0" y="3051444"/>
                </a:lnTo>
                <a:lnTo>
                  <a:pt x="5294305" y="3051444"/>
                </a:lnTo>
                <a:lnTo>
                  <a:pt x="52943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81226" y="3832414"/>
            <a:ext cx="7585981" cy="48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7999">
                <a:solidFill>
                  <a:srgbClr val="000000"/>
                </a:solidFill>
                <a:latin typeface="Brice SemiExpanded"/>
                <a:ea typeface="Brice SemiExpanded"/>
                <a:cs typeface="Brice SemiExpanded"/>
                <a:sym typeface="Brice SemiExpanded"/>
              </a:rPr>
              <a:t>Cutting edge technology for users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578693"/>
            <a:ext cx="2860165" cy="2823763"/>
          </a:xfrm>
          <a:custGeom>
            <a:avLst/>
            <a:gdLst/>
            <a:ahLst/>
            <a:cxnLst/>
            <a:rect r="r" b="b" t="t" l="l"/>
            <a:pathLst>
              <a:path h="2823763" w="2860165">
                <a:moveTo>
                  <a:pt x="0" y="0"/>
                </a:moveTo>
                <a:lnTo>
                  <a:pt x="2860165" y="0"/>
                </a:lnTo>
                <a:lnTo>
                  <a:pt x="2860165" y="2823763"/>
                </a:lnTo>
                <a:lnTo>
                  <a:pt x="0" y="2823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27491">
            <a:off x="1682799" y="6863030"/>
            <a:ext cx="2212817" cy="2212817"/>
          </a:xfrm>
          <a:custGeom>
            <a:avLst/>
            <a:gdLst/>
            <a:ahLst/>
            <a:cxnLst/>
            <a:rect r="r" b="b" t="t" l="l"/>
            <a:pathLst>
              <a:path h="2212817" w="2212817">
                <a:moveTo>
                  <a:pt x="0" y="0"/>
                </a:moveTo>
                <a:lnTo>
                  <a:pt x="2212817" y="0"/>
                </a:lnTo>
                <a:lnTo>
                  <a:pt x="2212817" y="2212817"/>
                </a:lnTo>
                <a:lnTo>
                  <a:pt x="0" y="22128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02189" y="2262457"/>
            <a:ext cx="3061977" cy="42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Thats sh*t is cool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DAGhOphYBlM</dc:identifier>
  <dcterms:modified xsi:type="dcterms:W3CDTF">2011-08-01T06:04:30Z</dcterms:modified>
  <cp:revision>1</cp:revision>
  <dc:title>Colorful Bold Dark Retro Design Thinking Stickers Keynote Presentation</dc:title>
</cp:coreProperties>
</file>