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93" r:id="rId3"/>
    <p:sldId id="294" r:id="rId4"/>
    <p:sldId id="292" r:id="rId5"/>
    <p:sldId id="267" r:id="rId6"/>
    <p:sldId id="296" r:id="rId7"/>
    <p:sldId id="297" r:id="rId8"/>
    <p:sldId id="300" r:id="rId9"/>
  </p:sldIdLst>
  <p:sldSz cx="9144000" cy="5143500" type="screen16x9"/>
  <p:notesSz cx="6858000" cy="9144000"/>
  <p:embeddedFontLs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571f33f51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571f33f51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7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8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92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0" r:id="rId3"/>
    <p:sldLayoutId id="2147483663" r:id="rId4"/>
    <p:sldLayoutId id="214748366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257052" y="3102135"/>
            <a:ext cx="3332400" cy="170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NHÓM 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Phạm Thành Phong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Dương Xuân Hoàn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Dương Kim Trường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Chử Việt Hoàng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Dương Đức Điệp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77109" y="69232"/>
            <a:ext cx="4897289" cy="3101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ExtraLight" panose="020B0604020202020204" charset="0"/>
              </a:rPr>
              <a:t>XỬ LÝ </a:t>
            </a:r>
            <a:br>
              <a:rPr lang="en" dirty="0">
                <a:latin typeface="Fira Sans Condensed ExtraLight" panose="020B0604020202020204" charset="0"/>
              </a:rPr>
            </a:br>
            <a:r>
              <a:rPr lang="en" dirty="0">
                <a:latin typeface="Fira Sans Condensed ExtraLight" panose="020B0604020202020204" charset="0"/>
              </a:rPr>
              <a:t>DỮ LIỆU LỚN CỔ PHIẾU</a:t>
            </a:r>
            <a:endParaRPr dirty="0">
              <a:latin typeface="Fira Sans Condensed ExtraLight" panose="020B0604020202020204" charset="0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4929666" y="-24194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119;p23">
            <a:extLst>
              <a:ext uri="{FF2B5EF4-FFF2-40B4-BE49-F238E27FC236}">
                <a16:creationId xmlns:a16="http://schemas.microsoft.com/office/drawing/2014/main" id="{098A05A3-0507-4A89-A1E7-9F99D176A408}"/>
              </a:ext>
            </a:extLst>
          </p:cNvPr>
          <p:cNvSpPr txBox="1">
            <a:spLocks/>
          </p:cNvSpPr>
          <p:nvPr/>
        </p:nvSpPr>
        <p:spPr>
          <a:xfrm>
            <a:off x="7178839" y="3384740"/>
            <a:ext cx="1546941" cy="142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 algn="l"/>
            <a:r>
              <a:rPr lang="vi-VN" sz="1800" dirty="0">
                <a:solidFill>
                  <a:schemeClr val="accent3"/>
                </a:solidFill>
              </a:rPr>
              <a:t>20173297</a:t>
            </a:r>
          </a:p>
          <a:p>
            <a:pPr marL="0" indent="0" algn="l"/>
            <a:r>
              <a:rPr lang="vi-VN" sz="1800" dirty="0">
                <a:solidFill>
                  <a:schemeClr val="accent3"/>
                </a:solidFill>
              </a:rPr>
              <a:t>20173125</a:t>
            </a:r>
          </a:p>
          <a:p>
            <a:pPr marL="0" indent="0" algn="l"/>
            <a:r>
              <a:rPr lang="vi-VN" sz="1800" dirty="0">
                <a:solidFill>
                  <a:schemeClr val="accent3"/>
                </a:solidFill>
              </a:rPr>
              <a:t>20173428</a:t>
            </a:r>
          </a:p>
          <a:p>
            <a:pPr marL="0" indent="0" algn="l"/>
            <a:r>
              <a:rPr lang="vi-VN" sz="1800" dirty="0">
                <a:solidFill>
                  <a:schemeClr val="accent3"/>
                </a:solidFill>
              </a:rPr>
              <a:t>201731</a:t>
            </a:r>
            <a:r>
              <a:rPr lang="en-US" sz="1800" dirty="0">
                <a:solidFill>
                  <a:schemeClr val="accent3"/>
                </a:solidFill>
              </a:rPr>
              <a:t>3</a:t>
            </a:r>
            <a:r>
              <a:rPr lang="vi-VN" sz="1800" dirty="0">
                <a:solidFill>
                  <a:schemeClr val="accent3"/>
                </a:solidFill>
              </a:rPr>
              <a:t>5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1800" dirty="0">
                <a:solidFill>
                  <a:schemeClr val="accent3"/>
                </a:solidFill>
              </a:rPr>
              <a:t>20173013</a:t>
            </a:r>
            <a:endParaRPr lang="vi-VN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6F620-F114-4AC2-BE07-D53256B8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02" y="1172230"/>
            <a:ext cx="5970595" cy="2544944"/>
          </a:xfrm>
          <a:prstGeom prst="rect">
            <a:avLst/>
          </a:prstGeom>
        </p:spPr>
      </p:pic>
      <p:sp>
        <p:nvSpPr>
          <p:cNvPr id="5" name="Google Shape;320;p24">
            <a:extLst>
              <a:ext uri="{FF2B5EF4-FFF2-40B4-BE49-F238E27FC236}">
                <a16:creationId xmlns:a16="http://schemas.microsoft.com/office/drawing/2014/main" id="{F3C3086B-442D-4111-A835-9E092B55D7AA}"/>
              </a:ext>
            </a:extLst>
          </p:cNvPr>
          <p:cNvSpPr txBox="1">
            <a:spLocks/>
          </p:cNvSpPr>
          <p:nvPr/>
        </p:nvSpPr>
        <p:spPr>
          <a:xfrm>
            <a:off x="1586702" y="3765911"/>
            <a:ext cx="6067503" cy="97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Thị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trường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chứng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khoán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phục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vụ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nền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kinh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tế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rộng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lớn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Nó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giúp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các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cá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nhân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kiếm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được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lợi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nhuận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khi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đầu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tư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đồng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thời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giúp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các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công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ty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phân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tán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rủi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có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được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kết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quả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kinh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doanh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tốt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Thị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trường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chứng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khoán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đóng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một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vai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trò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quan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trọng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trong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nền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kinh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tế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của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một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quốc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về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mặt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chi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tiêu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đầu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tư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30F2CD-45C7-4CEF-9F06-A4B439F23D75}"/>
              </a:ext>
            </a:extLst>
          </p:cNvPr>
          <p:cNvSpPr txBox="1">
            <a:spLocks/>
          </p:cNvSpPr>
          <p:nvPr/>
        </p:nvSpPr>
        <p:spPr>
          <a:xfrm flipH="1">
            <a:off x="5469012" y="330224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>
                <a:latin typeface="Fira Sans Condensed ExtraLight" panose="020B0604020202020204" charset="0"/>
              </a:rPr>
              <a:t>ĐẶT VẤN ĐỀ</a:t>
            </a:r>
            <a:endParaRPr lang="en-US" dirty="0">
              <a:latin typeface="Fira Sans Condensed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0;p24">
            <a:extLst>
              <a:ext uri="{FF2B5EF4-FFF2-40B4-BE49-F238E27FC236}">
                <a16:creationId xmlns:a16="http://schemas.microsoft.com/office/drawing/2014/main" id="{F3C3086B-442D-4111-A835-9E092B55D7AA}"/>
              </a:ext>
            </a:extLst>
          </p:cNvPr>
          <p:cNvSpPr txBox="1">
            <a:spLocks/>
          </p:cNvSpPr>
          <p:nvPr/>
        </p:nvSpPr>
        <p:spPr>
          <a:xfrm>
            <a:off x="715991" y="1771164"/>
            <a:ext cx="3508537" cy="2368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Các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công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ty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quan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tâm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đến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giá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trị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chứng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khoán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của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mình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vì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Sức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khoẻ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tài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chính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Minh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chứng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năng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lực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quản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lý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Bù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tài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chính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công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Tạo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hình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ảnh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tích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cực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công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ty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trên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báo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chí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30F2CD-45C7-4CEF-9F06-A4B439F23D75}"/>
              </a:ext>
            </a:extLst>
          </p:cNvPr>
          <p:cNvSpPr txBox="1">
            <a:spLocks/>
          </p:cNvSpPr>
          <p:nvPr/>
        </p:nvSpPr>
        <p:spPr>
          <a:xfrm flipH="1">
            <a:off x="5469012" y="330224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>
                <a:latin typeface="Fira Sans Condensed ExtraLight" panose="020B0604020202020204" charset="0"/>
              </a:rPr>
              <a:t>ĐẶT VẤN ĐỀ</a:t>
            </a:r>
            <a:endParaRPr lang="en-US" dirty="0">
              <a:latin typeface="Fira Sans Condensed Extra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A7856-C955-4144-BEDF-3A60F4BF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9582"/>
            <a:ext cx="3246402" cy="24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86C8-BA80-4B00-9D37-BA9F2AF2C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69012" y="330224"/>
            <a:ext cx="2250900" cy="504000"/>
          </a:xfrm>
        </p:spPr>
        <p:txBody>
          <a:bodyPr/>
          <a:lstStyle/>
          <a:p>
            <a:r>
              <a:rPr lang="en-US" dirty="0">
                <a:latin typeface="Fira Sans Condensed ExtraLight" panose="020B0604020202020204" charset="0"/>
              </a:rPr>
              <a:t>ĐẶT VẤN ĐỀ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2D7E4E4-E17C-43A3-835C-5138364E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64" y="985435"/>
            <a:ext cx="4104215" cy="2565134"/>
          </a:xfrm>
          <a:prstGeom prst="rect">
            <a:avLst/>
          </a:prstGeom>
        </p:spPr>
      </p:pic>
      <p:sp>
        <p:nvSpPr>
          <p:cNvPr id="7" name="Google Shape;320;p24">
            <a:extLst>
              <a:ext uri="{FF2B5EF4-FFF2-40B4-BE49-F238E27FC236}">
                <a16:creationId xmlns:a16="http://schemas.microsoft.com/office/drawing/2014/main" id="{764B0905-13FB-4BCB-8299-5AC7FBBC0FEE}"/>
              </a:ext>
            </a:extLst>
          </p:cNvPr>
          <p:cNvSpPr txBox="1">
            <a:spLocks/>
          </p:cNvSpPr>
          <p:nvPr/>
        </p:nvSpPr>
        <p:spPr>
          <a:xfrm>
            <a:off x="2244677" y="3701780"/>
            <a:ext cx="4349785" cy="97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Nhu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cầu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giao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dịch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của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con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người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nói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chung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giao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dịch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cổ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phiếu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nói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riêng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rất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lớn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(ở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mọi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thời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điểm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vị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trí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địa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lý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v.v.)</a:t>
            </a:r>
          </a:p>
          <a:p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đó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dữ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liệu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về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cổ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phiếu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dữ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liệu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lớn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=&gt;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Nảy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sinh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nhu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cầu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lưu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trữ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và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xử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lý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dữ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liệu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cổ</a:t>
            </a:r>
            <a:r>
              <a:rPr lang="en-GB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phiếu</a:t>
            </a:r>
            <a:endParaRPr lang="en-GB" dirty="0">
              <a:solidFill>
                <a:schemeClr val="tx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7061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4"/>
          <p:cNvSpPr txBox="1">
            <a:spLocks noGrp="1"/>
          </p:cNvSpPr>
          <p:nvPr>
            <p:ph type="subTitle" idx="4294967295"/>
          </p:nvPr>
        </p:nvSpPr>
        <p:spPr>
          <a:xfrm>
            <a:off x="1769690" y="4392441"/>
            <a:ext cx="54483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dk2"/>
                </a:solidFill>
              </a:rPr>
              <a:t>S</a:t>
            </a:r>
            <a:r>
              <a:rPr lang="en" sz="1200" dirty="0">
                <a:solidFill>
                  <a:schemeClr val="dk2"/>
                </a:solidFill>
              </a:rPr>
              <a:t>cheme của một đối tượng JSON chứa dữ liệu cổ phiếu của Airpay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02" name="Google Shape;1302;p34"/>
          <p:cNvSpPr txBox="1">
            <a:spLocks noGrp="1"/>
          </p:cNvSpPr>
          <p:nvPr>
            <p:ph type="ctrTitle"/>
          </p:nvPr>
        </p:nvSpPr>
        <p:spPr>
          <a:xfrm flipH="1">
            <a:off x="4572000" y="331081"/>
            <a:ext cx="3144769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ExtraLight" panose="020B0604020202020204" charset="0"/>
              </a:rPr>
              <a:t>DỮ LIỆU CỔ PHIẾU</a:t>
            </a:r>
            <a:endParaRPr dirty="0">
              <a:latin typeface="Fira Sans Condensed ExtraLight" panose="020B0604020202020204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5DD88B-CB1D-4B92-ABD4-4B0713BE7B09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827172" y="2195376"/>
            <a:ext cx="51409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E86B91-0850-42BF-84F4-2615CACE7F9A}"/>
              </a:ext>
            </a:extLst>
          </p:cNvPr>
          <p:cNvSpPr txBox="1"/>
          <p:nvPr/>
        </p:nvSpPr>
        <p:spPr>
          <a:xfrm>
            <a:off x="3231259" y="163055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6D2559-058A-4D55-813A-187AAE40CBA4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V="1">
            <a:off x="5243899" y="2934755"/>
            <a:ext cx="576447" cy="1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FF89381-9183-426C-8381-047EBD57B5B8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6988919" y="2195332"/>
            <a:ext cx="507828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3F9ECD3-CFA7-4C0E-8204-3486530DDD42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542135" y="2159536"/>
            <a:ext cx="463988" cy="8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C5897AE-09E1-4056-96BF-5FCB827751FE}"/>
              </a:ext>
            </a:extLst>
          </p:cNvPr>
          <p:cNvCxnSpPr>
            <a:cxnSpLocks/>
            <a:stCxn id="46" idx="0"/>
          </p:cNvCxnSpPr>
          <p:nvPr/>
        </p:nvCxnSpPr>
        <p:spPr>
          <a:xfrm rot="5400000" flipH="1" flipV="1">
            <a:off x="8231146" y="2901953"/>
            <a:ext cx="50932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DA2E918-2926-4AD9-AEEE-BE24B8C2FDDE}"/>
              </a:ext>
            </a:extLst>
          </p:cNvPr>
          <p:cNvCxnSpPr>
            <a:cxnSpLocks/>
            <a:stCxn id="45" idx="0"/>
          </p:cNvCxnSpPr>
          <p:nvPr/>
        </p:nvCxnSpPr>
        <p:spPr>
          <a:xfrm rot="5400000" flipH="1" flipV="1">
            <a:off x="2658966" y="2973633"/>
            <a:ext cx="555847" cy="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FA2F993-7F2E-4798-B58B-998ACF9CB60F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V="1">
            <a:off x="315821" y="2979573"/>
            <a:ext cx="56772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C0E4E2-819A-43A0-AECA-E362FF27A6D6}"/>
              </a:ext>
            </a:extLst>
          </p:cNvPr>
          <p:cNvSpPr txBox="1"/>
          <p:nvPr/>
        </p:nvSpPr>
        <p:spPr>
          <a:xfrm>
            <a:off x="4644667" y="322374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79C00-3E68-44D9-8AA7-45DBD3308111}"/>
              </a:ext>
            </a:extLst>
          </p:cNvPr>
          <p:cNvSpPr txBox="1"/>
          <p:nvPr/>
        </p:nvSpPr>
        <p:spPr>
          <a:xfrm>
            <a:off x="6545397" y="163681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CA46C1-FC8B-4F85-906C-7733DAC44BAB}"/>
              </a:ext>
            </a:extLst>
          </p:cNvPr>
          <p:cNvSpPr txBox="1"/>
          <p:nvPr/>
        </p:nvSpPr>
        <p:spPr>
          <a:xfrm>
            <a:off x="1170007" y="162420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B91210-59CC-4952-BFB1-0225627BAFAD}"/>
              </a:ext>
            </a:extLst>
          </p:cNvPr>
          <p:cNvSpPr txBox="1"/>
          <p:nvPr/>
        </p:nvSpPr>
        <p:spPr>
          <a:xfrm>
            <a:off x="2342013" y="325155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10E874-4A9C-4AF2-98A4-70607A628C9D}"/>
              </a:ext>
            </a:extLst>
          </p:cNvPr>
          <p:cNvSpPr txBox="1"/>
          <p:nvPr/>
        </p:nvSpPr>
        <p:spPr>
          <a:xfrm>
            <a:off x="7867689" y="3156614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BD25E7-8C4D-4AEE-9B91-F8AAB03941AB}"/>
              </a:ext>
            </a:extLst>
          </p:cNvPr>
          <p:cNvSpPr txBox="1"/>
          <p:nvPr/>
        </p:nvSpPr>
        <p:spPr>
          <a:xfrm>
            <a:off x="0" y="3263437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volume: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</a:p>
          <a:p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3CE0B-BE02-4E97-BCDD-B226B46E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421"/>
            <a:ext cx="9144000" cy="194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235710" y="349747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ExtraLight" panose="020B0604020202020204" charset="0"/>
              </a:rPr>
              <a:t>MÔ HÌNH GIẢI PHÁP</a:t>
            </a:r>
            <a:endParaRPr dirty="0">
              <a:latin typeface="Fira Sans Condensed ExtraLight" panose="020B060402020202020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8AFB2-5BEE-4522-A04B-C489828D6CBB}"/>
              </a:ext>
            </a:extLst>
          </p:cNvPr>
          <p:cNvSpPr/>
          <p:nvPr/>
        </p:nvSpPr>
        <p:spPr>
          <a:xfrm>
            <a:off x="2116781" y="1791158"/>
            <a:ext cx="1004411" cy="42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stock data producer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8FE9F3B-5A32-4E87-AF34-AB7CD3F1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7" y1="50678" x2="41957" y2="50678"/>
                        <a14:foregroundMark x1="50435" y1="50136" x2="50435" y2="50136"/>
                        <a14:foregroundMark x1="62065" y1="46070" x2="62065" y2="46070"/>
                        <a14:foregroundMark x1="66957" y1="46070" x2="66957" y2="46070"/>
                        <a14:foregroundMark x1="75435" y1="50678" x2="75435" y2="50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3958" y="3010157"/>
            <a:ext cx="1615735" cy="6480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EFF416B4-41FE-48EC-95FA-FB936ED51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16" b="94206" l="4206" r="97445">
                        <a14:foregroundMark x1="10181" y1="50215" x2="10181" y2="50215"/>
                        <a14:foregroundMark x1="5936" y1="34013" x2="5936" y2="34013"/>
                        <a14:foregroundMark x1="37303" y1="24785" x2="37303" y2="24785"/>
                        <a14:foregroundMark x1="55936" y1="32940" x2="55936" y2="32940"/>
                        <a14:foregroundMark x1="72877" y1="34013" x2="72877" y2="34013"/>
                        <a14:foregroundMark x1="92374" y1="29399" x2="92374" y2="29399"/>
                        <a14:foregroundMark x1="88994" y1="49142" x2="88994" y2="49142"/>
                        <a14:foregroundMark x1="97445" y1="7511" x2="97445" y2="7511"/>
                        <a14:foregroundMark x1="91509" y1="82618" x2="91509" y2="82618"/>
                        <a14:foregroundMark x1="86439" y1="86159" x2="86439" y2="86159"/>
                        <a14:foregroundMark x1="91942" y1="83798" x2="91942" y2="83798"/>
                        <a14:foregroundMark x1="90252" y1="94206" x2="90252" y2="94206"/>
                        <a14:foregroundMark x1="31761" y1="35193" x2="31761" y2="35193"/>
                        <a14:foregroundMark x1="37697" y1="6330" x2="37697" y2="6330"/>
                        <a14:foregroundMark x1="80071" y1="82618" x2="80071" y2="82618"/>
                        <a14:foregroundMark x1="79245" y1="81438" x2="79245" y2="81438"/>
                        <a14:foregroundMark x1="74135" y1="86159" x2="74135" y2="86159"/>
                        <a14:foregroundMark x1="69064" y1="84979" x2="69064" y2="84979"/>
                        <a14:foregroundMark x1="65684" y1="88412" x2="65684" y2="88412"/>
                        <a14:foregroundMark x1="53381" y1="79185" x2="53381" y2="79185"/>
                        <a14:foregroundMark x1="49135" y1="84979" x2="49135" y2="84979"/>
                        <a14:foregroundMark x1="44929" y1="87232" x2="44929" y2="87232"/>
                        <a14:foregroundMark x1="45322" y1="67597" x2="45322" y2="67597"/>
                        <a14:foregroundMark x1="38561" y1="78004" x2="38561" y2="78004"/>
                        <a14:foregroundMark x1="4245" y1="34013" x2="4245" y2="34013"/>
                        <a14:foregroundMark x1="49135" y1="81438" x2="49135" y2="81438"/>
                        <a14:foregroundMark x1="55071" y1="82618" x2="55071" y2="82618"/>
                        <a14:foregroundMark x1="48310" y1="90773" x2="48310" y2="90773"/>
                        <a14:foregroundMark x1="38561" y1="79185" x2="38561" y2="79185"/>
                        <a14:foregroundMark x1="38561" y1="87232" x2="38561" y2="87232"/>
                        <a14:foregroundMark x1="38561" y1="71030" x2="38561" y2="71030"/>
                        <a14:foregroundMark x1="63129" y1="79185" x2="63129" y2="79185"/>
                        <a14:foregroundMark x1="69929" y1="83798" x2="69929" y2="83798"/>
                        <a14:foregroundMark x1="74568" y1="81438" x2="74568" y2="81438"/>
                        <a14:foregroundMark x1="44497" y1="68777" x2="44497" y2="68777"/>
                        <a14:foregroundMark x1="75000" y1="89592" x2="75000" y2="89592"/>
                        <a14:foregroundMark x1="79245" y1="84979" x2="79245" y2="84979"/>
                        <a14:foregroundMark x1="81761" y1="94206" x2="81761" y2="94206"/>
                        <a14:foregroundMark x1="82193" y1="79185" x2="82193" y2="79185"/>
                        <a14:foregroundMark x1="91077" y1="80365" x2="91077" y2="80365"/>
                        <a14:foregroundMark x1="86871" y1="84979" x2="86871" y2="84979"/>
                        <a14:foregroundMark x1="64387" y1="81438" x2="64387" y2="81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9290" y="486758"/>
            <a:ext cx="1129336" cy="413735"/>
          </a:xfrm>
          <a:prstGeom prst="rect">
            <a:avLst/>
          </a:prstGeom>
        </p:spPr>
      </p:pic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B0CE29-A805-4D31-A9B3-C812C34D4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59" b="92683" l="6667" r="94359">
                        <a14:foregroundMark x1="57179" y1="4065" x2="57179" y2="4065"/>
                        <a14:foregroundMark x1="53333" y1="38211" x2="53333" y2="38211"/>
                        <a14:foregroundMark x1="52308" y1="44309" x2="52308" y2="44309"/>
                        <a14:foregroundMark x1="58718" y1="45935" x2="58718" y2="45935"/>
                        <a14:foregroundMark x1="56923" y1="34553" x2="56923" y2="34553"/>
                        <a14:foregroundMark x1="53333" y1="32520" x2="53333" y2="32520"/>
                        <a14:foregroundMark x1="54615" y1="39431" x2="54615" y2="39431"/>
                        <a14:foregroundMark x1="56923" y1="44309" x2="56923" y2="44309"/>
                        <a14:foregroundMark x1="52051" y1="47154" x2="52051" y2="47154"/>
                        <a14:foregroundMark x1="58718" y1="31707" x2="58718" y2="31707"/>
                        <a14:foregroundMark x1="59487" y1="49187" x2="59487" y2="49187"/>
                        <a14:foregroundMark x1="45897" y1="40244" x2="45897" y2="40244"/>
                        <a14:foregroundMark x1="48974" y1="34146" x2="48974" y2="34146"/>
                        <a14:foregroundMark x1="51538" y1="49187" x2="51538" y2="49187"/>
                        <a14:foregroundMark x1="46154" y1="42683" x2="46154" y2="42683"/>
                        <a14:foregroundMark x1="53590" y1="30081" x2="53590" y2="30081"/>
                        <a14:foregroundMark x1="44872" y1="48780" x2="44872" y2="48780"/>
                        <a14:foregroundMark x1="45385" y1="45935" x2="45385" y2="45935"/>
                        <a14:foregroundMark x1="46923" y1="35772" x2="46923" y2="35772"/>
                        <a14:foregroundMark x1="44872" y1="49593" x2="44872" y2="49593"/>
                        <a14:foregroundMark x1="57949" y1="33333" x2="57949" y2="33333"/>
                        <a14:foregroundMark x1="32051" y1="40650" x2="32051" y2="40650"/>
                        <a14:foregroundMark x1="40513" y1="35366" x2="40513" y2="35366"/>
                        <a14:foregroundMark x1="42051" y1="43089" x2="42051" y2="43089"/>
                        <a14:foregroundMark x1="41538" y1="49187" x2="41538" y2="49187"/>
                        <a14:foregroundMark x1="37692" y1="49187" x2="37692" y2="49187"/>
                        <a14:foregroundMark x1="34615" y1="49187" x2="34615" y2="49187"/>
                        <a14:foregroundMark x1="32308" y1="45935" x2="32308" y2="45935"/>
                        <a14:foregroundMark x1="35128" y1="35366" x2="35128" y2="35366"/>
                        <a14:foregroundMark x1="33077" y1="37398" x2="33077" y2="37398"/>
                        <a14:foregroundMark x1="37436" y1="34553" x2="37436" y2="34553"/>
                        <a14:foregroundMark x1="41026" y1="38618" x2="41026" y2="38618"/>
                        <a14:foregroundMark x1="41538" y1="46341" x2="41538" y2="46341"/>
                        <a14:foregroundMark x1="41282" y1="50000" x2="41282" y2="50000"/>
                        <a14:foregroundMark x1="53077" y1="39431" x2="53077" y2="39431"/>
                        <a14:foregroundMark x1="55385" y1="39024" x2="55385" y2="39024"/>
                        <a14:foregroundMark x1="59487" y1="49593" x2="59487" y2="49593"/>
                        <a14:foregroundMark x1="60000" y1="50407" x2="60000" y2="50407"/>
                        <a14:foregroundMark x1="25128" y1="33740" x2="25128" y2="33740"/>
                        <a14:foregroundMark x1="26667" y1="35366" x2="26667" y2="35366"/>
                        <a14:foregroundMark x1="27949" y1="39837" x2="27949" y2="39837"/>
                        <a14:foregroundMark x1="27692" y1="45122" x2="27692" y2="45122"/>
                        <a14:foregroundMark x1="25385" y1="48780" x2="25385" y2="48780"/>
                        <a14:foregroundMark x1="22308" y1="50000" x2="22308" y2="50000"/>
                        <a14:foregroundMark x1="19744" y1="49187" x2="19744" y2="49187"/>
                        <a14:foregroundMark x1="17436" y1="45122" x2="17436" y2="45122"/>
                        <a14:foregroundMark x1="18205" y1="39837" x2="18205" y2="39837"/>
                        <a14:foregroundMark x1="19744" y1="36585" x2="19744" y2="36585"/>
                        <a14:foregroundMark x1="21795" y1="34553" x2="21795" y2="34553"/>
                        <a14:foregroundMark x1="18974" y1="47561" x2="18974" y2="47561"/>
                        <a14:foregroundMark x1="16923" y1="52033" x2="16923" y2="52033"/>
                        <a14:foregroundMark x1="17179" y1="54878" x2="17179" y2="54878"/>
                        <a14:foregroundMark x1="16667" y1="55285" x2="16667" y2="55285"/>
                        <a14:foregroundMark x1="16923" y1="55691" x2="16923" y2="55691"/>
                        <a14:foregroundMark x1="16923" y1="55285" x2="16923" y2="55285"/>
                        <a14:foregroundMark x1="14615" y1="28049" x2="14615" y2="28049"/>
                        <a14:foregroundMark x1="12308" y1="28862" x2="12308" y2="28862"/>
                        <a14:foregroundMark x1="10513" y1="28862" x2="10513" y2="28862"/>
                        <a14:foregroundMark x1="9744" y1="32520" x2="9744" y2="32520"/>
                        <a14:foregroundMark x1="10513" y1="36585" x2="10513" y2="36585"/>
                        <a14:foregroundMark x1="12564" y1="39024" x2="12564" y2="39024"/>
                        <a14:foregroundMark x1="13590" y1="43496" x2="13590" y2="43496"/>
                        <a14:foregroundMark x1="13590" y1="46748" x2="13590" y2="46748"/>
                        <a14:foregroundMark x1="11282" y1="49187" x2="11282" y2="49187"/>
                        <a14:foregroundMark x1="8974" y1="49187" x2="8974" y2="49187"/>
                        <a14:foregroundMark x1="7179" y1="47967" x2="7179" y2="47967"/>
                        <a14:foregroundMark x1="87949" y1="73577" x2="87949" y2="73577"/>
                        <a14:foregroundMark x1="90513" y1="72358" x2="90513" y2="72358"/>
                        <a14:foregroundMark x1="93590" y1="73577" x2="93590" y2="73577"/>
                        <a14:foregroundMark x1="94359" y1="78862" x2="94359" y2="78862"/>
                        <a14:foregroundMark x1="93590" y1="84959" x2="93590" y2="84959"/>
                        <a14:foregroundMark x1="92564" y1="89837" x2="92564" y2="89837"/>
                        <a14:foregroundMark x1="89487" y1="92683" x2="89487" y2="92683"/>
                        <a14:foregroundMark x1="86410" y1="82114" x2="86410" y2="82114"/>
                        <a14:foregroundMark x1="87692" y1="85366" x2="87692" y2="85366"/>
                        <a14:foregroundMark x1="80769" y1="83740" x2="80769" y2="83740"/>
                        <a14:foregroundMark x1="81282" y1="74390" x2="81282" y2="74390"/>
                        <a14:foregroundMark x1="74872" y1="75610" x2="74872" y2="75610"/>
                        <a14:foregroundMark x1="73590" y1="83333" x2="73590" y2="83333"/>
                        <a14:foregroundMark x1="71026" y1="65041" x2="71026" y2="65041"/>
                        <a14:foregroundMark x1="70256" y1="73171" x2="70256" y2="73171"/>
                        <a14:foregroundMark x1="69487" y1="78455" x2="69487" y2="78455"/>
                        <a14:foregroundMark x1="64359" y1="82520" x2="64359" y2="82520"/>
                        <a14:foregroundMark x1="65128" y1="73984" x2="65128" y2="73984"/>
                        <a14:foregroundMark x1="63333" y1="72358" x2="63333" y2="72358"/>
                        <a14:foregroundMark x1="59231" y1="74797" x2="59231" y2="74797"/>
                        <a14:foregroundMark x1="58974" y1="81301" x2="58974" y2="81301"/>
                        <a14:foregroundMark x1="56154" y1="72358" x2="56154" y2="72358"/>
                        <a14:foregroundMark x1="52821" y1="76423" x2="52821" y2="76423"/>
                        <a14:foregroundMark x1="52564" y1="82520" x2="52564" y2="82520"/>
                        <a14:foregroundMark x1="47949" y1="81301" x2="47949" y2="81301"/>
                        <a14:foregroundMark x1="47692" y1="75610" x2="47692" y2="75610"/>
                        <a14:foregroundMark x1="46154" y1="72764" x2="46154" y2="72764"/>
                        <a14:foregroundMark x1="42051" y1="74390" x2="42051" y2="74390"/>
                        <a14:foregroundMark x1="39231" y1="78862" x2="39231" y2="78862"/>
                        <a14:foregroundMark x1="40000" y1="82927" x2="40000" y2="82927"/>
                        <a14:foregroundMark x1="32821" y1="85366" x2="32821" y2="85366"/>
                        <a14:foregroundMark x1="27949" y1="83333" x2="27949" y2="83333"/>
                        <a14:foregroundMark x1="27949" y1="77236" x2="27949" y2="77236"/>
                        <a14:foregroundMark x1="31538" y1="72358" x2="31538" y2="72358"/>
                        <a14:foregroundMark x1="34615" y1="73577" x2="34615" y2="73577"/>
                        <a14:foregroundMark x1="24359" y1="71951" x2="24359" y2="71951"/>
                        <a14:foregroundMark x1="22051" y1="78455" x2="22051" y2="78455"/>
                        <a14:foregroundMark x1="16410" y1="83740" x2="16410" y2="83740"/>
                        <a14:foregroundMark x1="16667" y1="75203" x2="16667" y2="75203"/>
                        <a14:foregroundMark x1="17179" y1="71138" x2="17179" y2="71138"/>
                        <a14:foregroundMark x1="9744" y1="68293" x2="9744" y2="68293"/>
                        <a14:foregroundMark x1="9487" y1="75610" x2="9487" y2="75610"/>
                        <a14:foregroundMark x1="11538" y1="79675" x2="11538" y2="79675"/>
                        <a14:foregroundMark x1="7949" y1="86179" x2="7949" y2="861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3670" y="3007060"/>
            <a:ext cx="1123215" cy="70849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6B081FA6-1253-4DF1-8D12-26BEC4B878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5734" y="1566527"/>
            <a:ext cx="904679" cy="553409"/>
          </a:xfrm>
          <a:prstGeom prst="rect">
            <a:avLst/>
          </a:prstGeom>
        </p:spPr>
      </p:pic>
      <p:pic>
        <p:nvPicPr>
          <p:cNvPr id="40" name="Picture 39" descr="A white circle with a black letter&#10;&#10;Description automatically generated with low confidence">
            <a:extLst>
              <a:ext uri="{FF2B5EF4-FFF2-40B4-BE49-F238E27FC236}">
                <a16:creationId xmlns:a16="http://schemas.microsoft.com/office/drawing/2014/main" id="{D3113957-86D2-4BAC-B2ED-FF6B2D44D1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5322" y="1184267"/>
            <a:ext cx="263126" cy="26312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724BF-7C16-49F6-B4B0-2F62B5BC28A1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365928" y="900493"/>
            <a:ext cx="8030" cy="84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6590101-7E28-4E84-BCA8-8C215460326C}"/>
              </a:ext>
            </a:extLst>
          </p:cNvPr>
          <p:cNvCxnSpPr>
            <a:cxnSpLocks/>
          </p:cNvCxnSpPr>
          <p:nvPr/>
        </p:nvCxnSpPr>
        <p:spPr>
          <a:xfrm flipV="1">
            <a:off x="2611241" y="930888"/>
            <a:ext cx="3653" cy="74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F06AF06-8962-4EF6-B6B8-6FD8E656FA2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618987" y="2211270"/>
            <a:ext cx="382901" cy="75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B9A889-C853-4A6C-AAE9-5F5D7C7C8AA4}"/>
              </a:ext>
            </a:extLst>
          </p:cNvPr>
          <p:cNvCxnSpPr>
            <a:cxnSpLocks/>
          </p:cNvCxnSpPr>
          <p:nvPr/>
        </p:nvCxnSpPr>
        <p:spPr>
          <a:xfrm>
            <a:off x="3818564" y="3370470"/>
            <a:ext cx="83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5D177CC-D2A3-465A-8A46-A04D63E2873F}"/>
              </a:ext>
            </a:extLst>
          </p:cNvPr>
          <p:cNvCxnSpPr>
            <a:cxnSpLocks/>
          </p:cNvCxnSpPr>
          <p:nvPr/>
        </p:nvCxnSpPr>
        <p:spPr>
          <a:xfrm>
            <a:off x="5100663" y="3715550"/>
            <a:ext cx="544659" cy="6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026425-018F-4001-B203-D2EC5990E382}"/>
              </a:ext>
            </a:extLst>
          </p:cNvPr>
          <p:cNvSpPr txBox="1"/>
          <p:nvPr/>
        </p:nvSpPr>
        <p:spPr>
          <a:xfrm rot="3734135">
            <a:off x="2268092" y="2445768"/>
            <a:ext cx="87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9273773-E2BC-4C82-81AA-D9495DF4BA64}"/>
              </a:ext>
            </a:extLst>
          </p:cNvPr>
          <p:cNvSpPr txBox="1"/>
          <p:nvPr/>
        </p:nvSpPr>
        <p:spPr>
          <a:xfrm>
            <a:off x="3780703" y="311364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536AB2-B794-4D8B-A780-34D0A83638F4}"/>
              </a:ext>
            </a:extLst>
          </p:cNvPr>
          <p:cNvSpPr txBox="1"/>
          <p:nvPr/>
        </p:nvSpPr>
        <p:spPr>
          <a:xfrm rot="3279708">
            <a:off x="4910530" y="38190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0568C5E-0639-4A4F-A4A7-AD29CFC8101A}"/>
              </a:ext>
            </a:extLst>
          </p:cNvPr>
          <p:cNvSpPr txBox="1"/>
          <p:nvPr/>
        </p:nvSpPr>
        <p:spPr>
          <a:xfrm rot="20439894">
            <a:off x="3998367" y="16976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8F94A31-40EC-49D5-A9D2-AC8D8EFAA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3029" y="3084650"/>
            <a:ext cx="1062354" cy="5533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A24CF3-4AB3-49CC-A377-C5BBEE0C00CB}"/>
              </a:ext>
            </a:extLst>
          </p:cNvPr>
          <p:cNvCxnSpPr>
            <a:cxnSpLocks/>
          </p:cNvCxnSpPr>
          <p:nvPr/>
        </p:nvCxnSpPr>
        <p:spPr>
          <a:xfrm flipV="1">
            <a:off x="6104873" y="3715550"/>
            <a:ext cx="381271" cy="6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665D7EF-2FB1-4777-AB9F-15F5295B982A}"/>
              </a:ext>
            </a:extLst>
          </p:cNvPr>
          <p:cNvCxnSpPr>
            <a:stCxn id="30" idx="0"/>
            <a:endCxn id="38" idx="1"/>
          </p:cNvCxnSpPr>
          <p:nvPr/>
        </p:nvCxnSpPr>
        <p:spPr>
          <a:xfrm rot="5400000" flipH="1" flipV="1">
            <a:off x="3870318" y="1154741"/>
            <a:ext cx="1166925" cy="2543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30F9666F-6E09-488B-AE3C-3008B2DCA8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562" b="88845" l="5848" r="93567">
                        <a14:foregroundMark x1="11404" y1="37450" x2="8772" y2="44622"/>
                        <a14:foregroundMark x1="6140" y1="45418" x2="6140" y2="45418"/>
                        <a14:foregroundMark x1="89553" y1="43825" x2="90351" y2="47809"/>
                        <a14:foregroundMark x1="88596" y1="39044" x2="89553" y2="43825"/>
                        <a14:foregroundMark x1="93567" y1="39442" x2="93567" y2="39442"/>
                        <a14:backgroundMark x1="29532" y1="52191" x2="29532" y2="52191"/>
                        <a14:backgroundMark x1="37719" y1="55378" x2="37719" y2="55378"/>
                        <a14:backgroundMark x1="47368" y1="54183" x2="47368" y2="54183"/>
                        <a14:backgroundMark x1="54678" y1="54183" x2="54678" y2="54183"/>
                        <a14:backgroundMark x1="54678" y1="43426" x2="54678" y2="43426"/>
                        <a14:backgroundMark x1="88012" y1="43825" x2="88012" y2="438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2988" y="4230293"/>
            <a:ext cx="1183156" cy="868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D50664-E6FA-41D8-A306-8279C5A3E34B}"/>
              </a:ext>
            </a:extLst>
          </p:cNvPr>
          <p:cNvSpPr txBox="1"/>
          <p:nvPr/>
        </p:nvSpPr>
        <p:spPr>
          <a:xfrm rot="16200000">
            <a:off x="2063242" y="999151"/>
            <a:ext cx="87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31F127-C266-4798-9B8F-7938FF573D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7500" l="2500" r="98500">
                        <a14:foregroundMark x1="34000" y1="22000" x2="24000" y2="49000"/>
                        <a14:foregroundMark x1="24000" y1="49000" x2="44500" y2="70000"/>
                        <a14:foregroundMark x1="44500" y1="70000" x2="69500" y2="64000"/>
                        <a14:foregroundMark x1="69500" y1="64000" x2="83000" y2="39000"/>
                        <a14:foregroundMark x1="83000" y1="39000" x2="61000" y2="23000"/>
                        <a14:foregroundMark x1="61000" y1="23000" x2="26000" y2="23500"/>
                        <a14:foregroundMark x1="26000" y1="23500" x2="12000" y2="49500"/>
                        <a14:foregroundMark x1="12000" y1="49500" x2="26500" y2="74000"/>
                        <a14:foregroundMark x1="26500" y1="74000" x2="56000" y2="85500"/>
                        <a14:foregroundMark x1="56000" y1="85500" x2="81500" y2="71500"/>
                        <a14:foregroundMark x1="81500" y1="71500" x2="93000" y2="48500"/>
                        <a14:foregroundMark x1="93000" y1="48500" x2="74000" y2="28500"/>
                        <a14:foregroundMark x1="74000" y1="28500" x2="19000" y2="16000"/>
                        <a14:foregroundMark x1="19000" y1="16000" x2="16500" y2="17500"/>
                        <a14:foregroundMark x1="22500" y1="25500" x2="44500" y2="10000"/>
                        <a14:foregroundMark x1="44500" y1="10000" x2="51000" y2="35000"/>
                        <a14:foregroundMark x1="51000" y1="35000" x2="42000" y2="45500"/>
                        <a14:foregroundMark x1="70500" y1="50000" x2="88000" y2="71000"/>
                        <a14:foregroundMark x1="88000" y1="71000" x2="65000" y2="90000"/>
                        <a14:foregroundMark x1="65000" y1="90000" x2="39500" y2="90000"/>
                        <a14:foregroundMark x1="39500" y1="90000" x2="14500" y2="82500"/>
                        <a14:foregroundMark x1="14500" y1="82500" x2="6000" y2="55000"/>
                        <a14:foregroundMark x1="6000" y1="55000" x2="8000" y2="26000"/>
                        <a14:foregroundMark x1="8000" y1="26000" x2="31000" y2="6500"/>
                        <a14:foregroundMark x1="31000" y1="6500" x2="58000" y2="5000"/>
                        <a14:foregroundMark x1="58000" y1="5000" x2="85500" y2="10500"/>
                        <a14:foregroundMark x1="85500" y1="10500" x2="98500" y2="54000"/>
                        <a14:foregroundMark x1="91000" y1="79500" x2="67500" y2="93000"/>
                        <a14:foregroundMark x1="67500" y1="93000" x2="14500" y2="82500"/>
                        <a14:foregroundMark x1="14500" y1="82500" x2="0" y2="62000"/>
                        <a14:foregroundMark x1="0" y1="62000" x2="18500" y2="9000"/>
                        <a14:foregroundMark x1="18500" y1="9000" x2="31500" y2="5000"/>
                        <a14:foregroundMark x1="68500" y1="57500" x2="67000" y2="61000"/>
                        <a14:foregroundMark x1="86500" y1="88000" x2="60500" y2="95500"/>
                        <a14:foregroundMark x1="60500" y1="95500" x2="32000" y2="95500"/>
                        <a14:foregroundMark x1="32000" y1="95500" x2="8000" y2="82000"/>
                        <a14:foregroundMark x1="8000" y1="82000" x2="2000" y2="26000"/>
                        <a14:foregroundMark x1="2000" y1="26000" x2="16000" y2="5000"/>
                        <a14:foregroundMark x1="16000" y1="5000" x2="77500" y2="0"/>
                        <a14:foregroundMark x1="2500" y1="9500" x2="10500" y2="87000"/>
                        <a14:foregroundMark x1="8500" y1="92000" x2="36000" y2="95500"/>
                        <a14:foregroundMark x1="47500" y1="97500" x2="84000" y2="94000"/>
                        <a14:backgroundMark x1="2000" y1="1000" x2="2000" y2="1000"/>
                        <a14:backgroundMark x1="1500" y1="1500" x2="1500" y2="1500"/>
                        <a14:backgroundMark x1="1500" y1="1500" x2="1500" y2="1500"/>
                        <a14:backgroundMark x1="1500" y1="1500" x2="1500" y2="1500"/>
                        <a14:backgroundMark x1="1500" y1="1500" x2="1500" y2="1500"/>
                        <a14:backgroundMark x1="500" y1="98500" x2="500" y2="98500"/>
                        <a14:backgroundMark x1="1000" y1="1500" x2="1000" y2="1500"/>
                        <a14:backgroundMark x1="99500" y1="1000" x2="99500" y2="1000"/>
                        <a14:backgroundMark x1="99500" y1="1000" x2="99500" y2="1000"/>
                        <a14:backgroundMark x1="99000" y1="1500" x2="99500" y2="1500"/>
                        <a14:backgroundMark x1="99000" y1="98500" x2="99000" y2="98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8073" y="1162384"/>
            <a:ext cx="372211" cy="3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6027419" y="-23448"/>
            <a:ext cx="3109527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ExtraLight" panose="020B0604020202020204" charset="0"/>
              </a:rPr>
              <a:t>MÔ HÌNH GIẢI PHÁP</a:t>
            </a:r>
            <a:endParaRPr dirty="0">
              <a:latin typeface="Fira Sans Condensed ExtraLight" panose="020B060402020202020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08AFB2-5BEE-4522-A04B-C489828D6CBB}"/>
              </a:ext>
            </a:extLst>
          </p:cNvPr>
          <p:cNvSpPr/>
          <p:nvPr/>
        </p:nvSpPr>
        <p:spPr>
          <a:xfrm>
            <a:off x="629821" y="1459964"/>
            <a:ext cx="1004411" cy="42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stock data producer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F8FE9F3B-5A32-4E87-AF34-AB7CD3F1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7" y1="50678" x2="41957" y2="50678"/>
                        <a14:foregroundMark x1="50435" y1="50136" x2="50435" y2="50136"/>
                        <a14:foregroundMark x1="62065" y1="46070" x2="62065" y2="46070"/>
                        <a14:foregroundMark x1="66957" y1="46070" x2="66957" y2="46070"/>
                        <a14:foregroundMark x1="75435" y1="50678" x2="75435" y2="50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7279" y="1345995"/>
            <a:ext cx="1615735" cy="6480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EFF416B4-41FE-48EC-95FA-FB936ED51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16" b="94206" l="4206" r="97445">
                        <a14:foregroundMark x1="10181" y1="50215" x2="10181" y2="50215"/>
                        <a14:foregroundMark x1="5936" y1="34013" x2="5936" y2="34013"/>
                        <a14:foregroundMark x1="37303" y1="24785" x2="37303" y2="24785"/>
                        <a14:foregroundMark x1="55936" y1="32940" x2="55936" y2="32940"/>
                        <a14:foregroundMark x1="72877" y1="34013" x2="72877" y2="34013"/>
                        <a14:foregroundMark x1="92374" y1="29399" x2="92374" y2="29399"/>
                        <a14:foregroundMark x1="88994" y1="49142" x2="88994" y2="49142"/>
                        <a14:foregroundMark x1="97445" y1="7511" x2="97445" y2="7511"/>
                        <a14:foregroundMark x1="91509" y1="82618" x2="91509" y2="82618"/>
                        <a14:foregroundMark x1="86439" y1="86159" x2="86439" y2="86159"/>
                        <a14:foregroundMark x1="91942" y1="83798" x2="91942" y2="83798"/>
                        <a14:foregroundMark x1="90252" y1="94206" x2="90252" y2="94206"/>
                        <a14:foregroundMark x1="31761" y1="35193" x2="31761" y2="35193"/>
                        <a14:foregroundMark x1="37697" y1="6330" x2="37697" y2="6330"/>
                        <a14:foregroundMark x1="80071" y1="82618" x2="80071" y2="82618"/>
                        <a14:foregroundMark x1="79245" y1="81438" x2="79245" y2="81438"/>
                        <a14:foregroundMark x1="74135" y1="86159" x2="74135" y2="86159"/>
                        <a14:foregroundMark x1="69064" y1="84979" x2="69064" y2="84979"/>
                        <a14:foregroundMark x1="65684" y1="88412" x2="65684" y2="88412"/>
                        <a14:foregroundMark x1="53381" y1="79185" x2="53381" y2="79185"/>
                        <a14:foregroundMark x1="49135" y1="84979" x2="49135" y2="84979"/>
                        <a14:foregroundMark x1="44929" y1="87232" x2="44929" y2="87232"/>
                        <a14:foregroundMark x1="45322" y1="67597" x2="45322" y2="67597"/>
                        <a14:foregroundMark x1="38561" y1="78004" x2="38561" y2="78004"/>
                        <a14:foregroundMark x1="4245" y1="34013" x2="4245" y2="34013"/>
                        <a14:foregroundMark x1="49135" y1="81438" x2="49135" y2="81438"/>
                        <a14:foregroundMark x1="55071" y1="82618" x2="55071" y2="82618"/>
                        <a14:foregroundMark x1="48310" y1="90773" x2="48310" y2="90773"/>
                        <a14:foregroundMark x1="38561" y1="79185" x2="38561" y2="79185"/>
                        <a14:foregroundMark x1="38561" y1="87232" x2="38561" y2="87232"/>
                        <a14:foregroundMark x1="38561" y1="71030" x2="38561" y2="71030"/>
                        <a14:foregroundMark x1="63129" y1="79185" x2="63129" y2="79185"/>
                        <a14:foregroundMark x1="69929" y1="83798" x2="69929" y2="83798"/>
                        <a14:foregroundMark x1="74568" y1="81438" x2="74568" y2="81438"/>
                        <a14:foregroundMark x1="44497" y1="68777" x2="44497" y2="68777"/>
                        <a14:foregroundMark x1="75000" y1="89592" x2="75000" y2="89592"/>
                        <a14:foregroundMark x1="79245" y1="84979" x2="79245" y2="84979"/>
                        <a14:foregroundMark x1="81761" y1="94206" x2="81761" y2="94206"/>
                        <a14:foregroundMark x1="82193" y1="79185" x2="82193" y2="79185"/>
                        <a14:foregroundMark x1="91077" y1="80365" x2="91077" y2="80365"/>
                        <a14:foregroundMark x1="86871" y1="84979" x2="86871" y2="84979"/>
                        <a14:foregroundMark x1="64387" y1="81438" x2="64387" y2="81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748" y="379402"/>
            <a:ext cx="1129336" cy="413735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6B081FA6-1253-4DF1-8D12-26BEC4B87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9148" y="1393315"/>
            <a:ext cx="904679" cy="553409"/>
          </a:xfrm>
          <a:prstGeom prst="rect">
            <a:avLst/>
          </a:prstGeom>
        </p:spPr>
      </p:pic>
      <p:pic>
        <p:nvPicPr>
          <p:cNvPr id="40" name="Picture 39" descr="A white circle with a black letter&#10;&#10;Description automatically generated with low confidence">
            <a:extLst>
              <a:ext uri="{FF2B5EF4-FFF2-40B4-BE49-F238E27FC236}">
                <a16:creationId xmlns:a16="http://schemas.microsoft.com/office/drawing/2014/main" id="{D3113957-86D2-4BAC-B2ED-FF6B2D44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102" y="2110712"/>
            <a:ext cx="263126" cy="26312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9724BF-7C16-49F6-B4B0-2F62B5BC28A1}"/>
              </a:ext>
            </a:extLst>
          </p:cNvPr>
          <p:cNvCxnSpPr>
            <a:cxnSpLocks/>
          </p:cNvCxnSpPr>
          <p:nvPr/>
        </p:nvCxnSpPr>
        <p:spPr>
          <a:xfrm>
            <a:off x="1285916" y="966685"/>
            <a:ext cx="0" cy="44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6590101-7E28-4E84-BCA8-8C215460326C}"/>
              </a:ext>
            </a:extLst>
          </p:cNvPr>
          <p:cNvCxnSpPr>
            <a:cxnSpLocks/>
          </p:cNvCxnSpPr>
          <p:nvPr/>
        </p:nvCxnSpPr>
        <p:spPr>
          <a:xfrm rot="5400000" flipH="1">
            <a:off x="742687" y="1156725"/>
            <a:ext cx="47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F06AF06-8962-4EF6-B6B8-6FD8E656FA2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634232" y="1670020"/>
            <a:ext cx="219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8F94A31-40EC-49D5-A9D2-AC8D8EFAA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5662" y="3131834"/>
            <a:ext cx="1062354" cy="553309"/>
          </a:xfrm>
          <a:prstGeom prst="rect">
            <a:avLst/>
          </a:pr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80C0410-0D5A-4519-A0CD-F054F8CB19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62" b="88845" l="5848" r="93567">
                        <a14:foregroundMark x1="11404" y1="37450" x2="8772" y2="44622"/>
                        <a14:foregroundMark x1="6140" y1="45418" x2="6140" y2="45418"/>
                        <a14:foregroundMark x1="89553" y1="43825" x2="90351" y2="47809"/>
                        <a14:foregroundMark x1="88596" y1="39044" x2="89553" y2="43825"/>
                        <a14:foregroundMark x1="93567" y1="39442" x2="93567" y2="39442"/>
                        <a14:backgroundMark x1="29532" y1="52191" x2="29532" y2="52191"/>
                        <a14:backgroundMark x1="37719" y1="55378" x2="37719" y2="55378"/>
                        <a14:backgroundMark x1="47368" y1="54183" x2="47368" y2="54183"/>
                        <a14:backgroundMark x1="54678" y1="54183" x2="54678" y2="54183"/>
                        <a14:backgroundMark x1="54678" y1="43426" x2="54678" y2="43426"/>
                        <a14:backgroundMark x1="88012" y1="43825" x2="88012" y2="438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0978" y="2389818"/>
            <a:ext cx="1183156" cy="86834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475856-0C2F-4C6D-92C3-362166D9A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7500" l="2500" r="98500">
                        <a14:foregroundMark x1="34000" y1="22000" x2="24000" y2="49000"/>
                        <a14:foregroundMark x1="24000" y1="49000" x2="44500" y2="70000"/>
                        <a14:foregroundMark x1="44500" y1="70000" x2="69500" y2="64000"/>
                        <a14:foregroundMark x1="69500" y1="64000" x2="83000" y2="39000"/>
                        <a14:foregroundMark x1="83000" y1="39000" x2="61000" y2="23000"/>
                        <a14:foregroundMark x1="61000" y1="23000" x2="26000" y2="23500"/>
                        <a14:foregroundMark x1="26000" y1="23500" x2="12000" y2="49500"/>
                        <a14:foregroundMark x1="12000" y1="49500" x2="26500" y2="74000"/>
                        <a14:foregroundMark x1="26500" y1="74000" x2="56000" y2="85500"/>
                        <a14:foregroundMark x1="56000" y1="85500" x2="81500" y2="71500"/>
                        <a14:foregroundMark x1="81500" y1="71500" x2="93000" y2="48500"/>
                        <a14:foregroundMark x1="93000" y1="48500" x2="74000" y2="28500"/>
                        <a14:foregroundMark x1="74000" y1="28500" x2="19000" y2="16000"/>
                        <a14:foregroundMark x1="19000" y1="16000" x2="16500" y2="17500"/>
                        <a14:foregroundMark x1="22500" y1="25500" x2="44500" y2="10000"/>
                        <a14:foregroundMark x1="44500" y1="10000" x2="51000" y2="35000"/>
                        <a14:foregroundMark x1="51000" y1="35000" x2="42000" y2="45500"/>
                        <a14:foregroundMark x1="70500" y1="50000" x2="88000" y2="71000"/>
                        <a14:foregroundMark x1="88000" y1="71000" x2="65000" y2="90000"/>
                        <a14:foregroundMark x1="65000" y1="90000" x2="39500" y2="90000"/>
                        <a14:foregroundMark x1="39500" y1="90000" x2="14500" y2="82500"/>
                        <a14:foregroundMark x1="14500" y1="82500" x2="6000" y2="55000"/>
                        <a14:foregroundMark x1="6000" y1="55000" x2="8000" y2="26000"/>
                        <a14:foregroundMark x1="8000" y1="26000" x2="31000" y2="6500"/>
                        <a14:foregroundMark x1="31000" y1="6500" x2="58000" y2="5000"/>
                        <a14:foregroundMark x1="58000" y1="5000" x2="85500" y2="10500"/>
                        <a14:foregroundMark x1="85500" y1="10500" x2="98500" y2="54000"/>
                        <a14:foregroundMark x1="91000" y1="79500" x2="67500" y2="93000"/>
                        <a14:foregroundMark x1="67500" y1="93000" x2="14500" y2="82500"/>
                        <a14:foregroundMark x1="14500" y1="82500" x2="0" y2="62000"/>
                        <a14:foregroundMark x1="0" y1="62000" x2="18500" y2="9000"/>
                        <a14:foregroundMark x1="18500" y1="9000" x2="31500" y2="5000"/>
                        <a14:foregroundMark x1="68500" y1="57500" x2="67000" y2="61000"/>
                        <a14:foregroundMark x1="86500" y1="88000" x2="60500" y2="95500"/>
                        <a14:foregroundMark x1="60500" y1="95500" x2="32000" y2="95500"/>
                        <a14:foregroundMark x1="32000" y1="95500" x2="8000" y2="82000"/>
                        <a14:foregroundMark x1="8000" y1="82000" x2="2000" y2="26000"/>
                        <a14:foregroundMark x1="2000" y1="26000" x2="16000" y2="5000"/>
                        <a14:foregroundMark x1="16000" y1="5000" x2="77500" y2="0"/>
                        <a14:foregroundMark x1="2500" y1="9500" x2="10500" y2="87000"/>
                        <a14:foregroundMark x1="8500" y1="92000" x2="36000" y2="95500"/>
                        <a14:foregroundMark x1="47500" y1="97500" x2="84000" y2="94000"/>
                        <a14:backgroundMark x1="2000" y1="1000" x2="2000" y2="1000"/>
                        <a14:backgroundMark x1="1500" y1="1500" x2="1500" y2="1500"/>
                        <a14:backgroundMark x1="1500" y1="1500" x2="1500" y2="1500"/>
                        <a14:backgroundMark x1="1500" y1="1500" x2="1500" y2="1500"/>
                        <a14:backgroundMark x1="1500" y1="1500" x2="1500" y2="1500"/>
                        <a14:backgroundMark x1="500" y1="98500" x2="500" y2="98500"/>
                        <a14:backgroundMark x1="1000" y1="1500" x2="1000" y2="1500"/>
                        <a14:backgroundMark x1="99500" y1="1000" x2="99500" y2="1000"/>
                        <a14:backgroundMark x1="99500" y1="1000" x2="99500" y2="1000"/>
                        <a14:backgroundMark x1="99000" y1="1500" x2="99500" y2="1500"/>
                        <a14:backgroundMark x1="99000" y1="98500" x2="99000" y2="98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8012" y="2001403"/>
            <a:ext cx="372211" cy="372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049DAB-7C3B-4DD1-B3BE-3BBD28351A5B}"/>
              </a:ext>
            </a:extLst>
          </p:cNvPr>
          <p:cNvSpPr txBox="1"/>
          <p:nvPr/>
        </p:nvSpPr>
        <p:spPr>
          <a:xfrm rot="5400000">
            <a:off x="887095" y="1011727"/>
            <a:ext cx="48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947C4-43FD-4320-9117-BF32E43D0F60}"/>
              </a:ext>
            </a:extLst>
          </p:cNvPr>
          <p:cNvSpPr/>
          <p:nvPr/>
        </p:nvSpPr>
        <p:spPr>
          <a:xfrm>
            <a:off x="3134866" y="2472707"/>
            <a:ext cx="3000562" cy="265111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ache ZooKeeper - Wikipedia">
            <a:extLst>
              <a:ext uri="{FF2B5EF4-FFF2-40B4-BE49-F238E27FC236}">
                <a16:creationId xmlns:a16="http://schemas.microsoft.com/office/drawing/2014/main" id="{B8E6E16B-EA28-4DA0-9666-12561E8E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24" y="3664305"/>
            <a:ext cx="1133751" cy="6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67B1DFB9-5855-46FF-BA97-D2792A32A5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6027" y="4141259"/>
            <a:ext cx="1062354" cy="553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2291B0-27CD-4742-81EF-093997181F90}"/>
              </a:ext>
            </a:extLst>
          </p:cNvPr>
          <p:cNvSpPr txBox="1"/>
          <p:nvPr/>
        </p:nvSpPr>
        <p:spPr>
          <a:xfrm>
            <a:off x="5136315" y="32546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21F08F-975A-41CC-95BE-F24168356632}"/>
              </a:ext>
            </a:extLst>
          </p:cNvPr>
          <p:cNvSpPr txBox="1"/>
          <p:nvPr/>
        </p:nvSpPr>
        <p:spPr>
          <a:xfrm>
            <a:off x="5136315" y="427743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172BF3-CD21-40B2-B7ED-5DF29625474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flipH="1" flipV="1">
            <a:off x="4558016" y="3408489"/>
            <a:ext cx="5782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73EE12-5A94-4D53-AF51-16E2A76ED077}"/>
              </a:ext>
            </a:extLst>
          </p:cNvPr>
          <p:cNvCxnSpPr>
            <a:cxnSpLocks/>
            <a:stCxn id="41" idx="1"/>
            <a:endCxn id="3" idx="3"/>
          </p:cNvCxnSpPr>
          <p:nvPr/>
        </p:nvCxnSpPr>
        <p:spPr>
          <a:xfrm flipH="1" flipV="1">
            <a:off x="4558016" y="3408489"/>
            <a:ext cx="578299" cy="102283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5CEBD3-BB42-4114-8FF7-55B9D6319695}"/>
              </a:ext>
            </a:extLst>
          </p:cNvPr>
          <p:cNvCxnSpPr>
            <a:cxnSpLocks/>
            <a:stCxn id="15" idx="1"/>
            <a:endCxn id="39" idx="3"/>
          </p:cNvCxnSpPr>
          <p:nvPr/>
        </p:nvCxnSpPr>
        <p:spPr>
          <a:xfrm flipH="1">
            <a:off x="4568381" y="3408490"/>
            <a:ext cx="567934" cy="100942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DAAAC-451C-4596-9431-B3C4EE1DB88D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 flipV="1">
            <a:off x="4568381" y="4417914"/>
            <a:ext cx="567934" cy="1341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268F25-0780-41E3-8BA8-B8B2A412075B}"/>
              </a:ext>
            </a:extLst>
          </p:cNvPr>
          <p:cNvCxnSpPr>
            <a:stCxn id="3" idx="1"/>
            <a:endCxn id="1026" idx="3"/>
          </p:cNvCxnSpPr>
          <p:nvPr/>
        </p:nvCxnSpPr>
        <p:spPr>
          <a:xfrm flipH="1">
            <a:off x="2574175" y="3408489"/>
            <a:ext cx="921487" cy="562382"/>
          </a:xfrm>
          <a:prstGeom prst="line">
            <a:avLst/>
          </a:prstGeom>
          <a:ln w="19050">
            <a:solidFill>
              <a:srgbClr val="28F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C92AEF-1343-4699-B1DF-82DA631F21E0}"/>
              </a:ext>
            </a:extLst>
          </p:cNvPr>
          <p:cNvCxnSpPr>
            <a:stCxn id="39" idx="1"/>
            <a:endCxn id="1026" idx="3"/>
          </p:cNvCxnSpPr>
          <p:nvPr/>
        </p:nvCxnSpPr>
        <p:spPr>
          <a:xfrm flipH="1" flipV="1">
            <a:off x="2574175" y="3970871"/>
            <a:ext cx="931852" cy="447043"/>
          </a:xfrm>
          <a:prstGeom prst="line">
            <a:avLst/>
          </a:prstGeom>
          <a:ln w="19050">
            <a:solidFill>
              <a:srgbClr val="28F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673BF0-4EBB-4A49-B281-EA7BF0BC2D06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5443014" y="1670020"/>
            <a:ext cx="195613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F7D095-5D73-4DA8-9778-DDFBBCBA7D0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35147" y="1994045"/>
            <a:ext cx="0" cy="44879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Apache ZooKeeper - Wikipedia">
            <a:extLst>
              <a:ext uri="{FF2B5EF4-FFF2-40B4-BE49-F238E27FC236}">
                <a16:creationId xmlns:a16="http://schemas.microsoft.com/office/drawing/2014/main" id="{0AC30F20-BC18-4FAA-AB6E-486CBCAB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5" y="672784"/>
            <a:ext cx="1014134" cy="54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Logo&#10;&#10;Description automatically generated">
            <a:extLst>
              <a:ext uri="{FF2B5EF4-FFF2-40B4-BE49-F238E27FC236}">
                <a16:creationId xmlns:a16="http://schemas.microsoft.com/office/drawing/2014/main" id="{59DC23B5-F16E-46CA-9868-DD59C11E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957" y1="50678" x2="41957" y2="50678"/>
                        <a14:foregroundMark x1="50435" y1="50136" x2="50435" y2="50136"/>
                        <a14:foregroundMark x1="62065" y1="46070" x2="62065" y2="46070"/>
                        <a14:foregroundMark x1="66957" y1="46070" x2="66957" y2="46070"/>
                        <a14:foregroundMark x1="75435" y1="50678" x2="75435" y2="50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7278" y="642660"/>
            <a:ext cx="1615735" cy="64805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C739DB80-8834-4762-B62F-9407D63A6B4D}"/>
              </a:ext>
            </a:extLst>
          </p:cNvPr>
          <p:cNvSpPr/>
          <p:nvPr/>
        </p:nvSpPr>
        <p:spPr>
          <a:xfrm>
            <a:off x="3827277" y="586269"/>
            <a:ext cx="1615708" cy="137429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35CE059-F5F3-47A6-B7EC-B69460159E91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3639919" y="947005"/>
            <a:ext cx="374715" cy="0"/>
          </a:xfrm>
          <a:prstGeom prst="line">
            <a:avLst/>
          </a:prstGeom>
          <a:ln w="19050">
            <a:solidFill>
              <a:srgbClr val="28F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BE4A406-6E9F-401D-A37B-3B67C58A3527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3639919" y="947005"/>
            <a:ext cx="374715" cy="731084"/>
          </a:xfrm>
          <a:prstGeom prst="line">
            <a:avLst/>
          </a:prstGeom>
          <a:ln w="19050">
            <a:solidFill>
              <a:srgbClr val="28F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DDA6C3B-DDD8-431E-B3E3-BC22DCECF3D9}"/>
              </a:ext>
            </a:extLst>
          </p:cNvPr>
          <p:cNvSpPr txBox="1"/>
          <p:nvPr/>
        </p:nvSpPr>
        <p:spPr>
          <a:xfrm rot="19725953">
            <a:off x="2666580" y="338894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3380A2-4FDD-4FC8-BAF1-BD5FA99065EC}"/>
              </a:ext>
            </a:extLst>
          </p:cNvPr>
          <p:cNvSpPr txBox="1"/>
          <p:nvPr/>
        </p:nvSpPr>
        <p:spPr>
          <a:xfrm rot="1520723">
            <a:off x="2657399" y="419038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standby</a:t>
            </a:r>
          </a:p>
        </p:txBody>
      </p:sp>
    </p:spTree>
    <p:extLst>
      <p:ext uri="{BB962C8B-B14F-4D97-AF65-F5344CB8AC3E}">
        <p14:creationId xmlns:p14="http://schemas.microsoft.com/office/powerpoint/2010/main" val="181707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20;p24">
            <a:extLst>
              <a:ext uri="{FF2B5EF4-FFF2-40B4-BE49-F238E27FC236}">
                <a16:creationId xmlns:a16="http://schemas.microsoft.com/office/drawing/2014/main" id="{38C86CC8-14C2-494A-BE45-C58B8783CFA6}"/>
              </a:ext>
            </a:extLst>
          </p:cNvPr>
          <p:cNvSpPr txBox="1">
            <a:spLocks/>
          </p:cNvSpPr>
          <p:nvPr/>
        </p:nvSpPr>
        <p:spPr>
          <a:xfrm>
            <a:off x="3887893" y="1863796"/>
            <a:ext cx="1368213" cy="70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51805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292</Words>
  <Application>Microsoft Office PowerPoint</Application>
  <PresentationFormat>On-screen Show (16:9)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Dosis ExtraLight</vt:lpstr>
      <vt:lpstr>Staatliches</vt:lpstr>
      <vt:lpstr>Josefin Sans</vt:lpstr>
      <vt:lpstr>Arial</vt:lpstr>
      <vt:lpstr>Fira Sans Condensed ExtraLight</vt:lpstr>
      <vt:lpstr>Isometric Proposal by Slidesgo</vt:lpstr>
      <vt:lpstr>XỬ LÝ  DỮ LIỆU LỚN CỔ PHIẾU</vt:lpstr>
      <vt:lpstr>PowerPoint Presentation</vt:lpstr>
      <vt:lpstr>PowerPoint Presentation</vt:lpstr>
      <vt:lpstr>ĐẶT VẤN ĐỀ</vt:lpstr>
      <vt:lpstr>DỮ LIỆU CỔ PHIẾU</vt:lpstr>
      <vt:lpstr>MÔ HÌNH GIẢI PHÁP</vt:lpstr>
      <vt:lpstr>MÔ HÌNH GIẢI PHÁP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 DỮ LIỆU LỚN CỔ PHIẾU</dc:title>
  <dc:creator>1920</dc:creator>
  <cp:lastModifiedBy>Duong Duc Diep 20173013</cp:lastModifiedBy>
  <cp:revision>34</cp:revision>
  <dcterms:modified xsi:type="dcterms:W3CDTF">2021-01-03T16:41:26Z</dcterms:modified>
</cp:coreProperties>
</file>