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9" r:id="rId4"/>
    <p:sldId id="266" r:id="rId5"/>
    <p:sldId id="268" r:id="rId6"/>
    <p:sldId id="275" r:id="rId7"/>
    <p:sldId id="278" r:id="rId8"/>
    <p:sldId id="279" r:id="rId9"/>
    <p:sldId id="277" r:id="rId10"/>
    <p:sldId id="271" r:id="rId11"/>
    <p:sldId id="272" r:id="rId12"/>
    <p:sldId id="274" r:id="rId13"/>
    <p:sldId id="276" r:id="rId14"/>
    <p:sldId id="273" r:id="rId15"/>
    <p:sldId id="265" r:id="rId16"/>
  </p:sldIdLst>
  <p:sldSz cx="9144000" cy="6858000" type="screen4x3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E4955-8FD2-C541-56FD-9E377215569C}" v="592" dt="2020-12-21T02:39:16.163"/>
    <p1510:client id="{BF4BFE3C-C8C4-C53F-91DD-E641959CB3CD}" v="26" dt="2020-12-21T02:42:57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 Duc Dang 20173199" userId="S::khoa.cdd173199@sis.hust.edu.vn::49d06b2b-8664-4360-a310-556d913481c0" providerId="AD" clId="Web-{633E4955-8FD2-C541-56FD-9E377215569C}"/>
    <pc:docChg chg="addSld delSld modSld sldOrd">
      <pc:chgData name="Cu Duc Dang 20173199" userId="S::khoa.cdd173199@sis.hust.edu.vn::49d06b2b-8664-4360-a310-556d913481c0" providerId="AD" clId="Web-{633E4955-8FD2-C541-56FD-9E377215569C}" dt="2020-12-21T02:39:41.632" v="600"/>
      <pc:docMkLst>
        <pc:docMk/>
      </pc:docMkLst>
      <pc:sldChg chg="addSp delSp modSp mod setBg setClrOvrMap">
        <pc:chgData name="Cu Duc Dang 20173199" userId="S::khoa.cdd173199@sis.hust.edu.vn::49d06b2b-8664-4360-a310-556d913481c0" providerId="AD" clId="Web-{633E4955-8FD2-C541-56FD-9E377215569C}" dt="2020-12-21T02:39:41.632" v="600"/>
        <pc:sldMkLst>
          <pc:docMk/>
          <pc:sldMk cId="0" sldId="265"/>
        </pc:sldMkLst>
        <pc:spChg chg="ord">
          <ac:chgData name="Cu Duc Dang 20173199" userId="S::khoa.cdd173199@sis.hust.edu.vn::49d06b2b-8664-4360-a310-556d913481c0" providerId="AD" clId="Web-{633E4955-8FD2-C541-56FD-9E377215569C}" dt="2020-12-21T02:39:41.632" v="6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Cu Duc Dang 20173199" userId="S::khoa.cdd173199@sis.hust.edu.vn::49d06b2b-8664-4360-a310-556d913481c0" providerId="AD" clId="Web-{633E4955-8FD2-C541-56FD-9E377215569C}" dt="2020-12-21T02:39:41.632" v="600"/>
          <ac:spMkLst>
            <pc:docMk/>
            <pc:sldMk cId="0" sldId="265"/>
            <ac:spMk id="3" creationId="{4D899766-C672-4FE1-80CC-09BBC26DFF3F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32.132" v="593"/>
          <ac:spMkLst>
            <pc:docMk/>
            <pc:sldMk cId="0" sldId="265"/>
            <ac:spMk id="6" creationId="{9B7AD9F6-8CE7-4299-8FC6-328F4DCD3FF9}"/>
          </ac:spMkLst>
        </pc:spChg>
        <pc:spChg chg="del">
          <ac:chgData name="Cu Duc Dang 20173199" userId="S::khoa.cdd173199@sis.hust.edu.vn::49d06b2b-8664-4360-a310-556d913481c0" providerId="AD" clId="Web-{633E4955-8FD2-C541-56FD-9E377215569C}" dt="2020-12-21T02:39:11.944" v="590"/>
          <ac:spMkLst>
            <pc:docMk/>
            <pc:sldMk cId="0" sldId="265"/>
            <ac:spMk id="7" creationId="{BB8AE946-7FF7-4D8A-97BE-48DA4CBB0610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35.570" v="595"/>
          <ac:spMkLst>
            <pc:docMk/>
            <pc:sldMk cId="0" sldId="265"/>
            <ac:spMk id="8" creationId="{362D44EE-C852-4460-B8B5-C4F2BC20510C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35.570" v="595"/>
          <ac:spMkLst>
            <pc:docMk/>
            <pc:sldMk cId="0" sldId="265"/>
            <ac:spMk id="10" creationId="{658970D8-8D1D-4B5C-894B-E871CC86543D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32.132" v="593"/>
          <ac:spMkLst>
            <pc:docMk/>
            <pc:sldMk cId="0" sldId="265"/>
            <ac:spMk id="11" creationId="{F49775AF-8896-43EE-92C6-83497D6DC56F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38.836" v="597"/>
          <ac:spMkLst>
            <pc:docMk/>
            <pc:sldMk cId="0" sldId="265"/>
            <ac:spMk id="12" creationId="{E49CC64F-7275-4E33-961B-0C5CDC439875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35.570" v="595"/>
          <ac:spMkLst>
            <pc:docMk/>
            <pc:sldMk cId="0" sldId="265"/>
            <ac:spMk id="13" creationId="{F227E5B6-9132-43CA-B503-37A18562ADF2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41.617" v="599"/>
          <ac:spMkLst>
            <pc:docMk/>
            <pc:sldMk cId="0" sldId="265"/>
            <ac:spMk id="14" creationId="{19245A10-7F37-4569-80D2-2F692931E300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35.570" v="595"/>
          <ac:spMkLst>
            <pc:docMk/>
            <pc:sldMk cId="0" sldId="265"/>
            <ac:spMk id="15" creationId="{03C2051E-A88D-48E5-BACF-AAED17892722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41.617" v="599"/>
          <ac:spMkLst>
            <pc:docMk/>
            <pc:sldMk cId="0" sldId="265"/>
            <ac:spMk id="16" creationId="{9267F70F-11C6-4597-9381-D0D80FC18FD9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35.570" v="595"/>
          <ac:spMkLst>
            <pc:docMk/>
            <pc:sldMk cId="0" sldId="265"/>
            <ac:spMk id="17" creationId="{7821A508-2985-4905-874A-527429BAABFA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41.617" v="599"/>
          <ac:spMkLst>
            <pc:docMk/>
            <pc:sldMk cId="0" sldId="265"/>
            <ac:spMk id="18" creationId="{2C20A93E-E407-4683-A405-147DE26132AD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35.570" v="595"/>
          <ac:spMkLst>
            <pc:docMk/>
            <pc:sldMk cId="0" sldId="265"/>
            <ac:spMk id="19" creationId="{D2929CB1-0E3C-4B2D-ADC5-0154FB33BA44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41.617" v="599"/>
          <ac:spMkLst>
            <pc:docMk/>
            <pc:sldMk cId="0" sldId="265"/>
            <ac:spMk id="20" creationId="{9E8E3DD9-D235-48D9-A0EC-D6817EC84B75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35.570" v="595"/>
          <ac:spMkLst>
            <pc:docMk/>
            <pc:sldMk cId="0" sldId="265"/>
            <ac:spMk id="21" creationId="{5F2F0C84-BE8C-4DC2-A6D3-30349A801D5C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1T02:39:41.617" v="599"/>
          <ac:spMkLst>
            <pc:docMk/>
            <pc:sldMk cId="0" sldId="265"/>
            <ac:spMk id="22" creationId="{EA83A145-578D-4A0B-94A7-AEAB2027D7EB}"/>
          </ac:spMkLst>
        </pc:spChg>
        <pc:spChg chg="add">
          <ac:chgData name="Cu Duc Dang 20173199" userId="S::khoa.cdd173199@sis.hust.edu.vn::49d06b2b-8664-4360-a310-556d913481c0" providerId="AD" clId="Web-{633E4955-8FD2-C541-56FD-9E377215569C}" dt="2020-12-21T02:39:41.632" v="600"/>
          <ac:spMkLst>
            <pc:docMk/>
            <pc:sldMk cId="0" sldId="265"/>
            <ac:spMk id="23" creationId="{9B7AD9F6-8CE7-4299-8FC6-328F4DCD3FF9}"/>
          </ac:spMkLst>
        </pc:spChg>
        <pc:spChg chg="add">
          <ac:chgData name="Cu Duc Dang 20173199" userId="S::khoa.cdd173199@sis.hust.edu.vn::49d06b2b-8664-4360-a310-556d913481c0" providerId="AD" clId="Web-{633E4955-8FD2-C541-56FD-9E377215569C}" dt="2020-12-21T02:39:41.632" v="600"/>
          <ac:spMkLst>
            <pc:docMk/>
            <pc:sldMk cId="0" sldId="265"/>
            <ac:spMk id="24" creationId="{F49775AF-8896-43EE-92C6-83497D6DC56F}"/>
          </ac:spMkLst>
        </pc:spChg>
        <pc:picChg chg="add mod">
          <ac:chgData name="Cu Duc Dang 20173199" userId="S::khoa.cdd173199@sis.hust.edu.vn::49d06b2b-8664-4360-a310-556d913481c0" providerId="AD" clId="Web-{633E4955-8FD2-C541-56FD-9E377215569C}" dt="2020-12-21T02:39:41.632" v="600"/>
          <ac:picMkLst>
            <pc:docMk/>
            <pc:sldMk cId="0" sldId="265"/>
            <ac:picMk id="4" creationId="{CFE38E1F-943D-45F2-8232-8E3DC0ECDB16}"/>
          </ac:picMkLst>
        </pc:picChg>
        <pc:picChg chg="del mod">
          <ac:chgData name="Cu Duc Dang 20173199" userId="S::khoa.cdd173199@sis.hust.edu.vn::49d06b2b-8664-4360-a310-556d913481c0" providerId="AD" clId="Web-{633E4955-8FD2-C541-56FD-9E377215569C}" dt="2020-12-21T02:39:11.382" v="589"/>
          <ac:picMkLst>
            <pc:docMk/>
            <pc:sldMk cId="0" sldId="265"/>
            <ac:picMk id="9" creationId="{DAA7A28C-44D0-40BD-BD76-15241D7BF841}"/>
          </ac:picMkLst>
        </pc:picChg>
      </pc:sldChg>
      <pc:sldChg chg="modSp">
        <pc:chgData name="Cu Duc Dang 20173199" userId="S::khoa.cdd173199@sis.hust.edu.vn::49d06b2b-8664-4360-a310-556d913481c0" providerId="AD" clId="Web-{633E4955-8FD2-C541-56FD-9E377215569C}" dt="2020-12-21T02:35:26.172" v="494" actId="20577"/>
        <pc:sldMkLst>
          <pc:docMk/>
          <pc:sldMk cId="1981831351" sldId="266"/>
        </pc:sldMkLst>
        <pc:spChg chg="mod">
          <ac:chgData name="Cu Duc Dang 20173199" userId="S::khoa.cdd173199@sis.hust.edu.vn::49d06b2b-8664-4360-a310-556d913481c0" providerId="AD" clId="Web-{633E4955-8FD2-C541-56FD-9E377215569C}" dt="2020-12-21T02:35:26.172" v="494" actId="20577"/>
          <ac:spMkLst>
            <pc:docMk/>
            <pc:sldMk cId="1981831351" sldId="266"/>
            <ac:spMk id="3" creationId="{42181FDB-027D-4659-AEC4-FAA7EC4478BF}"/>
          </ac:spMkLst>
        </pc:spChg>
      </pc:sldChg>
      <pc:sldChg chg="modSp">
        <pc:chgData name="Cu Duc Dang 20173199" userId="S::khoa.cdd173199@sis.hust.edu.vn::49d06b2b-8664-4360-a310-556d913481c0" providerId="AD" clId="Web-{633E4955-8FD2-C541-56FD-9E377215569C}" dt="2020-12-20T21:59:17.334" v="36" actId="20577"/>
        <pc:sldMkLst>
          <pc:docMk/>
          <pc:sldMk cId="4099264307" sldId="267"/>
        </pc:sldMkLst>
        <pc:spChg chg="mod">
          <ac:chgData name="Cu Duc Dang 20173199" userId="S::khoa.cdd173199@sis.hust.edu.vn::49d06b2b-8664-4360-a310-556d913481c0" providerId="AD" clId="Web-{633E4955-8FD2-C541-56FD-9E377215569C}" dt="2020-12-20T21:59:17.334" v="36" actId="20577"/>
          <ac:spMkLst>
            <pc:docMk/>
            <pc:sldMk cId="4099264307" sldId="267"/>
            <ac:spMk id="3" creationId="{2B53C15F-ACAA-41DC-8E7C-C316BC037648}"/>
          </ac:spMkLst>
        </pc:spChg>
      </pc:sldChg>
      <pc:sldChg chg="addSp delSp modSp">
        <pc:chgData name="Cu Duc Dang 20173199" userId="S::khoa.cdd173199@sis.hust.edu.vn::49d06b2b-8664-4360-a310-556d913481c0" providerId="AD" clId="Web-{633E4955-8FD2-C541-56FD-9E377215569C}" dt="2020-12-20T21:55:53.375" v="5" actId="1076"/>
        <pc:sldMkLst>
          <pc:docMk/>
          <pc:sldMk cId="2222335266" sldId="273"/>
        </pc:sldMkLst>
        <pc:picChg chg="add mod">
          <ac:chgData name="Cu Duc Dang 20173199" userId="S::khoa.cdd173199@sis.hust.edu.vn::49d06b2b-8664-4360-a310-556d913481c0" providerId="AD" clId="Web-{633E4955-8FD2-C541-56FD-9E377215569C}" dt="2020-12-20T21:55:53.375" v="5" actId="1076"/>
          <ac:picMkLst>
            <pc:docMk/>
            <pc:sldMk cId="2222335266" sldId="273"/>
            <ac:picMk id="4" creationId="{E4051F48-3DA7-4E2E-BE28-4D519EA03830}"/>
          </ac:picMkLst>
        </pc:picChg>
        <pc:picChg chg="del">
          <ac:chgData name="Cu Duc Dang 20173199" userId="S::khoa.cdd173199@sis.hust.edu.vn::49d06b2b-8664-4360-a310-556d913481c0" providerId="AD" clId="Web-{633E4955-8FD2-C541-56FD-9E377215569C}" dt="2020-12-20T21:54:30.498" v="0"/>
          <ac:picMkLst>
            <pc:docMk/>
            <pc:sldMk cId="2222335266" sldId="273"/>
            <ac:picMk id="11" creationId="{8E3CF1CA-976C-4221-BDC0-775147CB587F}"/>
          </ac:picMkLst>
        </pc:picChg>
      </pc:sldChg>
      <pc:sldChg chg="ord">
        <pc:chgData name="Cu Duc Dang 20173199" userId="S::khoa.cdd173199@sis.hust.edu.vn::49d06b2b-8664-4360-a310-556d913481c0" providerId="AD" clId="Web-{633E4955-8FD2-C541-56FD-9E377215569C}" dt="2020-12-21T02:33:33.591" v="455"/>
        <pc:sldMkLst>
          <pc:docMk/>
          <pc:sldMk cId="196945817" sldId="275"/>
        </pc:sldMkLst>
      </pc:sldChg>
      <pc:sldChg chg="addSp delSp modSp add mod ord replId setBg setClrOvrMap">
        <pc:chgData name="Cu Duc Dang 20173199" userId="S::khoa.cdd173199@sis.hust.edu.vn::49d06b2b-8664-4360-a310-556d913481c0" providerId="AD" clId="Web-{633E4955-8FD2-C541-56FD-9E377215569C}" dt="2020-12-21T02:33:57.123" v="456"/>
        <pc:sldMkLst>
          <pc:docMk/>
          <pc:sldMk cId="614198915" sldId="277"/>
        </pc:sldMkLst>
        <pc:spChg chg="mod">
          <ac:chgData name="Cu Duc Dang 20173199" userId="S::khoa.cdd173199@sis.hust.edu.vn::49d06b2b-8664-4360-a310-556d913481c0" providerId="AD" clId="Web-{633E4955-8FD2-C541-56FD-9E377215569C}" dt="2020-12-20T22:09:15.541" v="332"/>
          <ac:spMkLst>
            <pc:docMk/>
            <pc:sldMk cId="614198915" sldId="277"/>
            <ac:spMk id="2" creationId="{397E228C-5DE3-443C-9543-E6F1ED86AE70}"/>
          </ac:spMkLst>
        </pc:spChg>
        <pc:spChg chg="mod ord">
          <ac:chgData name="Cu Duc Dang 20173199" userId="S::khoa.cdd173199@sis.hust.edu.vn::49d06b2b-8664-4360-a310-556d913481c0" providerId="AD" clId="Web-{633E4955-8FD2-C541-56FD-9E377215569C}" dt="2020-12-20T22:10:09.980" v="336" actId="20577"/>
          <ac:spMkLst>
            <pc:docMk/>
            <pc:sldMk cId="614198915" sldId="277"/>
            <ac:spMk id="3" creationId="{9B0F59D6-34E8-4FB8-A5FD-A9ADB661039E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0T22:07:15.929" v="291"/>
          <ac:spMkLst>
            <pc:docMk/>
            <pc:sldMk cId="614198915" sldId="277"/>
            <ac:spMk id="6" creationId="{9B76D444-2756-434F-AE61-96D69830C13E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0T22:07:15.929" v="291"/>
          <ac:spMkLst>
            <pc:docMk/>
            <pc:sldMk cId="614198915" sldId="277"/>
            <ac:spMk id="7" creationId="{A27B6159-7734-4564-9E0F-C4BC43C36E52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0T22:07:09.225" v="289"/>
          <ac:spMkLst>
            <pc:docMk/>
            <pc:sldMk cId="614198915" sldId="277"/>
            <ac:spMk id="9" creationId="{D7A453D2-15D8-4403-815F-291FA16340D9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0T22:09:15.541" v="332"/>
          <ac:spMkLst>
            <pc:docMk/>
            <pc:sldMk cId="614198915" sldId="277"/>
            <ac:spMk id="10" creationId="{F13C74B1-5B17-4795-BED0-7140497B445A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0T22:07:09.225" v="289"/>
          <ac:spMkLst>
            <pc:docMk/>
            <pc:sldMk cId="614198915" sldId="277"/>
            <ac:spMk id="11" creationId="{8161EA6B-09CA-445B-AB0D-8DF76FA92DEF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0T22:09:15.541" v="332"/>
          <ac:spMkLst>
            <pc:docMk/>
            <pc:sldMk cId="614198915" sldId="277"/>
            <ac:spMk id="12" creationId="{D4974D33-8DC5-464E-8C6D-BE58F0669C17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0T22:07:09.225" v="289"/>
          <ac:spMkLst>
            <pc:docMk/>
            <pc:sldMk cId="614198915" sldId="277"/>
            <ac:spMk id="21" creationId="{B8114C98-A349-4111-A123-E8EAB86ABE30}"/>
          </ac:spMkLst>
        </pc:spChg>
        <pc:spChg chg="add del">
          <ac:chgData name="Cu Duc Dang 20173199" userId="S::khoa.cdd173199@sis.hust.edu.vn::49d06b2b-8664-4360-a310-556d913481c0" providerId="AD" clId="Web-{633E4955-8FD2-C541-56FD-9E377215569C}" dt="2020-12-20T22:07:09.225" v="289"/>
          <ac:spMkLst>
            <pc:docMk/>
            <pc:sldMk cId="614198915" sldId="277"/>
            <ac:spMk id="35" creationId="{E2D3D3F2-ABBB-4453-B1C5-1BEBF7E4DD56}"/>
          </ac:spMkLst>
        </pc:spChg>
        <pc:grpChg chg="add del">
          <ac:chgData name="Cu Duc Dang 20173199" userId="S::khoa.cdd173199@sis.hust.edu.vn::49d06b2b-8664-4360-a310-556d913481c0" providerId="AD" clId="Web-{633E4955-8FD2-C541-56FD-9E377215569C}" dt="2020-12-20T22:07:09.225" v="289"/>
          <ac:grpSpMkLst>
            <pc:docMk/>
            <pc:sldMk cId="614198915" sldId="277"/>
            <ac:grpSpMk id="13" creationId="{1EA1DAFF-CECA-492F-BFA1-22C64956B8D9}"/>
          </ac:grpSpMkLst>
        </pc:grpChg>
        <pc:grpChg chg="add del">
          <ac:chgData name="Cu Duc Dang 20173199" userId="S::khoa.cdd173199@sis.hust.edu.vn::49d06b2b-8664-4360-a310-556d913481c0" providerId="AD" clId="Web-{633E4955-8FD2-C541-56FD-9E377215569C}" dt="2020-12-20T22:07:09.225" v="289"/>
          <ac:grpSpMkLst>
            <pc:docMk/>
            <pc:sldMk cId="614198915" sldId="277"/>
            <ac:grpSpMk id="23" creationId="{670FB431-AE18-414D-92F4-1D12D1991152}"/>
          </ac:grpSpMkLst>
        </pc:grpChg>
        <pc:grpChg chg="add del">
          <ac:chgData name="Cu Duc Dang 20173199" userId="S::khoa.cdd173199@sis.hust.edu.vn::49d06b2b-8664-4360-a310-556d913481c0" providerId="AD" clId="Web-{633E4955-8FD2-C541-56FD-9E377215569C}" dt="2020-12-20T22:07:09.225" v="289"/>
          <ac:grpSpMkLst>
            <pc:docMk/>
            <pc:sldMk cId="614198915" sldId="277"/>
            <ac:grpSpMk id="29" creationId="{AF19A774-30A5-488B-9BAF-629C6440294E}"/>
          </ac:grpSpMkLst>
        </pc:grpChg>
        <pc:grpChg chg="add del">
          <ac:chgData name="Cu Duc Dang 20173199" userId="S::khoa.cdd173199@sis.hust.edu.vn::49d06b2b-8664-4360-a310-556d913481c0" providerId="AD" clId="Web-{633E4955-8FD2-C541-56FD-9E377215569C}" dt="2020-12-20T22:07:09.225" v="289"/>
          <ac:grpSpMkLst>
            <pc:docMk/>
            <pc:sldMk cId="614198915" sldId="277"/>
            <ac:grpSpMk id="37" creationId="{8214E4A5-A0D2-42C4-8D14-D2A7E495F041}"/>
          </ac:grpSpMkLst>
        </pc:grpChg>
        <pc:picChg chg="add mod ord">
          <ac:chgData name="Cu Duc Dang 20173199" userId="S::khoa.cdd173199@sis.hust.edu.vn::49d06b2b-8664-4360-a310-556d913481c0" providerId="AD" clId="Web-{633E4955-8FD2-C541-56FD-9E377215569C}" dt="2020-12-20T22:09:21.119" v="333" actId="14100"/>
          <ac:picMkLst>
            <pc:docMk/>
            <pc:sldMk cId="614198915" sldId="277"/>
            <ac:picMk id="4" creationId="{CC86CDDC-2EA4-4046-8949-4A66BF75018F}"/>
          </ac:picMkLst>
        </pc:picChg>
        <pc:cxnChg chg="add del">
          <ac:chgData name="Cu Duc Dang 20173199" userId="S::khoa.cdd173199@sis.hust.edu.vn::49d06b2b-8664-4360-a310-556d913481c0" providerId="AD" clId="Web-{633E4955-8FD2-C541-56FD-9E377215569C}" dt="2020-12-20T22:07:15.929" v="291"/>
          <ac:cxnSpMkLst>
            <pc:docMk/>
            <pc:sldMk cId="614198915" sldId="277"/>
            <ac:cxnSpMk id="8" creationId="{E2FFB46B-05BC-4950-B18A-9593FDAE6ED7}"/>
          </ac:cxnSpMkLst>
        </pc:cxnChg>
      </pc:sldChg>
      <pc:sldChg chg="addSp delSp modSp add replId">
        <pc:chgData name="Cu Duc Dang 20173199" userId="S::khoa.cdd173199@sis.hust.edu.vn::49d06b2b-8664-4360-a310-556d913481c0" providerId="AD" clId="Web-{633E4955-8FD2-C541-56FD-9E377215569C}" dt="2020-12-21T02:33:06.809" v="454" actId="14100"/>
        <pc:sldMkLst>
          <pc:docMk/>
          <pc:sldMk cId="2819316765" sldId="278"/>
        </pc:sldMkLst>
        <pc:spChg chg="mod">
          <ac:chgData name="Cu Duc Dang 20173199" userId="S::khoa.cdd173199@sis.hust.edu.vn::49d06b2b-8664-4360-a310-556d913481c0" providerId="AD" clId="Web-{633E4955-8FD2-C541-56FD-9E377215569C}" dt="2020-12-21T02:29:59.508" v="413" actId="20577"/>
          <ac:spMkLst>
            <pc:docMk/>
            <pc:sldMk cId="2819316765" sldId="278"/>
            <ac:spMk id="3" creationId="{D93A2EDE-B5A3-4C5D-B01B-852DF40665D4}"/>
          </ac:spMkLst>
        </pc:spChg>
        <pc:spChg chg="add del mod">
          <ac:chgData name="Cu Duc Dang 20173199" userId="S::khoa.cdd173199@sis.hust.edu.vn::49d06b2b-8664-4360-a310-556d913481c0" providerId="AD" clId="Web-{633E4955-8FD2-C541-56FD-9E377215569C}" dt="2020-12-21T02:26:57.334" v="350"/>
          <ac:spMkLst>
            <pc:docMk/>
            <pc:sldMk cId="2819316765" sldId="278"/>
            <ac:spMk id="4" creationId="{E1EA3693-2775-42E4-BDB3-1D7E4DA5A315}"/>
          </ac:spMkLst>
        </pc:spChg>
        <pc:picChg chg="add mod">
          <ac:chgData name="Cu Duc Dang 20173199" userId="S::khoa.cdd173199@sis.hust.edu.vn::49d06b2b-8664-4360-a310-556d913481c0" providerId="AD" clId="Web-{633E4955-8FD2-C541-56FD-9E377215569C}" dt="2020-12-21T02:32:23.105" v="449" actId="1076"/>
          <ac:picMkLst>
            <pc:docMk/>
            <pc:sldMk cId="2819316765" sldId="278"/>
            <ac:picMk id="5" creationId="{59FB56D4-71F3-4A11-BAFA-A20B4321E46E}"/>
          </ac:picMkLst>
        </pc:picChg>
        <pc:picChg chg="add mod">
          <ac:chgData name="Cu Duc Dang 20173199" userId="S::khoa.cdd173199@sis.hust.edu.vn::49d06b2b-8664-4360-a310-556d913481c0" providerId="AD" clId="Web-{633E4955-8FD2-C541-56FD-9E377215569C}" dt="2020-12-21T02:29:14.855" v="392" actId="1076"/>
          <ac:picMkLst>
            <pc:docMk/>
            <pc:sldMk cId="2819316765" sldId="278"/>
            <ac:picMk id="6" creationId="{DB8128A3-8636-41DC-91CE-2254760E35F9}"/>
          </ac:picMkLst>
        </pc:picChg>
        <pc:picChg chg="del">
          <ac:chgData name="Cu Duc Dang 20173199" userId="S::khoa.cdd173199@sis.hust.edu.vn::49d06b2b-8664-4360-a310-556d913481c0" providerId="AD" clId="Web-{633E4955-8FD2-C541-56FD-9E377215569C}" dt="2020-12-21T02:26:44.099" v="339"/>
          <ac:picMkLst>
            <pc:docMk/>
            <pc:sldMk cId="2819316765" sldId="278"/>
            <ac:picMk id="7" creationId="{6CA0DDC2-2FC6-4D93-B451-9A68F063694C}"/>
          </ac:picMkLst>
        </pc:picChg>
        <pc:picChg chg="add mod">
          <ac:chgData name="Cu Duc Dang 20173199" userId="S::khoa.cdd173199@sis.hust.edu.vn::49d06b2b-8664-4360-a310-556d913481c0" providerId="AD" clId="Web-{633E4955-8FD2-C541-56FD-9E377215569C}" dt="2020-12-21T02:29:41.632" v="397" actId="1076"/>
          <ac:picMkLst>
            <pc:docMk/>
            <pc:sldMk cId="2819316765" sldId="278"/>
            <ac:picMk id="8" creationId="{73F272D6-9222-49F5-9A3C-68D7F485E220}"/>
          </ac:picMkLst>
        </pc:picChg>
        <pc:picChg chg="add mod">
          <ac:chgData name="Cu Duc Dang 20173199" userId="S::khoa.cdd173199@sis.hust.edu.vn::49d06b2b-8664-4360-a310-556d913481c0" providerId="AD" clId="Web-{633E4955-8FD2-C541-56FD-9E377215569C}" dt="2020-12-21T02:33:06.809" v="454" actId="14100"/>
          <ac:picMkLst>
            <pc:docMk/>
            <pc:sldMk cId="2819316765" sldId="278"/>
            <ac:picMk id="9" creationId="{1670F638-0CE6-4C1E-ACD8-2C187318EBD2}"/>
          </ac:picMkLst>
        </pc:picChg>
      </pc:sldChg>
      <pc:sldChg chg="addSp delSp modSp add replId">
        <pc:chgData name="Cu Duc Dang 20173199" userId="S::khoa.cdd173199@sis.hust.edu.vn::49d06b2b-8664-4360-a310-556d913481c0" providerId="AD" clId="Web-{633E4955-8FD2-C541-56FD-9E377215569C}" dt="2020-12-21T02:32:18.902" v="448" actId="14100"/>
        <pc:sldMkLst>
          <pc:docMk/>
          <pc:sldMk cId="4235097373" sldId="279"/>
        </pc:sldMkLst>
        <pc:spChg chg="mod">
          <ac:chgData name="Cu Duc Dang 20173199" userId="S::khoa.cdd173199@sis.hust.edu.vn::49d06b2b-8664-4360-a310-556d913481c0" providerId="AD" clId="Web-{633E4955-8FD2-C541-56FD-9E377215569C}" dt="2020-12-21T02:30:24.368" v="425" actId="20577"/>
          <ac:spMkLst>
            <pc:docMk/>
            <pc:sldMk cId="4235097373" sldId="279"/>
            <ac:spMk id="3" creationId="{D93A2EDE-B5A3-4C5D-B01B-852DF40665D4}"/>
          </ac:spMkLst>
        </pc:spChg>
        <pc:picChg chg="add mod">
          <ac:chgData name="Cu Duc Dang 20173199" userId="S::khoa.cdd173199@sis.hust.edu.vn::49d06b2b-8664-4360-a310-556d913481c0" providerId="AD" clId="Web-{633E4955-8FD2-C541-56FD-9E377215569C}" dt="2020-12-21T02:32:09.152" v="444" actId="1076"/>
          <ac:picMkLst>
            <pc:docMk/>
            <pc:sldMk cId="4235097373" sldId="279"/>
            <ac:picMk id="4" creationId="{0F07796A-49F7-458F-B1F6-4F7C2F5EF3A6}"/>
          </ac:picMkLst>
        </pc:picChg>
        <pc:picChg chg="del">
          <ac:chgData name="Cu Duc Dang 20173199" userId="S::khoa.cdd173199@sis.hust.edu.vn::49d06b2b-8664-4360-a310-556d913481c0" providerId="AD" clId="Web-{633E4955-8FD2-C541-56FD-9E377215569C}" dt="2020-12-21T02:31:14.244" v="429"/>
          <ac:picMkLst>
            <pc:docMk/>
            <pc:sldMk cId="4235097373" sldId="279"/>
            <ac:picMk id="5" creationId="{59FB56D4-71F3-4A11-BAFA-A20B4321E46E}"/>
          </ac:picMkLst>
        </pc:picChg>
        <pc:picChg chg="del">
          <ac:chgData name="Cu Duc Dang 20173199" userId="S::khoa.cdd173199@sis.hust.edu.vn::49d06b2b-8664-4360-a310-556d913481c0" providerId="AD" clId="Web-{633E4955-8FD2-C541-56FD-9E377215569C}" dt="2020-12-21T02:31:15.056" v="430"/>
          <ac:picMkLst>
            <pc:docMk/>
            <pc:sldMk cId="4235097373" sldId="279"/>
            <ac:picMk id="6" creationId="{DB8128A3-8636-41DC-91CE-2254760E35F9}"/>
          </ac:picMkLst>
        </pc:picChg>
        <pc:picChg chg="add mod">
          <ac:chgData name="Cu Duc Dang 20173199" userId="S::khoa.cdd173199@sis.hust.edu.vn::49d06b2b-8664-4360-a310-556d913481c0" providerId="AD" clId="Web-{633E4955-8FD2-C541-56FD-9E377215569C}" dt="2020-12-21T02:32:18.902" v="448" actId="14100"/>
          <ac:picMkLst>
            <pc:docMk/>
            <pc:sldMk cId="4235097373" sldId="279"/>
            <ac:picMk id="7" creationId="{CA4C6A2E-1DD8-4F5D-9980-26DBA43772F7}"/>
          </ac:picMkLst>
        </pc:picChg>
        <pc:picChg chg="del">
          <ac:chgData name="Cu Duc Dang 20173199" userId="S::khoa.cdd173199@sis.hust.edu.vn::49d06b2b-8664-4360-a310-556d913481c0" providerId="AD" clId="Web-{633E4955-8FD2-C541-56FD-9E377215569C}" dt="2020-12-21T02:31:13.291" v="428"/>
          <ac:picMkLst>
            <pc:docMk/>
            <pc:sldMk cId="4235097373" sldId="279"/>
            <ac:picMk id="8" creationId="{73F272D6-9222-49F5-9A3C-68D7F485E220}"/>
          </ac:picMkLst>
        </pc:picChg>
      </pc:sldChg>
      <pc:sldChg chg="addSp delSp modSp add del ord replId">
        <pc:chgData name="Cu Duc Dang 20173199" userId="S::khoa.cdd173199@sis.hust.edu.vn::49d06b2b-8664-4360-a310-556d913481c0" providerId="AD" clId="Web-{633E4955-8FD2-C541-56FD-9E377215569C}" dt="2020-12-21T02:38:29.927" v="586"/>
        <pc:sldMkLst>
          <pc:docMk/>
          <pc:sldMk cId="233539928" sldId="280"/>
        </pc:sldMkLst>
        <pc:spChg chg="mod">
          <ac:chgData name="Cu Duc Dang 20173199" userId="S::khoa.cdd173199@sis.hust.edu.vn::49d06b2b-8664-4360-a310-556d913481c0" providerId="AD" clId="Web-{633E4955-8FD2-C541-56FD-9E377215569C}" dt="2020-12-21T02:35:45.985" v="520" actId="20577"/>
          <ac:spMkLst>
            <pc:docMk/>
            <pc:sldMk cId="233539928" sldId="280"/>
            <ac:spMk id="3" creationId="{D6228F02-08D5-4CDF-9025-D90AF10624D1}"/>
          </ac:spMkLst>
        </pc:spChg>
        <pc:picChg chg="add mod">
          <ac:chgData name="Cu Duc Dang 20173199" userId="S::khoa.cdd173199@sis.hust.edu.vn::49d06b2b-8664-4360-a310-556d913481c0" providerId="AD" clId="Web-{633E4955-8FD2-C541-56FD-9E377215569C}" dt="2020-12-21T02:36:31.284" v="528" actId="14100"/>
          <ac:picMkLst>
            <pc:docMk/>
            <pc:sldMk cId="233539928" sldId="280"/>
            <ac:picMk id="4" creationId="{C5FB9EA2-F1DC-49F4-AF8F-0CB1EB50578A}"/>
          </ac:picMkLst>
        </pc:picChg>
        <pc:picChg chg="del">
          <ac:chgData name="Cu Duc Dang 20173199" userId="S::khoa.cdd173199@sis.hust.edu.vn::49d06b2b-8664-4360-a310-556d913481c0" providerId="AD" clId="Web-{633E4955-8FD2-C541-56FD-9E377215569C}" dt="2020-12-21T02:34:26.265" v="459"/>
          <ac:picMkLst>
            <pc:docMk/>
            <pc:sldMk cId="233539928" sldId="280"/>
            <ac:picMk id="5" creationId="{9B87B1A4-1B81-423E-BD14-460DE39EABBB}"/>
          </ac:picMkLst>
        </pc:picChg>
      </pc:sldChg>
      <pc:sldChg chg="addSp delSp modSp add del replId">
        <pc:chgData name="Cu Duc Dang 20173199" userId="S::khoa.cdd173199@sis.hust.edu.vn::49d06b2b-8664-4360-a310-556d913481c0" providerId="AD" clId="Web-{633E4955-8FD2-C541-56FD-9E377215569C}" dt="2020-12-21T02:38:31.506" v="587"/>
        <pc:sldMkLst>
          <pc:docMk/>
          <pc:sldMk cId="316526094" sldId="281"/>
        </pc:sldMkLst>
        <pc:spChg chg="mod">
          <ac:chgData name="Cu Duc Dang 20173199" userId="S::khoa.cdd173199@sis.hust.edu.vn::49d06b2b-8664-4360-a310-556d913481c0" providerId="AD" clId="Web-{633E4955-8FD2-C541-56FD-9E377215569C}" dt="2020-12-21T02:37:03.753" v="577" actId="20577"/>
          <ac:spMkLst>
            <pc:docMk/>
            <pc:sldMk cId="316526094" sldId="281"/>
            <ac:spMk id="3" creationId="{D6228F02-08D5-4CDF-9025-D90AF10624D1}"/>
          </ac:spMkLst>
        </pc:spChg>
        <pc:picChg chg="del">
          <ac:chgData name="Cu Duc Dang 20173199" userId="S::khoa.cdd173199@sis.hust.edu.vn::49d06b2b-8664-4360-a310-556d913481c0" providerId="AD" clId="Web-{633E4955-8FD2-C541-56FD-9E377215569C}" dt="2020-12-21T02:37:05.113" v="579"/>
          <ac:picMkLst>
            <pc:docMk/>
            <pc:sldMk cId="316526094" sldId="281"/>
            <ac:picMk id="4" creationId="{C5FB9EA2-F1DC-49F4-AF8F-0CB1EB50578A}"/>
          </ac:picMkLst>
        </pc:picChg>
        <pc:picChg chg="add mod">
          <ac:chgData name="Cu Duc Dang 20173199" userId="S::khoa.cdd173199@sis.hust.edu.vn::49d06b2b-8664-4360-a310-556d913481c0" providerId="AD" clId="Web-{633E4955-8FD2-C541-56FD-9E377215569C}" dt="2020-12-21T02:37:37.567" v="585" actId="14100"/>
          <ac:picMkLst>
            <pc:docMk/>
            <pc:sldMk cId="316526094" sldId="281"/>
            <ac:picMk id="5" creationId="{4D4D4E5D-7F67-4D1C-947D-E374009C5134}"/>
          </ac:picMkLst>
        </pc:picChg>
      </pc:sldChg>
    </pc:docChg>
  </pc:docChgLst>
  <pc:docChgLst>
    <pc:chgData name="Cu Duc Dang 20173199" userId="S::khoa.cdd173199@sis.hust.edu.vn::49d06b2b-8664-4360-a310-556d913481c0" providerId="AD" clId="Web-{BF4BFE3C-C8C4-C53F-91DD-E641959CB3CD}"/>
    <pc:docChg chg="modSld">
      <pc:chgData name="Cu Duc Dang 20173199" userId="S::khoa.cdd173199@sis.hust.edu.vn::49d06b2b-8664-4360-a310-556d913481c0" providerId="AD" clId="Web-{BF4BFE3C-C8C4-C53F-91DD-E641959CB3CD}" dt="2020-12-21T02:42:56.553" v="23" actId="20577"/>
      <pc:docMkLst>
        <pc:docMk/>
      </pc:docMkLst>
      <pc:sldChg chg="modSp">
        <pc:chgData name="Cu Duc Dang 20173199" userId="S::khoa.cdd173199@sis.hust.edu.vn::49d06b2b-8664-4360-a310-556d913481c0" providerId="AD" clId="Web-{BF4BFE3C-C8C4-C53F-91DD-E641959CB3CD}" dt="2020-12-21T02:42:56.553" v="22" actId="20577"/>
        <pc:sldMkLst>
          <pc:docMk/>
          <pc:sldMk cId="0" sldId="256"/>
        </pc:sldMkLst>
        <pc:spChg chg="mod">
          <ac:chgData name="Cu Duc Dang 20173199" userId="S::khoa.cdd173199@sis.hust.edu.vn::49d06b2b-8664-4360-a310-556d913481c0" providerId="AD" clId="Web-{BF4BFE3C-C8C4-C53F-91DD-E641959CB3CD}" dt="2020-12-21T02:42:35.741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Cu Duc Dang 20173199" userId="S::khoa.cdd173199@sis.hust.edu.vn::49d06b2b-8664-4360-a310-556d913481c0" providerId="AD" clId="Web-{BF4BFE3C-C8C4-C53F-91DD-E641959CB3CD}" dt="2020-12-21T02:42:56.553" v="22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CCCDB-CEFD-43DE-9F8A-07CD348ED729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24E94-E4BB-4AB2-8F9B-C0F2FBC0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Master subtitle style</a:t>
            </a:r>
            <a:br>
              <a:rPr lang="en-US" dirty="0">
                <a:uFillTx/>
              </a:rPr>
            </a:b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uFillTx/>
              </a:defRPr>
            </a:lvl1pPr>
            <a:lvl2pPr marL="342900" indent="0" algn="ctr">
              <a:buNone/>
              <a:defRPr sz="1500">
                <a:uFillTx/>
              </a:defRPr>
            </a:lvl2pPr>
            <a:lvl3pPr marL="685800" indent="0" algn="ctr">
              <a:buNone/>
              <a:defRPr sz="1350">
                <a:uFillTx/>
              </a:defRPr>
            </a:lvl3pPr>
            <a:lvl4pPr marL="1028700" indent="0" algn="ctr">
              <a:buNone/>
              <a:defRPr sz="1200">
                <a:uFillTx/>
              </a:defRPr>
            </a:lvl4pPr>
            <a:lvl5pPr marL="1371600" indent="0" algn="ctr">
              <a:buNone/>
              <a:defRPr sz="1200">
                <a:uFillTx/>
              </a:defRPr>
            </a:lvl5pPr>
            <a:lvl6pPr marL="1714500" indent="0" algn="ctr">
              <a:buNone/>
              <a:defRPr sz="1200">
                <a:uFillTx/>
              </a:defRPr>
            </a:lvl6pPr>
            <a:lvl7pPr marL="2057400" indent="0" algn="ctr">
              <a:buNone/>
              <a:defRPr sz="1200">
                <a:uFillTx/>
              </a:defRPr>
            </a:lvl7pPr>
            <a:lvl8pPr marL="2400300" indent="0" algn="ctr">
              <a:buNone/>
              <a:defRPr sz="1200">
                <a:uFillTx/>
              </a:defRPr>
            </a:lvl8pPr>
            <a:lvl9pPr marL="2743200" indent="0" algn="ctr">
              <a:buNone/>
              <a:defRPr sz="1200"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uFillTx/>
              </a:rPr>
              <a:t>12/20/2020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uFillTx/>
              </a:rPr>
              <a:t>12/20/2020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uFillTx/>
              </a:rPr>
              <a:t>12/20/2020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uFillTx/>
              </a:rPr>
              <a:t>12/20/2020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uFillTx/>
              </a:rPr>
              <a:t>12/20/2020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uFillTx/>
              </a:rPr>
              <a:t>12/20/2020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uFillTx/>
              </a:defRPr>
            </a:lvl1pPr>
            <a:lvl2pPr marL="342900" indent="0">
              <a:buNone/>
              <a:defRPr sz="1500" b="1">
                <a:uFillTx/>
              </a:defRPr>
            </a:lvl2pPr>
            <a:lvl3pPr marL="685800" indent="0">
              <a:buNone/>
              <a:defRPr sz="1350" b="1">
                <a:uFillTx/>
              </a:defRPr>
            </a:lvl3pPr>
            <a:lvl4pPr marL="1028700" indent="0">
              <a:buNone/>
              <a:defRPr sz="1200" b="1">
                <a:uFillTx/>
              </a:defRPr>
            </a:lvl4pPr>
            <a:lvl5pPr marL="1371600" indent="0">
              <a:buNone/>
              <a:defRPr sz="1200" b="1">
                <a:uFillTx/>
              </a:defRPr>
            </a:lvl5pPr>
            <a:lvl6pPr marL="1714500" indent="0">
              <a:buNone/>
              <a:defRPr sz="1200" b="1">
                <a:uFillTx/>
              </a:defRPr>
            </a:lvl6pPr>
            <a:lvl7pPr marL="2057400" indent="0">
              <a:buNone/>
              <a:defRPr sz="1200" b="1">
                <a:uFillTx/>
              </a:defRPr>
            </a:lvl7pPr>
            <a:lvl8pPr marL="2400300" indent="0">
              <a:buNone/>
              <a:defRPr sz="1200" b="1">
                <a:uFillTx/>
              </a:defRPr>
            </a:lvl8pPr>
            <a:lvl9pPr marL="2743200" indent="0">
              <a:buNone/>
              <a:defRPr sz="12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uFillTx/>
              </a:defRPr>
            </a:lvl1pPr>
            <a:lvl2pPr marL="342900" indent="0">
              <a:buNone/>
              <a:defRPr sz="1500" b="1">
                <a:uFillTx/>
              </a:defRPr>
            </a:lvl2pPr>
            <a:lvl3pPr marL="685800" indent="0">
              <a:buNone/>
              <a:defRPr sz="1350" b="1">
                <a:uFillTx/>
              </a:defRPr>
            </a:lvl3pPr>
            <a:lvl4pPr marL="1028700" indent="0">
              <a:buNone/>
              <a:defRPr sz="1200" b="1">
                <a:uFillTx/>
              </a:defRPr>
            </a:lvl4pPr>
            <a:lvl5pPr marL="1371600" indent="0">
              <a:buNone/>
              <a:defRPr sz="1200" b="1">
                <a:uFillTx/>
              </a:defRPr>
            </a:lvl5pPr>
            <a:lvl6pPr marL="1714500" indent="0">
              <a:buNone/>
              <a:defRPr sz="1200" b="1">
                <a:uFillTx/>
              </a:defRPr>
            </a:lvl6pPr>
            <a:lvl7pPr marL="2057400" indent="0">
              <a:buNone/>
              <a:defRPr sz="1200" b="1">
                <a:uFillTx/>
              </a:defRPr>
            </a:lvl7pPr>
            <a:lvl8pPr marL="2400300" indent="0">
              <a:buNone/>
              <a:defRPr sz="1200" b="1">
                <a:uFillTx/>
              </a:defRPr>
            </a:lvl8pPr>
            <a:lvl9pPr marL="2743200" indent="0">
              <a:buNone/>
              <a:defRPr sz="12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uFillTx/>
              </a:rPr>
              <a:t>12/20/2020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uFillTx/>
              </a:rPr>
              <a:t>12/20/2020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uFillTx/>
              </a:rPr>
              <a:t>12/20/2020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100">
                <a:uFillTx/>
              </a:defRPr>
            </a:lvl2pPr>
            <a:lvl3pPr>
              <a:defRPr sz="1800">
                <a:uFillTx/>
              </a:defRPr>
            </a:lvl3pPr>
            <a:lvl4pPr>
              <a:defRPr sz="1500">
                <a:uFillTx/>
              </a:defRPr>
            </a:lvl4pPr>
            <a:lvl5pPr>
              <a:defRPr sz="1500">
                <a:uFillTx/>
              </a:defRPr>
            </a:lvl5pPr>
            <a:lvl6pPr>
              <a:defRPr sz="1500">
                <a:uFillTx/>
              </a:defRPr>
            </a:lvl6pPr>
            <a:lvl7pPr>
              <a:defRPr sz="1500">
                <a:uFillTx/>
              </a:defRPr>
            </a:lvl7pPr>
            <a:lvl8pPr>
              <a:defRPr sz="1500">
                <a:uFillTx/>
              </a:defRPr>
            </a:lvl8pPr>
            <a:lvl9pPr>
              <a:defRPr sz="15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uFillTx/>
              </a:defRPr>
            </a:lvl1pPr>
            <a:lvl2pPr marL="342900" indent="0">
              <a:buNone/>
              <a:defRPr sz="1050">
                <a:uFillTx/>
              </a:defRPr>
            </a:lvl2pPr>
            <a:lvl3pPr marL="685800" indent="0">
              <a:buNone/>
              <a:defRPr sz="900">
                <a:uFillTx/>
              </a:defRPr>
            </a:lvl3pPr>
            <a:lvl4pPr marL="1028700" indent="0">
              <a:buNone/>
              <a:defRPr sz="750">
                <a:uFillTx/>
              </a:defRPr>
            </a:lvl4pPr>
            <a:lvl5pPr marL="1371600" indent="0">
              <a:buNone/>
              <a:defRPr sz="750">
                <a:uFillTx/>
              </a:defRPr>
            </a:lvl5pPr>
            <a:lvl6pPr marL="1714500" indent="0">
              <a:buNone/>
              <a:defRPr sz="750">
                <a:uFillTx/>
              </a:defRPr>
            </a:lvl6pPr>
            <a:lvl7pPr marL="2057400" indent="0">
              <a:buNone/>
              <a:defRPr sz="750">
                <a:uFillTx/>
              </a:defRPr>
            </a:lvl7pPr>
            <a:lvl8pPr marL="2400300" indent="0">
              <a:buNone/>
              <a:defRPr sz="750">
                <a:uFillTx/>
              </a:defRPr>
            </a:lvl8pPr>
            <a:lvl9pPr marL="2743200" indent="0">
              <a:buNone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uFillTx/>
              </a:rPr>
              <a:t>12/20/2020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>
                <a:uFillTx/>
              </a:defRPr>
            </a:lvl1pPr>
            <a:lvl2pPr marL="342900" indent="0">
              <a:buNone/>
              <a:defRPr sz="2100">
                <a:uFillTx/>
              </a:defRPr>
            </a:lvl2pPr>
            <a:lvl3pPr marL="685800" indent="0">
              <a:buNone/>
              <a:defRPr sz="1800">
                <a:uFillTx/>
              </a:defRPr>
            </a:lvl3pPr>
            <a:lvl4pPr marL="1028700" indent="0">
              <a:buNone/>
              <a:defRPr sz="1500">
                <a:uFillTx/>
              </a:defRPr>
            </a:lvl4pPr>
            <a:lvl5pPr marL="1371600" indent="0">
              <a:buNone/>
              <a:defRPr sz="1500">
                <a:uFillTx/>
              </a:defRPr>
            </a:lvl5pPr>
            <a:lvl6pPr marL="1714500" indent="0">
              <a:buNone/>
              <a:defRPr sz="1500">
                <a:uFillTx/>
              </a:defRPr>
            </a:lvl6pPr>
            <a:lvl7pPr marL="2057400" indent="0">
              <a:buNone/>
              <a:defRPr sz="1500">
                <a:uFillTx/>
              </a:defRPr>
            </a:lvl7pPr>
            <a:lvl8pPr marL="2400300" indent="0">
              <a:buNone/>
              <a:defRPr sz="1500">
                <a:uFillTx/>
              </a:defRPr>
            </a:lvl8pPr>
            <a:lvl9pPr marL="2743200" indent="0">
              <a:buNone/>
              <a:defRPr sz="15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uFillTx/>
              </a:defRPr>
            </a:lvl1pPr>
            <a:lvl2pPr marL="342900" indent="0">
              <a:buNone/>
              <a:defRPr sz="1050">
                <a:uFillTx/>
              </a:defRPr>
            </a:lvl2pPr>
            <a:lvl3pPr marL="685800" indent="0">
              <a:buNone/>
              <a:defRPr sz="900">
                <a:uFillTx/>
              </a:defRPr>
            </a:lvl3pPr>
            <a:lvl4pPr marL="1028700" indent="0">
              <a:buNone/>
              <a:defRPr sz="750">
                <a:uFillTx/>
              </a:defRPr>
            </a:lvl4pPr>
            <a:lvl5pPr marL="1371600" indent="0">
              <a:buNone/>
              <a:defRPr sz="750">
                <a:uFillTx/>
              </a:defRPr>
            </a:lvl5pPr>
            <a:lvl6pPr marL="1714500" indent="0">
              <a:buNone/>
              <a:defRPr sz="750">
                <a:uFillTx/>
              </a:defRPr>
            </a:lvl6pPr>
            <a:lvl7pPr marL="2057400" indent="0">
              <a:buNone/>
              <a:defRPr sz="750">
                <a:uFillTx/>
              </a:defRPr>
            </a:lvl7pPr>
            <a:lvl8pPr marL="2400300" indent="0">
              <a:buNone/>
              <a:defRPr sz="750">
                <a:uFillTx/>
              </a:defRPr>
            </a:lvl8pPr>
            <a:lvl9pPr marL="2743200" indent="0">
              <a:buNone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>
                <a:uFillTx/>
              </a:rPr>
              <a:t>12/20/2020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0EC2761-52B0-42C5-B01B-DF8F69615AE5}" type="datetimeFigureOut">
              <a:rPr lang="en-US" smtClean="0">
                <a:uFillTx/>
              </a:rPr>
              <a:t>12/20/2020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02EBBDA-6239-48A4-BF42-145536EAE284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812" y="889000"/>
            <a:ext cx="6858000" cy="22361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Báo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cáo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BTL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môn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:</a:t>
            </a:r>
            <a:br>
              <a:rPr lang="en-US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Công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nghệ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 web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và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dịch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vụ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trực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tuyến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/>
                <a:cs typeface="Times New Roman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Thành </a:t>
            </a:r>
            <a:r>
              <a:rPr lang="en-US" dirty="0" err="1">
                <a:latin typeface="Times New Roman"/>
                <a:cs typeface="Times New Roman"/>
              </a:rPr>
              <a:t>viên</a:t>
            </a:r>
            <a:r>
              <a:rPr lang="en-US" dirty="0">
                <a:uFillTx/>
                <a:latin typeface="Times New Roman"/>
                <a:cs typeface="Times New Roman"/>
              </a:rPr>
              <a:t>: 	Hoàng Văn </a:t>
            </a:r>
            <a:r>
              <a:rPr lang="en-US" dirty="0" err="1">
                <a:uFillTx/>
                <a:latin typeface="Times New Roman"/>
                <a:cs typeface="Times New Roman"/>
              </a:rPr>
              <a:t>Chương</a:t>
            </a:r>
            <a:r>
              <a:rPr lang="en-US" dirty="0">
                <a:uFillTx/>
                <a:latin typeface="Times New Roman"/>
                <a:cs typeface="Times New Roman"/>
              </a:rPr>
              <a:t> 20172984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			Phạm Thành Phong 20173297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uFillTx/>
                <a:latin typeface="Times New Roman"/>
                <a:cs typeface="Times New Roman"/>
              </a:rPr>
              <a:t>			</a:t>
            </a:r>
            <a:r>
              <a:rPr lang="en-US" dirty="0" err="1">
                <a:uFillTx/>
                <a:latin typeface="Times New Roman"/>
                <a:cs typeface="Times New Roman"/>
              </a:rPr>
              <a:t>C</a:t>
            </a:r>
            <a:r>
              <a:rPr lang="en-US" dirty="0" err="1">
                <a:latin typeface="Times New Roman"/>
                <a:cs typeface="Times New Roman"/>
              </a:rPr>
              <a:t>ù</a:t>
            </a:r>
            <a:r>
              <a:rPr lang="en-US" dirty="0">
                <a:latin typeface="Times New Roman"/>
                <a:cs typeface="Times New Roman"/>
              </a:rPr>
              <a:t> Đức </a:t>
            </a:r>
            <a:r>
              <a:rPr lang="en-US" dirty="0" err="1">
                <a:latin typeface="Times New Roman"/>
                <a:cs typeface="Times New Roman"/>
              </a:rPr>
              <a:t>Đăng</a:t>
            </a:r>
            <a:r>
              <a:rPr lang="en-US" dirty="0">
                <a:latin typeface="Times New Roman"/>
                <a:cs typeface="Times New Roman"/>
              </a:rPr>
              <a:t> Khoa 20173199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uFillTx/>
                <a:latin typeface="Times New Roman"/>
                <a:cs typeface="Times New Roman"/>
              </a:rPr>
              <a:t>			Nguyễn </a:t>
            </a:r>
            <a:r>
              <a:rPr lang="en-US" dirty="0" err="1">
                <a:uFillTx/>
                <a:latin typeface="Times New Roman"/>
                <a:cs typeface="Times New Roman"/>
              </a:rPr>
              <a:t>Doãn</a:t>
            </a:r>
            <a:r>
              <a:rPr lang="en-US" dirty="0">
                <a:uFillTx/>
                <a:latin typeface="Times New Roman"/>
                <a:cs typeface="Times New Roman"/>
              </a:rPr>
              <a:t> Tùng 20173451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32D9F-1FA9-4DC0-B086-A56692C42A57}"/>
              </a:ext>
            </a:extLst>
          </p:cNvPr>
          <p:cNvSpPr txBox="1"/>
          <p:nvPr/>
        </p:nvSpPr>
        <p:spPr>
          <a:xfrm>
            <a:off x="1143000" y="3125173"/>
            <a:ext cx="650294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Nhóm: 404 Not Found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5D43-BD42-4094-97F0-87ED362C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8F02-08D5-4CDF-9025-D90AF106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cơ bản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7B1A4-1B81-423E-BD14-460DE39E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3" y="2289771"/>
            <a:ext cx="8203474" cy="377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8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228C-5DE3-443C-9543-E6F1ED86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Triển khai: các chức năng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59D6-34E8-4FB8-A5FD-A9ADB661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Xem danh sách các phòng.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Đặt phòng theo yêu cầu.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sách thuê phòng.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viên.</a:t>
            </a:r>
          </a:p>
        </p:txBody>
      </p:sp>
    </p:spTree>
    <p:extLst>
      <p:ext uri="{BB962C8B-B14F-4D97-AF65-F5344CB8AC3E}">
        <p14:creationId xmlns:p14="http://schemas.microsoft.com/office/powerpoint/2010/main" val="125022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0562-38F4-447C-A48B-6F5D96AD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Reponsive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21A4D-3F14-43A1-9B72-A265B2F58C02}"/>
              </a:ext>
            </a:extLst>
          </p:cNvPr>
          <p:cNvSpPr txBox="1"/>
          <p:nvPr/>
        </p:nvSpPr>
        <p:spPr>
          <a:xfrm>
            <a:off x="1767297" y="1279605"/>
            <a:ext cx="175786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/>
              <a:t>Mobile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3601E-0DF0-477E-B7FF-74DFFB2B080B}"/>
              </a:ext>
            </a:extLst>
          </p:cNvPr>
          <p:cNvSpPr txBox="1"/>
          <p:nvPr/>
        </p:nvSpPr>
        <p:spPr>
          <a:xfrm>
            <a:off x="6497773" y="1279605"/>
            <a:ext cx="214230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/>
              <a:t>Tablet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3B3B5D-681B-4DBA-A437-1947EAA27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09" y="1903862"/>
            <a:ext cx="3677163" cy="45916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F0EE0B-E03E-4CF1-8D28-13086575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29" y="1903862"/>
            <a:ext cx="229584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8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5034-D2A1-4DA1-B8E1-58194A91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Reponsive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509895-9AA4-4D81-A1C7-D1D0C080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00" y="2275796"/>
            <a:ext cx="8026400" cy="3748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061F0C-131C-4DC9-8F2E-87C28FD8604A}"/>
              </a:ext>
            </a:extLst>
          </p:cNvPr>
          <p:cNvSpPr txBox="1"/>
          <p:nvPr/>
        </p:nvSpPr>
        <p:spPr>
          <a:xfrm>
            <a:off x="558800" y="1398967"/>
            <a:ext cx="19015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56991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9109-5231-4045-89F8-D774C09B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Vấn đề bảo mật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BCB3-CA8B-4139-B819-179C8C3F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Xác thực người dùng: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0295D-B168-4B1C-97BE-D6F1396E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26" y="1714200"/>
            <a:ext cx="3291211" cy="264347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639975-D62D-4044-B21F-680636FD060C}"/>
              </a:ext>
            </a:extLst>
          </p:cNvPr>
          <p:cNvSpPr/>
          <p:nvPr/>
        </p:nvSpPr>
        <p:spPr>
          <a:xfrm>
            <a:off x="4666741" y="4996543"/>
            <a:ext cx="1632857" cy="1162594"/>
          </a:xfrm>
          <a:prstGeom prst="round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Todo</a:t>
            </a:r>
          </a:p>
          <a:p>
            <a:pPr algn="ctr"/>
            <a:r>
              <a:rPr lang="en-US"/>
              <a:t>Backend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8D1669-DE37-47E1-9D93-A140BF893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74" y="5053892"/>
            <a:ext cx="1028844" cy="104789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B3DF54-EA2B-4EAE-8409-9D0CC29D7612}"/>
              </a:ext>
            </a:extLst>
          </p:cNvPr>
          <p:cNvCxnSpPr>
            <a:cxnSpLocks/>
          </p:cNvCxnSpPr>
          <p:nvPr/>
        </p:nvCxnSpPr>
        <p:spPr>
          <a:xfrm>
            <a:off x="3589337" y="2612570"/>
            <a:ext cx="7344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835A026-33DC-4299-8E11-5168284CD0B7}"/>
              </a:ext>
            </a:extLst>
          </p:cNvPr>
          <p:cNvSpPr/>
          <p:nvPr/>
        </p:nvSpPr>
        <p:spPr>
          <a:xfrm>
            <a:off x="4008950" y="2377438"/>
            <a:ext cx="470263" cy="470263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E8BB37-DC6A-41AC-9908-619C68CB6483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4479213" y="2612570"/>
            <a:ext cx="1947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68E04F-6088-4680-A044-A17F089DA5BE}"/>
              </a:ext>
            </a:extLst>
          </p:cNvPr>
          <p:cNvSpPr txBox="1"/>
          <p:nvPr/>
        </p:nvSpPr>
        <p:spPr>
          <a:xfrm>
            <a:off x="4912692" y="2243238"/>
            <a:ext cx="115294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Login API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7EFEC9-A8F0-4658-8035-10E7F34ABEC0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5944100" y="3429000"/>
            <a:ext cx="482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40F4BAD-F700-4BB6-B32B-1C14E365DCAE}"/>
              </a:ext>
            </a:extLst>
          </p:cNvPr>
          <p:cNvSpPr/>
          <p:nvPr/>
        </p:nvSpPr>
        <p:spPr>
          <a:xfrm>
            <a:off x="5497577" y="3205738"/>
            <a:ext cx="446523" cy="446523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12FFF8-914F-4417-9CBC-319F43894338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579141" y="3429000"/>
            <a:ext cx="1918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98516B3-FA34-4B7D-BB2E-8C8B147C22FC}"/>
              </a:ext>
            </a:extLst>
          </p:cNvPr>
          <p:cNvSpPr txBox="1"/>
          <p:nvPr/>
        </p:nvSpPr>
        <p:spPr>
          <a:xfrm>
            <a:off x="4829661" y="3102664"/>
            <a:ext cx="9144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4DE1E5-2AA5-4886-8EFC-1DB531683C7E}"/>
              </a:ext>
            </a:extLst>
          </p:cNvPr>
          <p:cNvSpPr txBox="1"/>
          <p:nvPr/>
        </p:nvSpPr>
        <p:spPr>
          <a:xfrm>
            <a:off x="867430" y="2168079"/>
            <a:ext cx="1728138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/>
              <a:t>Local storage</a:t>
            </a: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2678A2D2-1272-4D4B-9C6C-B3B0BB5CBFDD}"/>
              </a:ext>
            </a:extLst>
          </p:cNvPr>
          <p:cNvSpPr/>
          <p:nvPr/>
        </p:nvSpPr>
        <p:spPr>
          <a:xfrm rot="10800000">
            <a:off x="1947127" y="4663441"/>
            <a:ext cx="1109581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0F86469-9F88-48AA-8CB6-FEBA02C51AF0}"/>
              </a:ext>
            </a:extLst>
          </p:cNvPr>
          <p:cNvCxnSpPr>
            <a:stCxn id="51" idx="2"/>
          </p:cNvCxnSpPr>
          <p:nvPr/>
        </p:nvCxnSpPr>
        <p:spPr>
          <a:xfrm flipH="1" flipV="1">
            <a:off x="1947126" y="4168588"/>
            <a:ext cx="1" cy="95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F3CB7CA-EBDF-43AF-81A4-DC71E6724C93}"/>
              </a:ext>
            </a:extLst>
          </p:cNvPr>
          <p:cNvCxnSpPr>
            <a:stCxn id="51" idx="0"/>
          </p:cNvCxnSpPr>
          <p:nvPr/>
        </p:nvCxnSpPr>
        <p:spPr>
          <a:xfrm>
            <a:off x="2501918" y="5577841"/>
            <a:ext cx="207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4274879-1BD3-4A0B-9E22-DB8360E1AAE5}"/>
              </a:ext>
            </a:extLst>
          </p:cNvPr>
          <p:cNvSpPr/>
          <p:nvPr/>
        </p:nvSpPr>
        <p:spPr>
          <a:xfrm>
            <a:off x="2638797" y="5347272"/>
            <a:ext cx="461140" cy="46114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4371AB-7C1A-4410-9376-77A2464E297B}"/>
              </a:ext>
            </a:extLst>
          </p:cNvPr>
          <p:cNvSpPr txBox="1"/>
          <p:nvPr/>
        </p:nvSpPr>
        <p:spPr>
          <a:xfrm>
            <a:off x="3030582" y="5254675"/>
            <a:ext cx="126709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Todo API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&amp; JWT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8FE9A3-93D8-4813-A9A6-3A74A6BF87F0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6299598" y="5577840"/>
            <a:ext cx="897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Đồ họa 4" descr="Server outline">
            <a:extLst>
              <a:ext uri="{FF2B5EF4-FFF2-40B4-BE49-F238E27FC236}">
                <a16:creationId xmlns:a16="http://schemas.microsoft.com/office/drawing/2014/main" id="{E4051F48-3DA7-4E2E-BE28-4D519EA03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4185" y="2124308"/>
            <a:ext cx="1650380" cy="16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3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99766-C672-4FE1-80CC-09BBC26DFF3F}"/>
              </a:ext>
            </a:extLst>
          </p:cNvPr>
          <p:cNvSpPr txBox="1"/>
          <p:nvPr/>
        </p:nvSpPr>
        <p:spPr>
          <a:xfrm>
            <a:off x="667753" y="640080"/>
            <a:ext cx="2800511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>
                <a:latin typeface="+mj-lt"/>
                <a:ea typeface="+mj-ea"/>
                <a:cs typeface="+mj-cs"/>
              </a:rPr>
              <a:t>The end!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  <a:gd name="connsiteX0" fmla="*/ 0 w 2606040"/>
              <a:gd name="connsiteY0" fmla="*/ 0 h 18288"/>
              <a:gd name="connsiteX1" fmla="*/ 599389 w 2606040"/>
              <a:gd name="connsiteY1" fmla="*/ 0 h 18288"/>
              <a:gd name="connsiteX2" fmla="*/ 1303020 w 2606040"/>
              <a:gd name="connsiteY2" fmla="*/ 0 h 18288"/>
              <a:gd name="connsiteX3" fmla="*/ 1876349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80590 w 2606040"/>
              <a:gd name="connsiteY6" fmla="*/ 18288 h 18288"/>
              <a:gd name="connsiteX7" fmla="*/ 1276960 w 2606040"/>
              <a:gd name="connsiteY7" fmla="*/ 18288 h 18288"/>
              <a:gd name="connsiteX8" fmla="*/ 65151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6645" y="4461"/>
                  <a:pt x="2607031" y="13181"/>
                  <a:pt x="2606040" y="18288"/>
                </a:cubicBezTo>
                <a:cubicBezTo>
                  <a:pt x="2260204" y="29342"/>
                  <a:pt x="2175708" y="5614"/>
                  <a:pt x="1902409" y="18288"/>
                </a:cubicBezTo>
                <a:cubicBezTo>
                  <a:pt x="1638502" y="41064"/>
                  <a:pt x="1460923" y="-16269"/>
                  <a:pt x="1276960" y="18288"/>
                </a:cubicBezTo>
                <a:cubicBezTo>
                  <a:pt x="1057717" y="14361"/>
                  <a:pt x="867956" y="2320"/>
                  <a:pt x="677570" y="18288"/>
                </a:cubicBezTo>
                <a:cubicBezTo>
                  <a:pt x="457951" y="33373"/>
                  <a:pt x="189752" y="55388"/>
                  <a:pt x="0" y="18288"/>
                </a:cubicBezTo>
                <a:cubicBezTo>
                  <a:pt x="1586" y="13022"/>
                  <a:pt x="-95" y="4569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6314" y="8448"/>
                  <a:pt x="2606550" y="14527"/>
                  <a:pt x="2606040" y="18288"/>
                </a:cubicBezTo>
                <a:cubicBezTo>
                  <a:pt x="2344840" y="2643"/>
                  <a:pt x="2192043" y="7399"/>
                  <a:pt x="1980590" y="18288"/>
                </a:cubicBezTo>
                <a:cubicBezTo>
                  <a:pt x="1783984" y="-9745"/>
                  <a:pt x="1487673" y="45908"/>
                  <a:pt x="1276960" y="18288"/>
                </a:cubicBezTo>
                <a:cubicBezTo>
                  <a:pt x="1088134" y="-41257"/>
                  <a:pt x="877974" y="49968"/>
                  <a:pt x="651510" y="18288"/>
                </a:cubicBezTo>
                <a:cubicBezTo>
                  <a:pt x="430798" y="-27764"/>
                  <a:pt x="132889" y="-33467"/>
                  <a:pt x="0" y="18288"/>
                </a:cubicBezTo>
                <a:cubicBezTo>
                  <a:pt x="212" y="10845"/>
                  <a:pt x="-833" y="6193"/>
                  <a:pt x="0" y="0"/>
                </a:cubicBezTo>
                <a:close/>
              </a:path>
              <a:path w="2606040" h="18288" fill="none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6166" y="3680"/>
                  <a:pt x="2606905" y="11461"/>
                  <a:pt x="2606040" y="18288"/>
                </a:cubicBezTo>
                <a:cubicBezTo>
                  <a:pt x="2234648" y="26976"/>
                  <a:pt x="2180202" y="-10361"/>
                  <a:pt x="1902409" y="18288"/>
                </a:cubicBezTo>
                <a:cubicBezTo>
                  <a:pt x="1635562" y="47194"/>
                  <a:pt x="1477339" y="4794"/>
                  <a:pt x="1276960" y="18288"/>
                </a:cubicBezTo>
                <a:cubicBezTo>
                  <a:pt x="1058094" y="66922"/>
                  <a:pt x="904206" y="-20636"/>
                  <a:pt x="677570" y="18288"/>
                </a:cubicBezTo>
                <a:cubicBezTo>
                  <a:pt x="485746" y="14713"/>
                  <a:pt x="195925" y="33005"/>
                  <a:pt x="0" y="18288"/>
                </a:cubicBezTo>
                <a:cubicBezTo>
                  <a:pt x="1168" y="12774"/>
                  <a:pt x="-229" y="374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8288"/>
                      <a:gd name="connsiteX1" fmla="*/ 625450 w 2606040"/>
                      <a:gd name="connsiteY1" fmla="*/ 0 h 18288"/>
                      <a:gd name="connsiteX2" fmla="*/ 1224839 w 2606040"/>
                      <a:gd name="connsiteY2" fmla="*/ 0 h 18288"/>
                      <a:gd name="connsiteX3" fmla="*/ 1824228 w 2606040"/>
                      <a:gd name="connsiteY3" fmla="*/ 0 h 18288"/>
                      <a:gd name="connsiteX4" fmla="*/ 2606040 w 2606040"/>
                      <a:gd name="connsiteY4" fmla="*/ 0 h 18288"/>
                      <a:gd name="connsiteX5" fmla="*/ 2606040 w 2606040"/>
                      <a:gd name="connsiteY5" fmla="*/ 18288 h 18288"/>
                      <a:gd name="connsiteX6" fmla="*/ 1902409 w 2606040"/>
                      <a:gd name="connsiteY6" fmla="*/ 18288 h 18288"/>
                      <a:gd name="connsiteX7" fmla="*/ 1276960 w 2606040"/>
                      <a:gd name="connsiteY7" fmla="*/ 18288 h 18288"/>
                      <a:gd name="connsiteX8" fmla="*/ 677570 w 2606040"/>
                      <a:gd name="connsiteY8" fmla="*/ 18288 h 18288"/>
                      <a:gd name="connsiteX9" fmla="*/ 0 w 2606040"/>
                      <a:gd name="connsiteY9" fmla="*/ 18288 h 18288"/>
                      <a:gd name="connsiteX10" fmla="*/ 0 w 2606040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8288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462" y="4771"/>
                          <a:pt x="2606793" y="12323"/>
                          <a:pt x="2606040" y="18288"/>
                        </a:cubicBezTo>
                        <a:cubicBezTo>
                          <a:pt x="2256758" y="31410"/>
                          <a:pt x="2173673" y="-12878"/>
                          <a:pt x="1902409" y="18288"/>
                        </a:cubicBezTo>
                        <a:cubicBezTo>
                          <a:pt x="1631145" y="49454"/>
                          <a:pt x="1461378" y="5466"/>
                          <a:pt x="1276960" y="18288"/>
                        </a:cubicBezTo>
                        <a:cubicBezTo>
                          <a:pt x="1092542" y="31110"/>
                          <a:pt x="890442" y="13213"/>
                          <a:pt x="677570" y="18288"/>
                        </a:cubicBezTo>
                        <a:cubicBezTo>
                          <a:pt x="464698" y="23364"/>
                          <a:pt x="187648" y="35837"/>
                          <a:pt x="0" y="18288"/>
                        </a:cubicBezTo>
                        <a:cubicBezTo>
                          <a:pt x="841" y="12879"/>
                          <a:pt x="-726" y="3977"/>
                          <a:pt x="0" y="0"/>
                        </a:cubicBezTo>
                        <a:close/>
                      </a:path>
                      <a:path w="2606040" h="18288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5426" y="8857"/>
                          <a:pt x="2606544" y="13619"/>
                          <a:pt x="2606040" y="18288"/>
                        </a:cubicBezTo>
                        <a:cubicBezTo>
                          <a:pt x="2393024" y="2241"/>
                          <a:pt x="2191161" y="39259"/>
                          <a:pt x="1980590" y="18288"/>
                        </a:cubicBezTo>
                        <a:cubicBezTo>
                          <a:pt x="1770019" y="-2683"/>
                          <a:pt x="1476440" y="36114"/>
                          <a:pt x="1276960" y="18288"/>
                        </a:cubicBezTo>
                        <a:cubicBezTo>
                          <a:pt x="1077480" y="463"/>
                          <a:pt x="880988" y="42125"/>
                          <a:pt x="651510" y="18288"/>
                        </a:cubicBezTo>
                        <a:cubicBezTo>
                          <a:pt x="422032" y="-5549"/>
                          <a:pt x="130744" y="-1947"/>
                          <a:pt x="0" y="18288"/>
                        </a:cubicBezTo>
                        <a:cubicBezTo>
                          <a:pt x="-487" y="10816"/>
                          <a:pt x="-839" y="6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4" descr="Ảnh có chứa văn bản&#10;&#10;Mô tả được tự động tạo">
            <a:extLst>
              <a:ext uri="{FF2B5EF4-FFF2-40B4-BE49-F238E27FC236}">
                <a16:creationId xmlns:a16="http://schemas.microsoft.com/office/drawing/2014/main" id="{CFE38E1F-943D-45F2-8232-8E3DC0ECD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6" r="11667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Content Placeholder 2"/>
          <p:cNvSpPr txBox="1">
            <a:spLocks/>
          </p:cNvSpPr>
          <p:nvPr/>
        </p:nvSpPr>
        <p:spPr>
          <a:xfrm>
            <a:off x="1473019" y="2800532"/>
            <a:ext cx="8026400" cy="490219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5400" dirty="0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239C-27EF-452A-9218-C4A00215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C15F-ACAA-41DC-8E7C-C316BC03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Bài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toán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Hỗ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trợ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lý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khách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sạn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.</a:t>
            </a:r>
          </a:p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Yêu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cầu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từ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thực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tiễn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Khách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sạn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cần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phải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lý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người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ra-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vào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cũng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như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thông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tin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của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những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người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dụng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dịch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vụ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mà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khách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sạn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cung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cấp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. 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Khách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sạn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cần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phải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quản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lý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tài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cũng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như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trạng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thái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dịch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vụ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mà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khách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sạn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cung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cấp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.</a:t>
            </a:r>
          </a:p>
          <a:p>
            <a:pPr lvl="1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Lựa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chọn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dịch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vụ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phù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hợp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với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yêu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cầu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của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khách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hàng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E0B-79A3-485A-9232-E68C794F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2A3E-2C12-4414-B12D-E711892B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pháp:</a:t>
            </a:r>
          </a:p>
          <a:p>
            <a:pPr lvl="1"/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một trang web cho phép quản lý các phòng, đồ đạc trong phòng cũng như nhân viên trong khách sạn.</a:t>
            </a:r>
          </a:p>
          <a:p>
            <a:pPr lvl="1"/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web lưu thông tin của người sử dụng phòng cũng như lưu lại thông tin về dịch vụ mà họ đã sử dụng.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AB6D-C01D-406B-B410-2F51C1DD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chia công việc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1FDB-027D-4659-AEC4-FAA7EC44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Front-end: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Hoàng Văn </a:t>
            </a:r>
            <a:r>
              <a:rPr lang="en-US" sz="24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Chương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4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Thiết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kế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 UI,UX 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Cù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Đức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Đăng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Khoa: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Tìm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hiểu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nghiệp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vụ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viết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Javascripts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Back-end: 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Phạm Thành Phong: </a:t>
            </a:r>
            <a:r>
              <a:rPr lang="en-US" sz="24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Xây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dựng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backend, </a:t>
            </a:r>
            <a:r>
              <a:rPr lang="en-US" sz="24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cung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cấp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API.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Nguyễn </a:t>
            </a:r>
            <a:r>
              <a:rPr lang="en-US" sz="24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Doãn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Tùng: </a:t>
            </a:r>
            <a:r>
              <a:rPr lang="en-US" sz="24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Kiểm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thử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sz="24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tổng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hợp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báo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cáo, tìm hiểu công nghệ liên quan.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3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9C03-AF20-4E83-89A2-3F51AC07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2EDE-B5A3-4C5D-B01B-852DF406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Mô hình Restful API</a:t>
            </a:r>
          </a:p>
          <a:p>
            <a:pPr marL="0" indent="0">
              <a:buNone/>
            </a:pP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0DDC2-2FC6-4D93-B451-9A68F063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29" y="2435257"/>
            <a:ext cx="6397204" cy="27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55E5-5AE9-4A78-964F-1C3B8E4A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database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A7D8C721-4731-406A-84CB-8404F7845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223" y="1506218"/>
            <a:ext cx="7363853" cy="4582164"/>
          </a:xfrm>
        </p:spPr>
      </p:pic>
    </p:spTree>
    <p:extLst>
      <p:ext uri="{BB962C8B-B14F-4D97-AF65-F5344CB8AC3E}">
        <p14:creationId xmlns:p14="http://schemas.microsoft.com/office/powerpoint/2010/main" val="19694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9C03-AF20-4E83-89A2-3F51AC07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2EDE-B5A3-4C5D-B01B-852DF406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Công nghệ sử dụng: Phía backend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59FB56D4-71F3-4A11-BAFA-A20B4321E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92" y="1710924"/>
            <a:ext cx="4192859" cy="2176066"/>
          </a:xfrm>
          <a:prstGeom prst="rect">
            <a:avLst/>
          </a:prstGeom>
        </p:spPr>
      </p:pic>
      <p:pic>
        <p:nvPicPr>
          <p:cNvPr id="6" name="Hình ảnh 7">
            <a:extLst>
              <a:ext uri="{FF2B5EF4-FFF2-40B4-BE49-F238E27FC236}">
                <a16:creationId xmlns:a16="http://schemas.microsoft.com/office/drawing/2014/main" id="{DB8128A3-8636-41DC-91CE-2254760E3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46" y="4796884"/>
            <a:ext cx="4482788" cy="1646662"/>
          </a:xfrm>
          <a:prstGeom prst="rect">
            <a:avLst/>
          </a:prstGeom>
        </p:spPr>
      </p:pic>
      <p:pic>
        <p:nvPicPr>
          <p:cNvPr id="8" name="Hình ảnh 8">
            <a:extLst>
              <a:ext uri="{FF2B5EF4-FFF2-40B4-BE49-F238E27FC236}">
                <a16:creationId xmlns:a16="http://schemas.microsoft.com/office/drawing/2014/main" id="{73F272D6-9222-49F5-9A3C-68D7F485E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97" y="1946021"/>
            <a:ext cx="3367668" cy="2542210"/>
          </a:xfrm>
          <a:prstGeom prst="rect">
            <a:avLst/>
          </a:prstGeom>
        </p:spPr>
      </p:pic>
      <p:pic>
        <p:nvPicPr>
          <p:cNvPr id="9" name="Hình ảnh 9" descr="Ảnh có chứa vẽ&#10;&#10;Mô tả được tự động tạo">
            <a:extLst>
              <a:ext uri="{FF2B5EF4-FFF2-40B4-BE49-F238E27FC236}">
                <a16:creationId xmlns:a16="http://schemas.microsoft.com/office/drawing/2014/main" id="{1670F638-0CE6-4C1E-ACD8-2C187318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485" y="3795946"/>
            <a:ext cx="3634367" cy="17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1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9C03-AF20-4E83-89A2-3F51AC07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2EDE-B5A3-4C5D-B01B-852DF406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Công nghệ sử dụng: Phía frontend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Hình ảnh 6">
            <a:extLst>
              <a:ext uri="{FF2B5EF4-FFF2-40B4-BE49-F238E27FC236}">
                <a16:creationId xmlns:a16="http://schemas.microsoft.com/office/drawing/2014/main" id="{0F07796A-49F7-458F-B1F6-4F7C2F5E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88" y="3992136"/>
            <a:ext cx="4192858" cy="2096429"/>
          </a:xfrm>
          <a:prstGeom prst="rect">
            <a:avLst/>
          </a:prstGeom>
        </p:spPr>
      </p:pic>
      <p:pic>
        <p:nvPicPr>
          <p:cNvPr id="7" name="Hình ảnh 8" descr="Ảnh có chứa văn bản, ký hiệu, vẽ, bàn&#10;&#10;Mô tả được tự động tạo">
            <a:extLst>
              <a:ext uri="{FF2B5EF4-FFF2-40B4-BE49-F238E27FC236}">
                <a16:creationId xmlns:a16="http://schemas.microsoft.com/office/drawing/2014/main" id="{CA4C6A2E-1DD8-4F5D-9980-26DBA437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02" y="1831850"/>
            <a:ext cx="3523786" cy="19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9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228C-5DE3-443C-9543-E6F1ED86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2900">
                <a:latin typeface="Times New Roman"/>
                <a:cs typeface="Times New Roman"/>
              </a:rPr>
              <a:t>Triển khai: Chức năng Login/Logout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CC86CDDC-2EA4-4046-8949-4A66BF750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4" b="7039"/>
          <a:stretch/>
        </p:blipFill>
        <p:spPr>
          <a:xfrm>
            <a:off x="20" y="10"/>
            <a:ext cx="9143980" cy="451918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59D6-34E8-4FB8-A5FD-A9ADB661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Đăng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nhập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dirty="0" err="1">
                <a:latin typeface="Times New Roman"/>
                <a:cs typeface="Times New Roman"/>
              </a:rPr>
              <a:t>Không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đăng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ký</a:t>
            </a:r>
            <a:endPara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9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767</TotalTime>
  <Words>286</Words>
  <Application>Microsoft Office PowerPoint</Application>
  <PresentationFormat>Trình chiếu Trên màn hình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16" baseType="lpstr">
      <vt:lpstr>Office Theme</vt:lpstr>
      <vt:lpstr>Báo cáo BTL môn: Công nghệ web và dịch vụ trực tuyến.</vt:lpstr>
      <vt:lpstr>Giới thiệu bài toán</vt:lpstr>
      <vt:lpstr>Giới thiệu bài toán</vt:lpstr>
      <vt:lpstr>Phân chia công việc</vt:lpstr>
      <vt:lpstr>Triển khai</vt:lpstr>
      <vt:lpstr>Thiết kế database</vt:lpstr>
      <vt:lpstr>Triển khai</vt:lpstr>
      <vt:lpstr>Triển khai</vt:lpstr>
      <vt:lpstr>Triển khai: Chức năng Login/Logout</vt:lpstr>
      <vt:lpstr>Triển khai</vt:lpstr>
      <vt:lpstr>Triển khai: các chức năng</vt:lpstr>
      <vt:lpstr>Reponsive</vt:lpstr>
      <vt:lpstr>Reponsive</vt:lpstr>
      <vt:lpstr>Vấn đề bảo mật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Doan Tung 20173451</cp:lastModifiedBy>
  <cp:revision>180</cp:revision>
  <dcterms:created xsi:type="dcterms:W3CDTF">2016-07-25T07:53:11Z</dcterms:created>
  <dcterms:modified xsi:type="dcterms:W3CDTF">2020-12-21T02:43:02Z</dcterms:modified>
</cp:coreProperties>
</file>