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C1B96-B39B-406C-91C3-E5FDE86F38B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DC72-3376-4438-8816-2A856D2982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7158" y="285728"/>
            <a:ext cx="8572560" cy="63579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14480" y="571480"/>
            <a:ext cx="207170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Core Module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43240" y="2714620"/>
            <a:ext cx="207170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 </a:t>
            </a:r>
            <a:r>
              <a:rPr lang="en-IN" dirty="0" smtClean="0"/>
              <a:t>Module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72198" y="571480"/>
            <a:ext cx="2643206" cy="56436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14480" y="4857760"/>
            <a:ext cx="207170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Shared </a:t>
            </a:r>
            <a:r>
              <a:rPr lang="en-IN" dirty="0" smtClean="0"/>
              <a:t>Module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57950" y="857232"/>
            <a:ext cx="207170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 Module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57950" y="2714620"/>
            <a:ext cx="207170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 Module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357950" y="4572008"/>
            <a:ext cx="2071702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 Module 3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3786182" y="5357826"/>
            <a:ext cx="257176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9828065">
            <a:off x="3685299" y="4647336"/>
            <a:ext cx="2935266" cy="215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3366874">
            <a:off x="3531154" y="2130217"/>
            <a:ext cx="957440" cy="240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1472" y="3429000"/>
            <a:ext cx="224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Angular App</a:t>
            </a:r>
            <a:endParaRPr lang="en-US" sz="3200" dirty="0"/>
          </a:p>
        </p:txBody>
      </p:sp>
      <p:sp>
        <p:nvSpPr>
          <p:cNvPr id="35" name="Right Arrow 34"/>
          <p:cNvSpPr/>
          <p:nvPr/>
        </p:nvSpPr>
        <p:spPr>
          <a:xfrm rot="8638784" flipV="1">
            <a:off x="5054282" y="2207300"/>
            <a:ext cx="1492134" cy="181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Saikat Karmakar</dc:creator>
  <cp:lastModifiedBy>Saikat Karmakar</cp:lastModifiedBy>
  <cp:revision>2</cp:revision>
  <dcterms:created xsi:type="dcterms:W3CDTF">2019-03-24T09:47:12Z</dcterms:created>
  <dcterms:modified xsi:type="dcterms:W3CDTF">2019-03-24T10:02:38Z</dcterms:modified>
</cp:coreProperties>
</file>