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1"/>
  </p:notesMasterIdLst>
  <p:sldIdLst>
    <p:sldId id="256" r:id="rId2"/>
    <p:sldId id="338" r:id="rId3"/>
    <p:sldId id="342" r:id="rId4"/>
    <p:sldId id="343" r:id="rId5"/>
    <p:sldId id="344" r:id="rId6"/>
    <p:sldId id="367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4" r:id="rId15"/>
    <p:sldId id="369" r:id="rId16"/>
    <p:sldId id="370" r:id="rId17"/>
    <p:sldId id="355" r:id="rId18"/>
    <p:sldId id="356" r:id="rId19"/>
    <p:sldId id="359" r:id="rId20"/>
    <p:sldId id="360" r:id="rId21"/>
    <p:sldId id="371" r:id="rId22"/>
    <p:sldId id="372" r:id="rId23"/>
    <p:sldId id="361" r:id="rId24"/>
    <p:sldId id="365" r:id="rId25"/>
    <p:sldId id="364" r:id="rId26"/>
    <p:sldId id="362" r:id="rId27"/>
    <p:sldId id="363" r:id="rId28"/>
    <p:sldId id="366" r:id="rId29"/>
    <p:sldId id="368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Lato Light" panose="020F0302020204030203" charset="0"/>
      <p:regular r:id="rId33"/>
      <p:bold r:id="rId34"/>
      <p:italic r:id="rId35"/>
      <p:boldItalic r:id="rId36"/>
    </p:embeddedFont>
    <p:embeddedFont>
      <p:font typeface="Unica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62D"/>
    <a:srgbClr val="A3CEA3"/>
    <a:srgbClr val="589EA5"/>
    <a:srgbClr val="3E738A"/>
    <a:srgbClr val="295568"/>
    <a:srgbClr val="458989"/>
    <a:srgbClr val="3B7577"/>
    <a:srgbClr val="96BE97"/>
    <a:srgbClr val="E6E6E6"/>
    <a:srgbClr val="6CA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8C4CA-CD8D-4CDE-890B-46A5C7EFD515}">
  <a:tblStyle styleId="{6028C4CA-CD8D-4CDE-890B-46A5C7EFD5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1686" y="558"/>
      </p:cViewPr>
      <p:guideLst/>
    </p:cSldViewPr>
  </p:slideViewPr>
  <p:outlineViewPr>
    <p:cViewPr>
      <p:scale>
        <a:sx n="33" d="100"/>
        <a:sy n="33" d="100"/>
      </p:scale>
      <p:origin x="0" y="-3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754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91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0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39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234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315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76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32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81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a3c7b8e6a8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a3c7b8e6a8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7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3c7b8e6a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3c7b8e6a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458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70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3c7b8e6a8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3c7b8e6a8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9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3c7b8e6a8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3c7b8e6a8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30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767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184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76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794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930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43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94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c7b8e6a8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3c7b8e6a8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5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c7b8e6a8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3c7b8e6a8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2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c7b8e6a8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3c7b8e6a8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8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3c7b8e6a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3c7b8e6a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01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68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563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74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07750" y="2444400"/>
            <a:ext cx="2128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563588" y="2726803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2"/>
          </p:nvPr>
        </p:nvSpPr>
        <p:spPr>
          <a:xfrm>
            <a:off x="5691637" y="2726800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3"/>
          </p:nvPr>
        </p:nvSpPr>
        <p:spPr>
          <a:xfrm>
            <a:off x="4083983" y="1055475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249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2"/>
          </p:nvPr>
        </p:nvSpPr>
        <p:spPr>
          <a:xfrm>
            <a:off x="2344950" y="12009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7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1705475" y="14386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3"/>
          </p:nvPr>
        </p:nvSpPr>
        <p:spPr>
          <a:xfrm>
            <a:off x="2344950" y="20391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7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4"/>
          </p:nvPr>
        </p:nvSpPr>
        <p:spPr>
          <a:xfrm>
            <a:off x="1705617" y="22768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5"/>
          </p:nvPr>
        </p:nvSpPr>
        <p:spPr>
          <a:xfrm>
            <a:off x="2344950" y="28773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7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6"/>
          </p:nvPr>
        </p:nvSpPr>
        <p:spPr>
          <a:xfrm>
            <a:off x="1705617" y="31150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7"/>
          </p:nvPr>
        </p:nvSpPr>
        <p:spPr>
          <a:xfrm>
            <a:off x="2344950" y="37155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solidFill>
                  <a:srgbClr val="335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8"/>
          </p:nvPr>
        </p:nvSpPr>
        <p:spPr>
          <a:xfrm>
            <a:off x="1705617" y="39532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857525" y="1331550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857525" y="2010075"/>
            <a:ext cx="26289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ctrTitle"/>
          </p:nvPr>
        </p:nvSpPr>
        <p:spPr>
          <a:xfrm>
            <a:off x="804750" y="679625"/>
            <a:ext cx="38340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09700" y="2076450"/>
            <a:ext cx="29841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9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713225" y="907900"/>
            <a:ext cx="32697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495550" y="382225"/>
            <a:ext cx="5524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3686100" y="2428325"/>
            <a:ext cx="3143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826146" y="7275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7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826146" y="11426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ctrTitle" idx="2"/>
          </p:nvPr>
        </p:nvSpPr>
        <p:spPr>
          <a:xfrm>
            <a:off x="4173875" y="15181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4173875" y="19313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ctrTitle" idx="4"/>
          </p:nvPr>
        </p:nvSpPr>
        <p:spPr>
          <a:xfrm>
            <a:off x="5508806" y="23208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7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508806" y="27339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ctrTitle" idx="6"/>
          </p:nvPr>
        </p:nvSpPr>
        <p:spPr>
          <a:xfrm>
            <a:off x="6673478" y="31067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7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6673478" y="352183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ctrTitle" idx="8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 Light"/>
              <a:buChar char="●"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ctrTitle"/>
          </p:nvPr>
        </p:nvSpPr>
        <p:spPr>
          <a:xfrm>
            <a:off x="1902795" y="789450"/>
            <a:ext cx="5338409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BOSTON HOUSING PRICES</a:t>
            </a:r>
            <a:endParaRPr dirty="0"/>
          </a:p>
        </p:txBody>
      </p:sp>
      <p:sp>
        <p:nvSpPr>
          <p:cNvPr id="93" name="Google Shape;93;p22"/>
          <p:cNvSpPr txBox="1">
            <a:spLocks noGrp="1"/>
          </p:cNvSpPr>
          <p:nvPr>
            <p:ph type="subTitle" idx="1"/>
          </p:nvPr>
        </p:nvSpPr>
        <p:spPr>
          <a:xfrm>
            <a:off x="2763967" y="2644188"/>
            <a:ext cx="3616064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Pham Quang Hieu | 20194432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Vu Thien Trang | 20194459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Van Thanh Tung | 20190090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/>
          <p:nvPr/>
        </p:nvCxnSpPr>
        <p:spPr>
          <a:xfrm>
            <a:off x="657738" y="2059452"/>
            <a:ext cx="6680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24B878F8-2555-4359-A93D-3DB6D18FC0E5}"/>
              </a:ext>
            </a:extLst>
          </p:cNvPr>
          <p:cNvCxnSpPr>
            <a:cxnSpLocks/>
          </p:cNvCxnSpPr>
          <p:nvPr/>
        </p:nvCxnSpPr>
        <p:spPr>
          <a:xfrm flipH="1">
            <a:off x="3790305" y="-146189"/>
            <a:ext cx="1136616" cy="131032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Đường nối Thẳng 128">
            <a:extLst>
              <a:ext uri="{FF2B5EF4-FFF2-40B4-BE49-F238E27FC236}">
                <a16:creationId xmlns:a16="http://schemas.microsoft.com/office/drawing/2014/main" id="{4C83E5C0-843F-469B-9741-42BAADF35117}"/>
              </a:ext>
            </a:extLst>
          </p:cNvPr>
          <p:cNvCxnSpPr>
            <a:cxnSpLocks/>
          </p:cNvCxnSpPr>
          <p:nvPr/>
        </p:nvCxnSpPr>
        <p:spPr>
          <a:xfrm>
            <a:off x="7268385" y="1829185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99A1153D-E975-4B24-BB78-33AED8968116}"/>
              </a:ext>
            </a:extLst>
          </p:cNvPr>
          <p:cNvCxnSpPr>
            <a:cxnSpLocks/>
          </p:cNvCxnSpPr>
          <p:nvPr/>
        </p:nvCxnSpPr>
        <p:spPr>
          <a:xfrm>
            <a:off x="5535981" y="1837297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FB79AF6D-FDF2-42E3-A3A0-D5A6B6AB54E2}"/>
              </a:ext>
            </a:extLst>
          </p:cNvPr>
          <p:cNvCxnSpPr>
            <a:cxnSpLocks/>
          </p:cNvCxnSpPr>
          <p:nvPr/>
        </p:nvCxnSpPr>
        <p:spPr>
          <a:xfrm>
            <a:off x="5937123" y="1294756"/>
            <a:ext cx="1692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Lưu Đồ: Quyết Định 86">
            <a:extLst>
              <a:ext uri="{FF2B5EF4-FFF2-40B4-BE49-F238E27FC236}">
                <a16:creationId xmlns:a16="http://schemas.microsoft.com/office/drawing/2014/main" id="{E6232D2D-61D0-4F18-8736-8CFE28F790D4}"/>
              </a:ext>
            </a:extLst>
          </p:cNvPr>
          <p:cNvSpPr/>
          <p:nvPr/>
        </p:nvSpPr>
        <p:spPr>
          <a:xfrm>
            <a:off x="6540102" y="1138154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ình bình hành 87">
            <a:extLst>
              <a:ext uri="{FF2B5EF4-FFF2-40B4-BE49-F238E27FC236}">
                <a16:creationId xmlns:a16="http://schemas.microsoft.com/office/drawing/2014/main" id="{D0CCB4A3-7610-49BF-A3B2-0F4132A46DBE}"/>
              </a:ext>
            </a:extLst>
          </p:cNvPr>
          <p:cNvSpPr/>
          <p:nvPr/>
        </p:nvSpPr>
        <p:spPr>
          <a:xfrm rot="5586315">
            <a:off x="6547488" y="1242239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Hình bình hành 88">
            <a:extLst>
              <a:ext uri="{FF2B5EF4-FFF2-40B4-BE49-F238E27FC236}">
                <a16:creationId xmlns:a16="http://schemas.microsoft.com/office/drawing/2014/main" id="{589D3FEF-BCA0-424E-851D-C4A9B3D97BF8}"/>
              </a:ext>
            </a:extLst>
          </p:cNvPr>
          <p:cNvSpPr/>
          <p:nvPr/>
        </p:nvSpPr>
        <p:spPr>
          <a:xfrm rot="9060155">
            <a:off x="6698967" y="1309629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ưu Đồ: Quyết Định 89">
            <a:extLst>
              <a:ext uri="{FF2B5EF4-FFF2-40B4-BE49-F238E27FC236}">
                <a16:creationId xmlns:a16="http://schemas.microsoft.com/office/drawing/2014/main" id="{4F5F97B4-4ACE-48AC-BF19-649B8878D26A}"/>
              </a:ext>
            </a:extLst>
          </p:cNvPr>
          <p:cNvSpPr/>
          <p:nvPr/>
        </p:nvSpPr>
        <p:spPr>
          <a:xfrm>
            <a:off x="7440390" y="1671752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ình bình hành 90">
            <a:extLst>
              <a:ext uri="{FF2B5EF4-FFF2-40B4-BE49-F238E27FC236}">
                <a16:creationId xmlns:a16="http://schemas.microsoft.com/office/drawing/2014/main" id="{2BA5E7BE-7A6D-4808-8195-A127BC45C194}"/>
              </a:ext>
            </a:extLst>
          </p:cNvPr>
          <p:cNvSpPr/>
          <p:nvPr/>
        </p:nvSpPr>
        <p:spPr>
          <a:xfrm rot="5586315">
            <a:off x="7441292" y="177723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Hình bình hành 91">
            <a:extLst>
              <a:ext uri="{FF2B5EF4-FFF2-40B4-BE49-F238E27FC236}">
                <a16:creationId xmlns:a16="http://schemas.microsoft.com/office/drawing/2014/main" id="{49444C79-714B-4B9C-8B6A-C72D26592251}"/>
              </a:ext>
            </a:extLst>
          </p:cNvPr>
          <p:cNvSpPr/>
          <p:nvPr/>
        </p:nvSpPr>
        <p:spPr>
          <a:xfrm rot="9060155">
            <a:off x="7585062" y="184224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ưu Đồ: Quyết Định 92">
            <a:extLst>
              <a:ext uri="{FF2B5EF4-FFF2-40B4-BE49-F238E27FC236}">
                <a16:creationId xmlns:a16="http://schemas.microsoft.com/office/drawing/2014/main" id="{A36B1927-A6FA-4237-A990-97885C165ACD}"/>
              </a:ext>
            </a:extLst>
          </p:cNvPr>
          <p:cNvSpPr/>
          <p:nvPr/>
        </p:nvSpPr>
        <p:spPr>
          <a:xfrm>
            <a:off x="5738969" y="1676810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ình bình hành 96">
            <a:extLst>
              <a:ext uri="{FF2B5EF4-FFF2-40B4-BE49-F238E27FC236}">
                <a16:creationId xmlns:a16="http://schemas.microsoft.com/office/drawing/2014/main" id="{B99C9849-4D6F-4C65-BB35-3690A84F5878}"/>
              </a:ext>
            </a:extLst>
          </p:cNvPr>
          <p:cNvSpPr/>
          <p:nvPr/>
        </p:nvSpPr>
        <p:spPr>
          <a:xfrm rot="5586315">
            <a:off x="5739871" y="178229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ình bình hành 97">
            <a:extLst>
              <a:ext uri="{FF2B5EF4-FFF2-40B4-BE49-F238E27FC236}">
                <a16:creationId xmlns:a16="http://schemas.microsoft.com/office/drawing/2014/main" id="{5E61DDBD-853A-4F0F-ADC7-1634F3760B80}"/>
              </a:ext>
            </a:extLst>
          </p:cNvPr>
          <p:cNvSpPr/>
          <p:nvPr/>
        </p:nvSpPr>
        <p:spPr>
          <a:xfrm rot="9060155">
            <a:off x="5883641" y="184730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ưu Đồ: Quyết Định 98">
            <a:extLst>
              <a:ext uri="{FF2B5EF4-FFF2-40B4-BE49-F238E27FC236}">
                <a16:creationId xmlns:a16="http://schemas.microsoft.com/office/drawing/2014/main" id="{AF5ABB26-65A1-405B-9013-02987249151E}"/>
              </a:ext>
            </a:extLst>
          </p:cNvPr>
          <p:cNvSpPr/>
          <p:nvPr/>
        </p:nvSpPr>
        <p:spPr>
          <a:xfrm>
            <a:off x="6154227" y="217301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Hình bình hành 99">
            <a:extLst>
              <a:ext uri="{FF2B5EF4-FFF2-40B4-BE49-F238E27FC236}">
                <a16:creationId xmlns:a16="http://schemas.microsoft.com/office/drawing/2014/main" id="{74A84D2C-0AC1-4BFC-9FC7-610829C34544}"/>
              </a:ext>
            </a:extLst>
          </p:cNvPr>
          <p:cNvSpPr/>
          <p:nvPr/>
        </p:nvSpPr>
        <p:spPr>
          <a:xfrm rot="5586315">
            <a:off x="6155129" y="227849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ình bình hành 100">
            <a:extLst>
              <a:ext uri="{FF2B5EF4-FFF2-40B4-BE49-F238E27FC236}">
                <a16:creationId xmlns:a16="http://schemas.microsoft.com/office/drawing/2014/main" id="{38443CA6-B892-4496-B2E4-0A22D65E3508}"/>
              </a:ext>
            </a:extLst>
          </p:cNvPr>
          <p:cNvSpPr/>
          <p:nvPr/>
        </p:nvSpPr>
        <p:spPr>
          <a:xfrm rot="9060155">
            <a:off x="6298899" y="234350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ưu Đồ: Quyết Định 113">
            <a:extLst>
              <a:ext uri="{FF2B5EF4-FFF2-40B4-BE49-F238E27FC236}">
                <a16:creationId xmlns:a16="http://schemas.microsoft.com/office/drawing/2014/main" id="{65B798D1-841B-40B9-BB0C-6E5FE0A074DA}"/>
              </a:ext>
            </a:extLst>
          </p:cNvPr>
          <p:cNvSpPr/>
          <p:nvPr/>
        </p:nvSpPr>
        <p:spPr>
          <a:xfrm>
            <a:off x="5346720" y="2194896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Hình bình hành 114">
            <a:extLst>
              <a:ext uri="{FF2B5EF4-FFF2-40B4-BE49-F238E27FC236}">
                <a16:creationId xmlns:a16="http://schemas.microsoft.com/office/drawing/2014/main" id="{A2853648-D399-4B56-B944-8E2787B71365}"/>
              </a:ext>
            </a:extLst>
          </p:cNvPr>
          <p:cNvSpPr/>
          <p:nvPr/>
        </p:nvSpPr>
        <p:spPr>
          <a:xfrm rot="5586315">
            <a:off x="5347622" y="2300378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ình bình hành 115">
            <a:extLst>
              <a:ext uri="{FF2B5EF4-FFF2-40B4-BE49-F238E27FC236}">
                <a16:creationId xmlns:a16="http://schemas.microsoft.com/office/drawing/2014/main" id="{B040CB7E-6388-4E20-988C-4CEACF5510BF}"/>
              </a:ext>
            </a:extLst>
          </p:cNvPr>
          <p:cNvSpPr/>
          <p:nvPr/>
        </p:nvSpPr>
        <p:spPr>
          <a:xfrm rot="9060155">
            <a:off x="5491392" y="2365392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ưu Đồ: Quyết Định 116">
            <a:extLst>
              <a:ext uri="{FF2B5EF4-FFF2-40B4-BE49-F238E27FC236}">
                <a16:creationId xmlns:a16="http://schemas.microsoft.com/office/drawing/2014/main" id="{1F532BCF-F7E9-486B-B485-6479529A933B}"/>
              </a:ext>
            </a:extLst>
          </p:cNvPr>
          <p:cNvSpPr/>
          <p:nvPr/>
        </p:nvSpPr>
        <p:spPr>
          <a:xfrm>
            <a:off x="7886631" y="2167954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Hình bình hành 117">
            <a:extLst>
              <a:ext uri="{FF2B5EF4-FFF2-40B4-BE49-F238E27FC236}">
                <a16:creationId xmlns:a16="http://schemas.microsoft.com/office/drawing/2014/main" id="{1030C761-216D-4F5E-987E-D60B16DB6841}"/>
              </a:ext>
            </a:extLst>
          </p:cNvPr>
          <p:cNvSpPr/>
          <p:nvPr/>
        </p:nvSpPr>
        <p:spPr>
          <a:xfrm rot="5586315">
            <a:off x="7887533" y="227343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ình bình hành 118">
            <a:extLst>
              <a:ext uri="{FF2B5EF4-FFF2-40B4-BE49-F238E27FC236}">
                <a16:creationId xmlns:a16="http://schemas.microsoft.com/office/drawing/2014/main" id="{D04A1FFB-97F9-4A0A-B8BB-6F9C7646F246}"/>
              </a:ext>
            </a:extLst>
          </p:cNvPr>
          <p:cNvSpPr/>
          <p:nvPr/>
        </p:nvSpPr>
        <p:spPr>
          <a:xfrm rot="9060155">
            <a:off x="8031303" y="233845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ưu Đồ: Quyết Định 119">
            <a:extLst>
              <a:ext uri="{FF2B5EF4-FFF2-40B4-BE49-F238E27FC236}">
                <a16:creationId xmlns:a16="http://schemas.microsoft.com/office/drawing/2014/main" id="{D7559ABB-FC59-4373-A10B-197641FF5B56}"/>
              </a:ext>
            </a:extLst>
          </p:cNvPr>
          <p:cNvSpPr/>
          <p:nvPr/>
        </p:nvSpPr>
        <p:spPr>
          <a:xfrm>
            <a:off x="7079124" y="218983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Hình bình hành 120">
            <a:extLst>
              <a:ext uri="{FF2B5EF4-FFF2-40B4-BE49-F238E27FC236}">
                <a16:creationId xmlns:a16="http://schemas.microsoft.com/office/drawing/2014/main" id="{FA542E4F-64B0-4C2A-9713-6475F981F2A2}"/>
              </a:ext>
            </a:extLst>
          </p:cNvPr>
          <p:cNvSpPr/>
          <p:nvPr/>
        </p:nvSpPr>
        <p:spPr>
          <a:xfrm rot="5586315">
            <a:off x="7080026" y="229532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ình bình hành 121">
            <a:extLst>
              <a:ext uri="{FF2B5EF4-FFF2-40B4-BE49-F238E27FC236}">
                <a16:creationId xmlns:a16="http://schemas.microsoft.com/office/drawing/2014/main" id="{66F2CFC6-A6B8-4520-A3F5-BEFC2DD4045C}"/>
              </a:ext>
            </a:extLst>
          </p:cNvPr>
          <p:cNvSpPr/>
          <p:nvPr/>
        </p:nvSpPr>
        <p:spPr>
          <a:xfrm rot="9060155">
            <a:off x="7223796" y="236033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40E44239-914F-4686-9AD5-4AFB167BCD24}"/>
              </a:ext>
            </a:extLst>
          </p:cNvPr>
          <p:cNvCxnSpPr>
            <a:cxnSpLocks/>
          </p:cNvCxnSpPr>
          <p:nvPr/>
        </p:nvCxnSpPr>
        <p:spPr>
          <a:xfrm>
            <a:off x="5531205" y="1841557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Đường nối Thẳng 129">
            <a:extLst>
              <a:ext uri="{FF2B5EF4-FFF2-40B4-BE49-F238E27FC236}">
                <a16:creationId xmlns:a16="http://schemas.microsoft.com/office/drawing/2014/main" id="{FD24C884-A7A8-40D3-960D-EFA63E32510B}"/>
              </a:ext>
            </a:extLst>
          </p:cNvPr>
          <p:cNvCxnSpPr/>
          <p:nvPr/>
        </p:nvCxnSpPr>
        <p:spPr>
          <a:xfrm>
            <a:off x="6335298" y="1826356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E342F8E7-ACCA-4909-8AB7-8FAD6A22CD6E}"/>
              </a:ext>
            </a:extLst>
          </p:cNvPr>
          <p:cNvCxnSpPr>
            <a:cxnSpLocks/>
          </p:cNvCxnSpPr>
          <p:nvPr/>
        </p:nvCxnSpPr>
        <p:spPr>
          <a:xfrm>
            <a:off x="7270766" y="1837297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Đường nối Thẳng 131">
            <a:extLst>
              <a:ext uri="{FF2B5EF4-FFF2-40B4-BE49-F238E27FC236}">
                <a16:creationId xmlns:a16="http://schemas.microsoft.com/office/drawing/2014/main" id="{2C3342E5-229E-4B82-B365-9838887686EE}"/>
              </a:ext>
            </a:extLst>
          </p:cNvPr>
          <p:cNvCxnSpPr>
            <a:cxnSpLocks/>
          </p:cNvCxnSpPr>
          <p:nvPr/>
        </p:nvCxnSpPr>
        <p:spPr>
          <a:xfrm>
            <a:off x="8075892" y="1828884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Đường nối Thẳng 132">
            <a:extLst>
              <a:ext uri="{FF2B5EF4-FFF2-40B4-BE49-F238E27FC236}">
                <a16:creationId xmlns:a16="http://schemas.microsoft.com/office/drawing/2014/main" id="{AF70EFB5-1D9B-4084-8D6D-1EEB0461D7F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5927897" y="1287665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Đường nối Thẳng 133">
            <a:extLst>
              <a:ext uri="{FF2B5EF4-FFF2-40B4-BE49-F238E27FC236}">
                <a16:creationId xmlns:a16="http://schemas.microsoft.com/office/drawing/2014/main" id="{AB310EFA-5B8F-41BB-B48D-48549F7CB642}"/>
              </a:ext>
            </a:extLst>
          </p:cNvPr>
          <p:cNvCxnSpPr>
            <a:cxnSpLocks/>
          </p:cNvCxnSpPr>
          <p:nvPr/>
        </p:nvCxnSpPr>
        <p:spPr>
          <a:xfrm>
            <a:off x="7627458" y="1301041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Đường nối Thẳng 165">
            <a:extLst>
              <a:ext uri="{FF2B5EF4-FFF2-40B4-BE49-F238E27FC236}">
                <a16:creationId xmlns:a16="http://schemas.microsoft.com/office/drawing/2014/main" id="{36823466-D8C6-479A-9D17-C2827264A0CA}"/>
              </a:ext>
            </a:extLst>
          </p:cNvPr>
          <p:cNvCxnSpPr>
            <a:cxnSpLocks/>
          </p:cNvCxnSpPr>
          <p:nvPr/>
        </p:nvCxnSpPr>
        <p:spPr>
          <a:xfrm>
            <a:off x="6049163" y="3990930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Đường nối Thẳng 166">
            <a:extLst>
              <a:ext uri="{FF2B5EF4-FFF2-40B4-BE49-F238E27FC236}">
                <a16:creationId xmlns:a16="http://schemas.microsoft.com/office/drawing/2014/main" id="{C13CEFD0-A59A-4694-B288-52249165455D}"/>
              </a:ext>
            </a:extLst>
          </p:cNvPr>
          <p:cNvCxnSpPr>
            <a:cxnSpLocks/>
          </p:cNvCxnSpPr>
          <p:nvPr/>
        </p:nvCxnSpPr>
        <p:spPr>
          <a:xfrm>
            <a:off x="4316759" y="3999042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Đường nối Thẳng 167">
            <a:extLst>
              <a:ext uri="{FF2B5EF4-FFF2-40B4-BE49-F238E27FC236}">
                <a16:creationId xmlns:a16="http://schemas.microsoft.com/office/drawing/2014/main" id="{6ABC2C16-6737-49F4-9830-63C381DD3B5B}"/>
              </a:ext>
            </a:extLst>
          </p:cNvPr>
          <p:cNvCxnSpPr>
            <a:cxnSpLocks/>
          </p:cNvCxnSpPr>
          <p:nvPr/>
        </p:nvCxnSpPr>
        <p:spPr>
          <a:xfrm>
            <a:off x="4717901" y="3456501"/>
            <a:ext cx="1692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Lưu Đồ: Quyết Định 168">
            <a:extLst>
              <a:ext uri="{FF2B5EF4-FFF2-40B4-BE49-F238E27FC236}">
                <a16:creationId xmlns:a16="http://schemas.microsoft.com/office/drawing/2014/main" id="{DA0CD003-D65E-4F66-8448-1E2150BF1A93}"/>
              </a:ext>
            </a:extLst>
          </p:cNvPr>
          <p:cNvSpPr/>
          <p:nvPr/>
        </p:nvSpPr>
        <p:spPr>
          <a:xfrm>
            <a:off x="5320880" y="329989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ình bình hành 169">
            <a:extLst>
              <a:ext uri="{FF2B5EF4-FFF2-40B4-BE49-F238E27FC236}">
                <a16:creationId xmlns:a16="http://schemas.microsoft.com/office/drawing/2014/main" id="{37D1C253-A87E-44CC-85FB-A510D51E1AE5}"/>
              </a:ext>
            </a:extLst>
          </p:cNvPr>
          <p:cNvSpPr/>
          <p:nvPr/>
        </p:nvSpPr>
        <p:spPr>
          <a:xfrm rot="5586315">
            <a:off x="5328266" y="340398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Hình bình hành 170">
            <a:extLst>
              <a:ext uri="{FF2B5EF4-FFF2-40B4-BE49-F238E27FC236}">
                <a16:creationId xmlns:a16="http://schemas.microsoft.com/office/drawing/2014/main" id="{E29B2B07-B15E-4FD7-BAEA-B697F2B5A74F}"/>
              </a:ext>
            </a:extLst>
          </p:cNvPr>
          <p:cNvSpPr/>
          <p:nvPr/>
        </p:nvSpPr>
        <p:spPr>
          <a:xfrm rot="9060155">
            <a:off x="5479745" y="347137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ưu Đồ: Quyết Định 171">
            <a:extLst>
              <a:ext uri="{FF2B5EF4-FFF2-40B4-BE49-F238E27FC236}">
                <a16:creationId xmlns:a16="http://schemas.microsoft.com/office/drawing/2014/main" id="{F869F85D-CA75-4FDF-8E43-4F1242811CD8}"/>
              </a:ext>
            </a:extLst>
          </p:cNvPr>
          <p:cNvSpPr/>
          <p:nvPr/>
        </p:nvSpPr>
        <p:spPr>
          <a:xfrm>
            <a:off x="6221168" y="3833497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Hình bình hành 172">
            <a:extLst>
              <a:ext uri="{FF2B5EF4-FFF2-40B4-BE49-F238E27FC236}">
                <a16:creationId xmlns:a16="http://schemas.microsoft.com/office/drawing/2014/main" id="{929D6A7D-22B5-4F71-AE4E-7D975B2A9006}"/>
              </a:ext>
            </a:extLst>
          </p:cNvPr>
          <p:cNvSpPr/>
          <p:nvPr/>
        </p:nvSpPr>
        <p:spPr>
          <a:xfrm rot="5586315">
            <a:off x="6222070" y="393897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ình bình hành 173">
            <a:extLst>
              <a:ext uri="{FF2B5EF4-FFF2-40B4-BE49-F238E27FC236}">
                <a16:creationId xmlns:a16="http://schemas.microsoft.com/office/drawing/2014/main" id="{6A353FCD-EBEE-4DCD-84DE-C983FB407B27}"/>
              </a:ext>
            </a:extLst>
          </p:cNvPr>
          <p:cNvSpPr/>
          <p:nvPr/>
        </p:nvSpPr>
        <p:spPr>
          <a:xfrm rot="9060155">
            <a:off x="6365840" y="400399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Lưu Đồ: Quyết Định 174">
            <a:extLst>
              <a:ext uri="{FF2B5EF4-FFF2-40B4-BE49-F238E27FC236}">
                <a16:creationId xmlns:a16="http://schemas.microsoft.com/office/drawing/2014/main" id="{9BC010D4-3DD2-4C98-81D0-2E24D9221B74}"/>
              </a:ext>
            </a:extLst>
          </p:cNvPr>
          <p:cNvSpPr/>
          <p:nvPr/>
        </p:nvSpPr>
        <p:spPr>
          <a:xfrm>
            <a:off x="4519747" y="3838555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Hình bình hành 175">
            <a:extLst>
              <a:ext uri="{FF2B5EF4-FFF2-40B4-BE49-F238E27FC236}">
                <a16:creationId xmlns:a16="http://schemas.microsoft.com/office/drawing/2014/main" id="{AC9FCD4E-2DF0-41B5-9339-239EE7DBA0B6}"/>
              </a:ext>
            </a:extLst>
          </p:cNvPr>
          <p:cNvSpPr/>
          <p:nvPr/>
        </p:nvSpPr>
        <p:spPr>
          <a:xfrm rot="5586315">
            <a:off x="4520649" y="394403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ình bình hành 176">
            <a:extLst>
              <a:ext uri="{FF2B5EF4-FFF2-40B4-BE49-F238E27FC236}">
                <a16:creationId xmlns:a16="http://schemas.microsoft.com/office/drawing/2014/main" id="{353A781E-3378-4148-BAD4-A6C173F5F0D0}"/>
              </a:ext>
            </a:extLst>
          </p:cNvPr>
          <p:cNvSpPr/>
          <p:nvPr/>
        </p:nvSpPr>
        <p:spPr>
          <a:xfrm rot="9060155">
            <a:off x="4664419" y="400905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Lưu Đồ: Quyết Định 177">
            <a:extLst>
              <a:ext uri="{FF2B5EF4-FFF2-40B4-BE49-F238E27FC236}">
                <a16:creationId xmlns:a16="http://schemas.microsoft.com/office/drawing/2014/main" id="{E5CEDC55-58B3-485F-BB5D-D41CD5A667CD}"/>
              </a:ext>
            </a:extLst>
          </p:cNvPr>
          <p:cNvSpPr/>
          <p:nvPr/>
        </p:nvSpPr>
        <p:spPr>
          <a:xfrm>
            <a:off x="4935005" y="433475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Hình bình hành 178">
            <a:extLst>
              <a:ext uri="{FF2B5EF4-FFF2-40B4-BE49-F238E27FC236}">
                <a16:creationId xmlns:a16="http://schemas.microsoft.com/office/drawing/2014/main" id="{4BCA4448-23F3-4355-BB3A-149FAD9B29AE}"/>
              </a:ext>
            </a:extLst>
          </p:cNvPr>
          <p:cNvSpPr/>
          <p:nvPr/>
        </p:nvSpPr>
        <p:spPr>
          <a:xfrm rot="5586315">
            <a:off x="4935907" y="444023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ình bình hành 179">
            <a:extLst>
              <a:ext uri="{FF2B5EF4-FFF2-40B4-BE49-F238E27FC236}">
                <a16:creationId xmlns:a16="http://schemas.microsoft.com/office/drawing/2014/main" id="{82D72232-CA1E-4B82-BC98-BD35BFEE6EF6}"/>
              </a:ext>
            </a:extLst>
          </p:cNvPr>
          <p:cNvSpPr/>
          <p:nvPr/>
        </p:nvSpPr>
        <p:spPr>
          <a:xfrm rot="9060155">
            <a:off x="5079677" y="450525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Lưu Đồ: Quyết Định 180">
            <a:extLst>
              <a:ext uri="{FF2B5EF4-FFF2-40B4-BE49-F238E27FC236}">
                <a16:creationId xmlns:a16="http://schemas.microsoft.com/office/drawing/2014/main" id="{907F8114-9FC6-425F-B507-281A063E6FC1}"/>
              </a:ext>
            </a:extLst>
          </p:cNvPr>
          <p:cNvSpPr/>
          <p:nvPr/>
        </p:nvSpPr>
        <p:spPr>
          <a:xfrm>
            <a:off x="4127498" y="435664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Hình bình hành 181">
            <a:extLst>
              <a:ext uri="{FF2B5EF4-FFF2-40B4-BE49-F238E27FC236}">
                <a16:creationId xmlns:a16="http://schemas.microsoft.com/office/drawing/2014/main" id="{25C0A810-83FD-495F-9518-231080FE175A}"/>
              </a:ext>
            </a:extLst>
          </p:cNvPr>
          <p:cNvSpPr/>
          <p:nvPr/>
        </p:nvSpPr>
        <p:spPr>
          <a:xfrm rot="5586315">
            <a:off x="4128400" y="446212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ình bình hành 182">
            <a:extLst>
              <a:ext uri="{FF2B5EF4-FFF2-40B4-BE49-F238E27FC236}">
                <a16:creationId xmlns:a16="http://schemas.microsoft.com/office/drawing/2014/main" id="{B794645F-EEC7-467F-9237-73D39074F78B}"/>
              </a:ext>
            </a:extLst>
          </p:cNvPr>
          <p:cNvSpPr/>
          <p:nvPr/>
        </p:nvSpPr>
        <p:spPr>
          <a:xfrm rot="9060155">
            <a:off x="4272170" y="452713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Lưu Đồ: Quyết Định 183">
            <a:extLst>
              <a:ext uri="{FF2B5EF4-FFF2-40B4-BE49-F238E27FC236}">
                <a16:creationId xmlns:a16="http://schemas.microsoft.com/office/drawing/2014/main" id="{72C7DA61-39A2-44E5-9060-FE686F64EF8F}"/>
              </a:ext>
            </a:extLst>
          </p:cNvPr>
          <p:cNvSpPr/>
          <p:nvPr/>
        </p:nvSpPr>
        <p:spPr>
          <a:xfrm>
            <a:off x="6667409" y="432969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Hình bình hành 184">
            <a:extLst>
              <a:ext uri="{FF2B5EF4-FFF2-40B4-BE49-F238E27FC236}">
                <a16:creationId xmlns:a16="http://schemas.microsoft.com/office/drawing/2014/main" id="{3B5FE981-705C-4F91-8ED1-121C9B4EDE3D}"/>
              </a:ext>
            </a:extLst>
          </p:cNvPr>
          <p:cNvSpPr/>
          <p:nvPr/>
        </p:nvSpPr>
        <p:spPr>
          <a:xfrm rot="5586315">
            <a:off x="6668311" y="443518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ình bình hành 185">
            <a:extLst>
              <a:ext uri="{FF2B5EF4-FFF2-40B4-BE49-F238E27FC236}">
                <a16:creationId xmlns:a16="http://schemas.microsoft.com/office/drawing/2014/main" id="{482BA667-24E9-43C7-8D83-6479E0D46379}"/>
              </a:ext>
            </a:extLst>
          </p:cNvPr>
          <p:cNvSpPr/>
          <p:nvPr/>
        </p:nvSpPr>
        <p:spPr>
          <a:xfrm rot="9060155">
            <a:off x="6812081" y="450019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Lưu Đồ: Quyết Định 186">
            <a:extLst>
              <a:ext uri="{FF2B5EF4-FFF2-40B4-BE49-F238E27FC236}">
                <a16:creationId xmlns:a16="http://schemas.microsoft.com/office/drawing/2014/main" id="{E2F1D94C-E5E9-48A7-BED1-27F1701D60A0}"/>
              </a:ext>
            </a:extLst>
          </p:cNvPr>
          <p:cNvSpPr/>
          <p:nvPr/>
        </p:nvSpPr>
        <p:spPr>
          <a:xfrm>
            <a:off x="5859902" y="4351583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Hình bình hành 187">
            <a:extLst>
              <a:ext uri="{FF2B5EF4-FFF2-40B4-BE49-F238E27FC236}">
                <a16:creationId xmlns:a16="http://schemas.microsoft.com/office/drawing/2014/main" id="{873333FE-15B5-4E93-BBDE-E05C3B963EAC}"/>
              </a:ext>
            </a:extLst>
          </p:cNvPr>
          <p:cNvSpPr/>
          <p:nvPr/>
        </p:nvSpPr>
        <p:spPr>
          <a:xfrm rot="5586315">
            <a:off x="5860804" y="4457065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ình bình hành 188">
            <a:extLst>
              <a:ext uri="{FF2B5EF4-FFF2-40B4-BE49-F238E27FC236}">
                <a16:creationId xmlns:a16="http://schemas.microsoft.com/office/drawing/2014/main" id="{E9C00C53-277E-40DE-A780-52D08807E8E5}"/>
              </a:ext>
            </a:extLst>
          </p:cNvPr>
          <p:cNvSpPr/>
          <p:nvPr/>
        </p:nvSpPr>
        <p:spPr>
          <a:xfrm rot="9060155">
            <a:off x="6004574" y="4522079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Đường nối Thẳng 189">
            <a:extLst>
              <a:ext uri="{FF2B5EF4-FFF2-40B4-BE49-F238E27FC236}">
                <a16:creationId xmlns:a16="http://schemas.microsoft.com/office/drawing/2014/main" id="{4ABBEB4A-77D3-420E-9893-45D3A3CCE627}"/>
              </a:ext>
            </a:extLst>
          </p:cNvPr>
          <p:cNvCxnSpPr>
            <a:endCxn id="181" idx="0"/>
          </p:cNvCxnSpPr>
          <p:nvPr/>
        </p:nvCxnSpPr>
        <p:spPr>
          <a:xfrm>
            <a:off x="4316759" y="3999042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Đường nối Thẳng 190">
            <a:extLst>
              <a:ext uri="{FF2B5EF4-FFF2-40B4-BE49-F238E27FC236}">
                <a16:creationId xmlns:a16="http://schemas.microsoft.com/office/drawing/2014/main" id="{8E955CB3-14C0-4BC9-9589-6122EE0AB8A7}"/>
              </a:ext>
            </a:extLst>
          </p:cNvPr>
          <p:cNvCxnSpPr/>
          <p:nvPr/>
        </p:nvCxnSpPr>
        <p:spPr>
          <a:xfrm>
            <a:off x="5116076" y="3988101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Đường nối Thẳng 191">
            <a:extLst>
              <a:ext uri="{FF2B5EF4-FFF2-40B4-BE49-F238E27FC236}">
                <a16:creationId xmlns:a16="http://schemas.microsoft.com/office/drawing/2014/main" id="{2EA39FD2-35CA-4A41-AE7C-125923E942CB}"/>
              </a:ext>
            </a:extLst>
          </p:cNvPr>
          <p:cNvCxnSpPr>
            <a:cxnSpLocks/>
          </p:cNvCxnSpPr>
          <p:nvPr/>
        </p:nvCxnSpPr>
        <p:spPr>
          <a:xfrm>
            <a:off x="6051544" y="3999042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Đường nối Thẳng 192">
            <a:extLst>
              <a:ext uri="{FF2B5EF4-FFF2-40B4-BE49-F238E27FC236}">
                <a16:creationId xmlns:a16="http://schemas.microsoft.com/office/drawing/2014/main" id="{670ADDD8-44D3-4A58-AA33-669811114F19}"/>
              </a:ext>
            </a:extLst>
          </p:cNvPr>
          <p:cNvCxnSpPr>
            <a:cxnSpLocks/>
          </p:cNvCxnSpPr>
          <p:nvPr/>
        </p:nvCxnSpPr>
        <p:spPr>
          <a:xfrm>
            <a:off x="6856670" y="3990629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Đường nối Thẳng 193">
            <a:extLst>
              <a:ext uri="{FF2B5EF4-FFF2-40B4-BE49-F238E27FC236}">
                <a16:creationId xmlns:a16="http://schemas.microsoft.com/office/drawing/2014/main" id="{DE73AB42-E549-4BFF-A3E8-C284C3C9887F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4708675" y="3449410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Đường nối Thẳng 194">
            <a:extLst>
              <a:ext uri="{FF2B5EF4-FFF2-40B4-BE49-F238E27FC236}">
                <a16:creationId xmlns:a16="http://schemas.microsoft.com/office/drawing/2014/main" id="{817D042E-5EAA-437F-B7FE-F38D80443C30}"/>
              </a:ext>
            </a:extLst>
          </p:cNvPr>
          <p:cNvCxnSpPr>
            <a:cxnSpLocks/>
          </p:cNvCxnSpPr>
          <p:nvPr/>
        </p:nvCxnSpPr>
        <p:spPr>
          <a:xfrm>
            <a:off x="6408236" y="3462786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AE2D5767-7787-4275-9D2B-E9F3B68F2080}"/>
              </a:ext>
            </a:extLst>
          </p:cNvPr>
          <p:cNvCxnSpPr>
            <a:cxnSpLocks/>
          </p:cNvCxnSpPr>
          <p:nvPr/>
        </p:nvCxnSpPr>
        <p:spPr>
          <a:xfrm>
            <a:off x="3785183" y="1164131"/>
            <a:ext cx="1475923" cy="65016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ưu Đồ: Quyết Định 110">
            <a:extLst>
              <a:ext uri="{FF2B5EF4-FFF2-40B4-BE49-F238E27FC236}">
                <a16:creationId xmlns:a16="http://schemas.microsoft.com/office/drawing/2014/main" id="{A28E4C8F-A6D1-4057-9069-DEF1AC5DFB31}"/>
              </a:ext>
            </a:extLst>
          </p:cNvPr>
          <p:cNvSpPr/>
          <p:nvPr/>
        </p:nvSpPr>
        <p:spPr>
          <a:xfrm>
            <a:off x="3656315" y="102647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ình bình hành 111">
            <a:extLst>
              <a:ext uri="{FF2B5EF4-FFF2-40B4-BE49-F238E27FC236}">
                <a16:creationId xmlns:a16="http://schemas.microsoft.com/office/drawing/2014/main" id="{5708CC0A-887E-4731-9835-26AB249EF116}"/>
              </a:ext>
            </a:extLst>
          </p:cNvPr>
          <p:cNvSpPr/>
          <p:nvPr/>
        </p:nvSpPr>
        <p:spPr>
          <a:xfrm rot="5586315">
            <a:off x="3663701" y="113055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Hình bình hành 112">
            <a:extLst>
              <a:ext uri="{FF2B5EF4-FFF2-40B4-BE49-F238E27FC236}">
                <a16:creationId xmlns:a16="http://schemas.microsoft.com/office/drawing/2014/main" id="{9885E19D-E8D0-4181-85F5-A87ACE97FF58}"/>
              </a:ext>
            </a:extLst>
          </p:cNvPr>
          <p:cNvSpPr/>
          <p:nvPr/>
        </p:nvSpPr>
        <p:spPr>
          <a:xfrm rot="9060155">
            <a:off x="3815180" y="119794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F6507444-ACD8-4540-BF39-2B7A1B8FCC5B}"/>
              </a:ext>
            </a:extLst>
          </p:cNvPr>
          <p:cNvCxnSpPr>
            <a:cxnSpLocks/>
          </p:cNvCxnSpPr>
          <p:nvPr/>
        </p:nvCxnSpPr>
        <p:spPr>
          <a:xfrm>
            <a:off x="6663146" y="2555405"/>
            <a:ext cx="559168" cy="21862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F78AB974-F105-4767-9BD5-465E8B4BD642}"/>
              </a:ext>
            </a:extLst>
          </p:cNvPr>
          <p:cNvCxnSpPr>
            <a:cxnSpLocks/>
          </p:cNvCxnSpPr>
          <p:nvPr/>
        </p:nvCxnSpPr>
        <p:spPr>
          <a:xfrm flipH="1">
            <a:off x="6637618" y="2772793"/>
            <a:ext cx="591421" cy="7338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0757D1A7-FC9D-450B-A2A3-FCDC8FEE3144}"/>
              </a:ext>
            </a:extLst>
          </p:cNvPr>
          <p:cNvCxnSpPr>
            <a:cxnSpLocks/>
          </p:cNvCxnSpPr>
          <p:nvPr/>
        </p:nvCxnSpPr>
        <p:spPr>
          <a:xfrm flipH="1">
            <a:off x="4871896" y="4808426"/>
            <a:ext cx="461348" cy="53526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47DB7769-D5B0-4A2F-AD73-C44BBD336C1A}"/>
              </a:ext>
            </a:extLst>
          </p:cNvPr>
          <p:cNvSpPr/>
          <p:nvPr/>
        </p:nvSpPr>
        <p:spPr>
          <a:xfrm>
            <a:off x="3236866" y="1337360"/>
            <a:ext cx="1245604" cy="36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Initial guess</a:t>
            </a:r>
          </a:p>
        </p:txBody>
      </p:sp>
      <p:sp>
        <p:nvSpPr>
          <p:cNvPr id="199" name="Hình chữ nhật 198">
            <a:extLst>
              <a:ext uri="{FF2B5EF4-FFF2-40B4-BE49-F238E27FC236}">
                <a16:creationId xmlns:a16="http://schemas.microsoft.com/office/drawing/2014/main" id="{2A8BCCD2-D250-4880-BAC4-58825CBC56B6}"/>
              </a:ext>
            </a:extLst>
          </p:cNvPr>
          <p:cNvSpPr/>
          <p:nvPr/>
        </p:nvSpPr>
        <p:spPr>
          <a:xfrm>
            <a:off x="4240264" y="1936060"/>
            <a:ext cx="1245604" cy="36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Learning rate x</a:t>
            </a:r>
          </a:p>
        </p:txBody>
      </p:sp>
      <p:sp>
        <p:nvSpPr>
          <p:cNvPr id="200" name="Hình chữ nhật 199">
            <a:extLst>
              <a:ext uri="{FF2B5EF4-FFF2-40B4-BE49-F238E27FC236}">
                <a16:creationId xmlns:a16="http://schemas.microsoft.com/office/drawing/2014/main" id="{0683FEB0-C6BB-4EC5-B587-08876338B694}"/>
              </a:ext>
            </a:extLst>
          </p:cNvPr>
          <p:cNvSpPr/>
          <p:nvPr/>
        </p:nvSpPr>
        <p:spPr>
          <a:xfrm>
            <a:off x="2989195" y="4031855"/>
            <a:ext cx="1245604" cy="36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Learning rate x</a:t>
            </a:r>
          </a:p>
        </p:txBody>
      </p: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7BEA1548-07B4-4E29-88B7-F584CF779CBD}"/>
              </a:ext>
            </a:extLst>
          </p:cNvPr>
          <p:cNvSpPr/>
          <p:nvPr/>
        </p:nvSpPr>
        <p:spPr>
          <a:xfrm>
            <a:off x="3914289" y="1590919"/>
            <a:ext cx="1245604" cy="36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+</a:t>
            </a:r>
          </a:p>
        </p:txBody>
      </p:sp>
      <p:sp>
        <p:nvSpPr>
          <p:cNvPr id="202" name="Hình chữ nhật 201">
            <a:extLst>
              <a:ext uri="{FF2B5EF4-FFF2-40B4-BE49-F238E27FC236}">
                <a16:creationId xmlns:a16="http://schemas.microsoft.com/office/drawing/2014/main" id="{9CB1DF8D-A066-44A6-99FF-0E6F4290749F}"/>
              </a:ext>
            </a:extLst>
          </p:cNvPr>
          <p:cNvSpPr/>
          <p:nvPr/>
        </p:nvSpPr>
        <p:spPr>
          <a:xfrm>
            <a:off x="5900292" y="2998530"/>
            <a:ext cx="1245604" cy="36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3933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99" grpId="0"/>
      <p:bldP spid="200" grpId="0"/>
      <p:bldP spid="201" grpId="0"/>
      <p:bldP spid="2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Đường nối Thẳng 217">
            <a:extLst>
              <a:ext uri="{FF2B5EF4-FFF2-40B4-BE49-F238E27FC236}">
                <a16:creationId xmlns:a16="http://schemas.microsoft.com/office/drawing/2014/main" id="{D4DC0A3F-2273-48BA-BDB4-7D8163B53AF6}"/>
              </a:ext>
            </a:extLst>
          </p:cNvPr>
          <p:cNvCxnSpPr>
            <a:cxnSpLocks/>
          </p:cNvCxnSpPr>
          <p:nvPr/>
        </p:nvCxnSpPr>
        <p:spPr>
          <a:xfrm>
            <a:off x="7208995" y="1926667"/>
            <a:ext cx="6072" cy="149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Đường nối Thẳng 216">
            <a:extLst>
              <a:ext uri="{FF2B5EF4-FFF2-40B4-BE49-F238E27FC236}">
                <a16:creationId xmlns:a16="http://schemas.microsoft.com/office/drawing/2014/main" id="{68C38190-EAED-4A8F-9B5A-718332B07B2B}"/>
              </a:ext>
            </a:extLst>
          </p:cNvPr>
          <p:cNvCxnSpPr>
            <a:cxnSpLocks/>
            <a:endCxn id="220" idx="2"/>
          </p:cNvCxnSpPr>
          <p:nvPr/>
        </p:nvCxnSpPr>
        <p:spPr>
          <a:xfrm>
            <a:off x="3627114" y="1926667"/>
            <a:ext cx="13351" cy="1549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335006" y="-709384"/>
            <a:ext cx="46337" cy="2636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Lưu Đồ: Quyết Định 140">
            <a:extLst>
              <a:ext uri="{FF2B5EF4-FFF2-40B4-BE49-F238E27FC236}">
                <a16:creationId xmlns:a16="http://schemas.microsoft.com/office/drawing/2014/main" id="{428AFD00-265C-4670-B5EC-9E4101BF9510}"/>
              </a:ext>
            </a:extLst>
          </p:cNvPr>
          <p:cNvSpPr/>
          <p:nvPr/>
        </p:nvSpPr>
        <p:spPr>
          <a:xfrm>
            <a:off x="5177784" y="274202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ình bình hành 141">
            <a:extLst>
              <a:ext uri="{FF2B5EF4-FFF2-40B4-BE49-F238E27FC236}">
                <a16:creationId xmlns:a16="http://schemas.microsoft.com/office/drawing/2014/main" id="{D6738799-C51E-4A94-ABB0-18953CE02E71}"/>
              </a:ext>
            </a:extLst>
          </p:cNvPr>
          <p:cNvSpPr/>
          <p:nvPr/>
        </p:nvSpPr>
        <p:spPr>
          <a:xfrm rot="5586315">
            <a:off x="5185170" y="378287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ình bình hành 142">
            <a:extLst>
              <a:ext uri="{FF2B5EF4-FFF2-40B4-BE49-F238E27FC236}">
                <a16:creationId xmlns:a16="http://schemas.microsoft.com/office/drawing/2014/main" id="{63442EEA-0F03-4E5E-9E94-3EAA6EFA8F38}"/>
              </a:ext>
            </a:extLst>
          </p:cNvPr>
          <p:cNvSpPr/>
          <p:nvPr/>
        </p:nvSpPr>
        <p:spPr>
          <a:xfrm rot="9060155">
            <a:off x="5336649" y="445677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ưu Đồ: Quyết Định 146">
            <a:extLst>
              <a:ext uri="{FF2B5EF4-FFF2-40B4-BE49-F238E27FC236}">
                <a16:creationId xmlns:a16="http://schemas.microsoft.com/office/drawing/2014/main" id="{0FA43DF3-36AF-4FE6-AC47-2E1C8455E721}"/>
              </a:ext>
            </a:extLst>
          </p:cNvPr>
          <p:cNvSpPr/>
          <p:nvPr/>
        </p:nvSpPr>
        <p:spPr>
          <a:xfrm>
            <a:off x="4941760" y="42884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Hình bình hành 147">
            <a:extLst>
              <a:ext uri="{FF2B5EF4-FFF2-40B4-BE49-F238E27FC236}">
                <a16:creationId xmlns:a16="http://schemas.microsoft.com/office/drawing/2014/main" id="{87EAA8E7-E816-498A-A0F2-29CA63281C22}"/>
              </a:ext>
            </a:extLst>
          </p:cNvPr>
          <p:cNvSpPr/>
          <p:nvPr/>
        </p:nvSpPr>
        <p:spPr>
          <a:xfrm rot="5586315">
            <a:off x="4942662" y="53432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ình bình hành 148">
            <a:extLst>
              <a:ext uri="{FF2B5EF4-FFF2-40B4-BE49-F238E27FC236}">
                <a16:creationId xmlns:a16="http://schemas.microsoft.com/office/drawing/2014/main" id="{DB79FDE9-A087-4687-B46A-18FD09A52DB4}"/>
              </a:ext>
            </a:extLst>
          </p:cNvPr>
          <p:cNvSpPr/>
          <p:nvPr/>
        </p:nvSpPr>
        <p:spPr>
          <a:xfrm rot="9060155">
            <a:off x="5086432" y="59933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ưu Đồ: Quyết Định 149">
            <a:extLst>
              <a:ext uri="{FF2B5EF4-FFF2-40B4-BE49-F238E27FC236}">
                <a16:creationId xmlns:a16="http://schemas.microsoft.com/office/drawing/2014/main" id="{22D27385-E4C0-4D3A-B052-91FEE389679E}"/>
              </a:ext>
            </a:extLst>
          </p:cNvPr>
          <p:cNvSpPr/>
          <p:nvPr/>
        </p:nvSpPr>
        <p:spPr>
          <a:xfrm>
            <a:off x="5435765" y="423784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Hình bình hành 150">
            <a:extLst>
              <a:ext uri="{FF2B5EF4-FFF2-40B4-BE49-F238E27FC236}">
                <a16:creationId xmlns:a16="http://schemas.microsoft.com/office/drawing/2014/main" id="{5BD2E7C4-1D97-4973-B9D5-289BF5522EE3}"/>
              </a:ext>
            </a:extLst>
          </p:cNvPr>
          <p:cNvSpPr/>
          <p:nvPr/>
        </p:nvSpPr>
        <p:spPr>
          <a:xfrm rot="5586315">
            <a:off x="5436667" y="52926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ình bình hành 151">
            <a:extLst>
              <a:ext uri="{FF2B5EF4-FFF2-40B4-BE49-F238E27FC236}">
                <a16:creationId xmlns:a16="http://schemas.microsoft.com/office/drawing/2014/main" id="{6B6CA8E4-7678-49E9-9F75-1DEB0A8041B1}"/>
              </a:ext>
            </a:extLst>
          </p:cNvPr>
          <p:cNvSpPr/>
          <p:nvPr/>
        </p:nvSpPr>
        <p:spPr>
          <a:xfrm rot="9060155">
            <a:off x="5580437" y="59428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ưu Đồ: Quyết Định 152">
            <a:extLst>
              <a:ext uri="{FF2B5EF4-FFF2-40B4-BE49-F238E27FC236}">
                <a16:creationId xmlns:a16="http://schemas.microsoft.com/office/drawing/2014/main" id="{F93C315A-B1FB-4A46-9721-4DFBEBBB7D51}"/>
              </a:ext>
            </a:extLst>
          </p:cNvPr>
          <p:cNvSpPr/>
          <p:nvPr/>
        </p:nvSpPr>
        <p:spPr>
          <a:xfrm>
            <a:off x="5177785" y="56732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ình bình hành 153">
            <a:extLst>
              <a:ext uri="{FF2B5EF4-FFF2-40B4-BE49-F238E27FC236}">
                <a16:creationId xmlns:a16="http://schemas.microsoft.com/office/drawing/2014/main" id="{9722B283-9C54-4CAE-8A0F-C1CCC105C589}"/>
              </a:ext>
            </a:extLst>
          </p:cNvPr>
          <p:cNvSpPr/>
          <p:nvPr/>
        </p:nvSpPr>
        <p:spPr>
          <a:xfrm rot="5586315">
            <a:off x="5185171" y="67140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Hình bình hành 154">
            <a:extLst>
              <a:ext uri="{FF2B5EF4-FFF2-40B4-BE49-F238E27FC236}">
                <a16:creationId xmlns:a16="http://schemas.microsoft.com/office/drawing/2014/main" id="{C636FE63-93B0-4F30-A7A3-078EAED64834}"/>
              </a:ext>
            </a:extLst>
          </p:cNvPr>
          <p:cNvSpPr/>
          <p:nvPr/>
        </p:nvSpPr>
        <p:spPr>
          <a:xfrm rot="9060155">
            <a:off x="5336650" y="73879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ưu Đồ: Quyết Định 155">
            <a:extLst>
              <a:ext uri="{FF2B5EF4-FFF2-40B4-BE49-F238E27FC236}">
                <a16:creationId xmlns:a16="http://schemas.microsoft.com/office/drawing/2014/main" id="{7EA79870-4CCC-4112-B265-02DDB0FDC550}"/>
              </a:ext>
            </a:extLst>
          </p:cNvPr>
          <p:cNvSpPr/>
          <p:nvPr/>
        </p:nvSpPr>
        <p:spPr>
          <a:xfrm>
            <a:off x="3416323" y="226873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ình bình hành 156">
            <a:extLst>
              <a:ext uri="{FF2B5EF4-FFF2-40B4-BE49-F238E27FC236}">
                <a16:creationId xmlns:a16="http://schemas.microsoft.com/office/drawing/2014/main" id="{918456A0-6CAE-48A6-B32D-67BA873334C7}"/>
              </a:ext>
            </a:extLst>
          </p:cNvPr>
          <p:cNvSpPr/>
          <p:nvPr/>
        </p:nvSpPr>
        <p:spPr>
          <a:xfrm rot="5586315">
            <a:off x="3423709" y="237281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Hình bình hành 157">
            <a:extLst>
              <a:ext uri="{FF2B5EF4-FFF2-40B4-BE49-F238E27FC236}">
                <a16:creationId xmlns:a16="http://schemas.microsoft.com/office/drawing/2014/main" id="{879F8174-8577-4494-BCAF-794032079358}"/>
              </a:ext>
            </a:extLst>
          </p:cNvPr>
          <p:cNvSpPr/>
          <p:nvPr/>
        </p:nvSpPr>
        <p:spPr>
          <a:xfrm rot="9060155">
            <a:off x="3575188" y="244020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ưu Đồ: Quyết Định 158">
            <a:extLst>
              <a:ext uri="{FF2B5EF4-FFF2-40B4-BE49-F238E27FC236}">
                <a16:creationId xmlns:a16="http://schemas.microsoft.com/office/drawing/2014/main" id="{DF663A05-78A9-485D-9CD2-6BAFE4660F36}"/>
              </a:ext>
            </a:extLst>
          </p:cNvPr>
          <p:cNvSpPr/>
          <p:nvPr/>
        </p:nvSpPr>
        <p:spPr>
          <a:xfrm>
            <a:off x="3180299" y="242337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ình bình hành 159">
            <a:extLst>
              <a:ext uri="{FF2B5EF4-FFF2-40B4-BE49-F238E27FC236}">
                <a16:creationId xmlns:a16="http://schemas.microsoft.com/office/drawing/2014/main" id="{3B952309-2F4F-4BCB-B873-06E6D3651974}"/>
              </a:ext>
            </a:extLst>
          </p:cNvPr>
          <p:cNvSpPr/>
          <p:nvPr/>
        </p:nvSpPr>
        <p:spPr>
          <a:xfrm rot="5586315">
            <a:off x="3181201" y="252885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ình bình hành 160">
            <a:extLst>
              <a:ext uri="{FF2B5EF4-FFF2-40B4-BE49-F238E27FC236}">
                <a16:creationId xmlns:a16="http://schemas.microsoft.com/office/drawing/2014/main" id="{6BE497D1-A7FC-4A42-AE8F-544ECFFEEAFE}"/>
              </a:ext>
            </a:extLst>
          </p:cNvPr>
          <p:cNvSpPr/>
          <p:nvPr/>
        </p:nvSpPr>
        <p:spPr>
          <a:xfrm rot="9060155">
            <a:off x="3324971" y="259386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Lưu Đồ: Quyết Định 161">
            <a:extLst>
              <a:ext uri="{FF2B5EF4-FFF2-40B4-BE49-F238E27FC236}">
                <a16:creationId xmlns:a16="http://schemas.microsoft.com/office/drawing/2014/main" id="{07A5CA27-0F18-4615-BF91-916F8E2271F4}"/>
              </a:ext>
            </a:extLst>
          </p:cNvPr>
          <p:cNvSpPr/>
          <p:nvPr/>
        </p:nvSpPr>
        <p:spPr>
          <a:xfrm>
            <a:off x="3674304" y="241831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Hình bình hành 162">
            <a:extLst>
              <a:ext uri="{FF2B5EF4-FFF2-40B4-BE49-F238E27FC236}">
                <a16:creationId xmlns:a16="http://schemas.microsoft.com/office/drawing/2014/main" id="{DC47119C-31D1-4C43-A499-06BC1A261A6E}"/>
              </a:ext>
            </a:extLst>
          </p:cNvPr>
          <p:cNvSpPr/>
          <p:nvPr/>
        </p:nvSpPr>
        <p:spPr>
          <a:xfrm rot="5586315">
            <a:off x="3675206" y="252379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ình bình hành 163">
            <a:extLst>
              <a:ext uri="{FF2B5EF4-FFF2-40B4-BE49-F238E27FC236}">
                <a16:creationId xmlns:a16="http://schemas.microsoft.com/office/drawing/2014/main" id="{E4590FF2-BD69-460B-BC5F-9EAC586D959D}"/>
              </a:ext>
            </a:extLst>
          </p:cNvPr>
          <p:cNvSpPr/>
          <p:nvPr/>
        </p:nvSpPr>
        <p:spPr>
          <a:xfrm rot="9060155">
            <a:off x="3818976" y="258880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ưu Đồ: Quyết Định 164">
            <a:extLst>
              <a:ext uri="{FF2B5EF4-FFF2-40B4-BE49-F238E27FC236}">
                <a16:creationId xmlns:a16="http://schemas.microsoft.com/office/drawing/2014/main" id="{5A31086D-F333-4665-9094-A80E93AE0308}"/>
              </a:ext>
            </a:extLst>
          </p:cNvPr>
          <p:cNvSpPr/>
          <p:nvPr/>
        </p:nvSpPr>
        <p:spPr>
          <a:xfrm>
            <a:off x="3416324" y="256184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ình bình hành 202">
            <a:extLst>
              <a:ext uri="{FF2B5EF4-FFF2-40B4-BE49-F238E27FC236}">
                <a16:creationId xmlns:a16="http://schemas.microsoft.com/office/drawing/2014/main" id="{ACD3F3CF-5789-4BB4-BC90-07151312A8F4}"/>
              </a:ext>
            </a:extLst>
          </p:cNvPr>
          <p:cNvSpPr/>
          <p:nvPr/>
        </p:nvSpPr>
        <p:spPr>
          <a:xfrm rot="5586315">
            <a:off x="3423710" y="266593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Hình bình hành 203">
            <a:extLst>
              <a:ext uri="{FF2B5EF4-FFF2-40B4-BE49-F238E27FC236}">
                <a16:creationId xmlns:a16="http://schemas.microsoft.com/office/drawing/2014/main" id="{37F55859-A101-4C72-B187-AD1E36FCC76F}"/>
              </a:ext>
            </a:extLst>
          </p:cNvPr>
          <p:cNvSpPr/>
          <p:nvPr/>
        </p:nvSpPr>
        <p:spPr>
          <a:xfrm rot="9060155">
            <a:off x="3575189" y="273332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Lưu Đồ: Quyết Định 204">
            <a:extLst>
              <a:ext uri="{FF2B5EF4-FFF2-40B4-BE49-F238E27FC236}">
                <a16:creationId xmlns:a16="http://schemas.microsoft.com/office/drawing/2014/main" id="{FE93CEA4-DCAF-4D81-85DB-9B819EE7E71F}"/>
              </a:ext>
            </a:extLst>
          </p:cNvPr>
          <p:cNvSpPr/>
          <p:nvPr/>
        </p:nvSpPr>
        <p:spPr>
          <a:xfrm>
            <a:off x="7052659" y="227189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ình bình hành 205">
            <a:extLst>
              <a:ext uri="{FF2B5EF4-FFF2-40B4-BE49-F238E27FC236}">
                <a16:creationId xmlns:a16="http://schemas.microsoft.com/office/drawing/2014/main" id="{393CD075-C709-40BC-9385-9BD98F193DA9}"/>
              </a:ext>
            </a:extLst>
          </p:cNvPr>
          <p:cNvSpPr/>
          <p:nvPr/>
        </p:nvSpPr>
        <p:spPr>
          <a:xfrm rot="5586315">
            <a:off x="7060045" y="237598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Hình bình hành 206">
            <a:extLst>
              <a:ext uri="{FF2B5EF4-FFF2-40B4-BE49-F238E27FC236}">
                <a16:creationId xmlns:a16="http://schemas.microsoft.com/office/drawing/2014/main" id="{DA4F449E-0F09-48DB-BD39-F309B85BD5BD}"/>
              </a:ext>
            </a:extLst>
          </p:cNvPr>
          <p:cNvSpPr/>
          <p:nvPr/>
        </p:nvSpPr>
        <p:spPr>
          <a:xfrm rot="9060155">
            <a:off x="7211524" y="244337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ưu Đồ: Quyết Định 207">
            <a:extLst>
              <a:ext uri="{FF2B5EF4-FFF2-40B4-BE49-F238E27FC236}">
                <a16:creationId xmlns:a16="http://schemas.microsoft.com/office/drawing/2014/main" id="{9B48E95B-8A7B-4AE4-AA2A-751F04B4CF00}"/>
              </a:ext>
            </a:extLst>
          </p:cNvPr>
          <p:cNvSpPr/>
          <p:nvPr/>
        </p:nvSpPr>
        <p:spPr>
          <a:xfrm>
            <a:off x="6816635" y="242653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Hình bình hành 208">
            <a:extLst>
              <a:ext uri="{FF2B5EF4-FFF2-40B4-BE49-F238E27FC236}">
                <a16:creationId xmlns:a16="http://schemas.microsoft.com/office/drawing/2014/main" id="{618B460C-B007-47B5-9F92-849F362FF90B}"/>
              </a:ext>
            </a:extLst>
          </p:cNvPr>
          <p:cNvSpPr/>
          <p:nvPr/>
        </p:nvSpPr>
        <p:spPr>
          <a:xfrm rot="5586315">
            <a:off x="6817537" y="253202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ình bình hành 209">
            <a:extLst>
              <a:ext uri="{FF2B5EF4-FFF2-40B4-BE49-F238E27FC236}">
                <a16:creationId xmlns:a16="http://schemas.microsoft.com/office/drawing/2014/main" id="{11538C93-88DF-4765-8129-34DCC950952D}"/>
              </a:ext>
            </a:extLst>
          </p:cNvPr>
          <p:cNvSpPr/>
          <p:nvPr/>
        </p:nvSpPr>
        <p:spPr>
          <a:xfrm rot="9060155">
            <a:off x="6961307" y="259703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Lưu Đồ: Quyết Định 210">
            <a:extLst>
              <a:ext uri="{FF2B5EF4-FFF2-40B4-BE49-F238E27FC236}">
                <a16:creationId xmlns:a16="http://schemas.microsoft.com/office/drawing/2014/main" id="{C992BE2E-51BB-49BB-AFE7-378CB1498E36}"/>
              </a:ext>
            </a:extLst>
          </p:cNvPr>
          <p:cNvSpPr/>
          <p:nvPr/>
        </p:nvSpPr>
        <p:spPr>
          <a:xfrm>
            <a:off x="7310640" y="242148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Hình bình hành 211">
            <a:extLst>
              <a:ext uri="{FF2B5EF4-FFF2-40B4-BE49-F238E27FC236}">
                <a16:creationId xmlns:a16="http://schemas.microsoft.com/office/drawing/2014/main" id="{18744513-124D-492C-8B1E-E762ACDC9CD5}"/>
              </a:ext>
            </a:extLst>
          </p:cNvPr>
          <p:cNvSpPr/>
          <p:nvPr/>
        </p:nvSpPr>
        <p:spPr>
          <a:xfrm rot="5586315">
            <a:off x="7311542" y="252696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ình bình hành 212">
            <a:extLst>
              <a:ext uri="{FF2B5EF4-FFF2-40B4-BE49-F238E27FC236}">
                <a16:creationId xmlns:a16="http://schemas.microsoft.com/office/drawing/2014/main" id="{59644A2C-4CAD-4F59-9125-7F72540EE2B2}"/>
              </a:ext>
            </a:extLst>
          </p:cNvPr>
          <p:cNvSpPr/>
          <p:nvPr/>
        </p:nvSpPr>
        <p:spPr>
          <a:xfrm rot="9060155">
            <a:off x="7455312" y="259197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ưu Đồ: Quyết Định 213">
            <a:extLst>
              <a:ext uri="{FF2B5EF4-FFF2-40B4-BE49-F238E27FC236}">
                <a16:creationId xmlns:a16="http://schemas.microsoft.com/office/drawing/2014/main" id="{E199DEF7-B0AC-4DD0-A83D-CD4516C51702}"/>
              </a:ext>
            </a:extLst>
          </p:cNvPr>
          <p:cNvSpPr/>
          <p:nvPr/>
        </p:nvSpPr>
        <p:spPr>
          <a:xfrm>
            <a:off x="7052660" y="2565017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ình bình hành 214">
            <a:extLst>
              <a:ext uri="{FF2B5EF4-FFF2-40B4-BE49-F238E27FC236}">
                <a16:creationId xmlns:a16="http://schemas.microsoft.com/office/drawing/2014/main" id="{113195CC-9C88-4BD7-AA97-84C65754B6C1}"/>
              </a:ext>
            </a:extLst>
          </p:cNvPr>
          <p:cNvSpPr/>
          <p:nvPr/>
        </p:nvSpPr>
        <p:spPr>
          <a:xfrm rot="5586315">
            <a:off x="7060046" y="2669102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Hình bình hành 215">
            <a:extLst>
              <a:ext uri="{FF2B5EF4-FFF2-40B4-BE49-F238E27FC236}">
                <a16:creationId xmlns:a16="http://schemas.microsoft.com/office/drawing/2014/main" id="{11EBC614-0241-4239-B4FD-D0B9612EDDF1}"/>
              </a:ext>
            </a:extLst>
          </p:cNvPr>
          <p:cNvSpPr/>
          <p:nvPr/>
        </p:nvSpPr>
        <p:spPr>
          <a:xfrm rot="9060155">
            <a:off x="7211525" y="2736492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710EA9F-9017-454B-B610-A99E0EA0A21D}"/>
              </a:ext>
            </a:extLst>
          </p:cNvPr>
          <p:cNvCxnSpPr/>
          <p:nvPr/>
        </p:nvCxnSpPr>
        <p:spPr>
          <a:xfrm>
            <a:off x="3607662" y="1926667"/>
            <a:ext cx="35968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Hình chữ nhật 218">
            <a:extLst>
              <a:ext uri="{FF2B5EF4-FFF2-40B4-BE49-F238E27FC236}">
                <a16:creationId xmlns:a16="http://schemas.microsoft.com/office/drawing/2014/main" id="{9B574C3A-6438-4490-88FB-E3CA37DE8E08}"/>
              </a:ext>
            </a:extLst>
          </p:cNvPr>
          <p:cNvSpPr/>
          <p:nvPr/>
        </p:nvSpPr>
        <p:spPr>
          <a:xfrm>
            <a:off x="4737384" y="1090812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RM &lt;= 6.95</a:t>
            </a:r>
          </a:p>
        </p:txBody>
      </p:sp>
      <p:sp>
        <p:nvSpPr>
          <p:cNvPr id="220" name="Hình chữ nhật 219">
            <a:extLst>
              <a:ext uri="{FF2B5EF4-FFF2-40B4-BE49-F238E27FC236}">
                <a16:creationId xmlns:a16="http://schemas.microsoft.com/office/drawing/2014/main" id="{1CEFEE40-E5BB-4631-9311-3091F7766B64}"/>
              </a:ext>
            </a:extLst>
          </p:cNvPr>
          <p:cNvSpPr/>
          <p:nvPr/>
        </p:nvSpPr>
        <p:spPr>
          <a:xfrm>
            <a:off x="2971765" y="3009525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20.6, 21.4, 23.7</a:t>
            </a:r>
          </a:p>
        </p:txBody>
      </p:sp>
      <p:sp>
        <p:nvSpPr>
          <p:cNvPr id="221" name="Hình chữ nhật 220">
            <a:extLst>
              <a:ext uri="{FF2B5EF4-FFF2-40B4-BE49-F238E27FC236}">
                <a16:creationId xmlns:a16="http://schemas.microsoft.com/office/drawing/2014/main" id="{77BC62C2-AE01-4124-8D21-490343D6E746}"/>
              </a:ext>
            </a:extLst>
          </p:cNvPr>
          <p:cNvSpPr/>
          <p:nvPr/>
        </p:nvSpPr>
        <p:spPr>
          <a:xfrm>
            <a:off x="6565950" y="2998566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25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E4B56A41-ABD9-4171-A4C9-B00D04F39FB0}"/>
              </a:ext>
            </a:extLst>
          </p:cNvPr>
          <p:cNvSpPr txBox="1"/>
          <p:nvPr/>
        </p:nvSpPr>
        <p:spPr>
          <a:xfrm>
            <a:off x="3666220" y="4081543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Similarity Score = 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B6C0FE9E-50BC-4D75-A222-72CE90F619F3}"/>
              </a:ext>
            </a:extLst>
          </p:cNvPr>
          <p:cNvCxnSpPr>
            <a:cxnSpLocks/>
          </p:cNvCxnSpPr>
          <p:nvPr/>
        </p:nvCxnSpPr>
        <p:spPr>
          <a:xfrm>
            <a:off x="5093861" y="4217400"/>
            <a:ext cx="20552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67B41A9-5B02-42C6-8F27-B5AD9D1480DD}"/>
              </a:ext>
            </a:extLst>
          </p:cNvPr>
          <p:cNvSpPr txBox="1"/>
          <p:nvPr/>
        </p:nvSpPr>
        <p:spPr>
          <a:xfrm>
            <a:off x="4888897" y="3887200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Sum of Residuals, 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Hộp Văn bản 221">
                <a:extLst>
                  <a:ext uri="{FF2B5EF4-FFF2-40B4-BE49-F238E27FC236}">
                    <a16:creationId xmlns:a16="http://schemas.microsoft.com/office/drawing/2014/main" id="{463F2475-0434-4905-833A-C041A651F378}"/>
                  </a:ext>
                </a:extLst>
              </p:cNvPr>
              <p:cNvSpPr txBox="1"/>
              <p:nvPr/>
            </p:nvSpPr>
            <p:spPr>
              <a:xfrm>
                <a:off x="4826811" y="4275886"/>
                <a:ext cx="2564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Number of Residuals +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200" dirty="0">
                  <a:solidFill>
                    <a:schemeClr val="bg1"/>
                  </a:solidFill>
                  <a:latin typeface="Lato Light" panose="020F0302020204030203" charset="0"/>
                </a:endParaRPr>
              </a:p>
            </p:txBody>
          </p:sp>
        </mc:Choice>
        <mc:Fallback xmlns="">
          <p:sp>
            <p:nvSpPr>
              <p:cNvPr id="222" name="Hộp Văn bản 221">
                <a:extLst>
                  <a:ext uri="{FF2B5EF4-FFF2-40B4-BE49-F238E27FC236}">
                    <a16:creationId xmlns:a16="http://schemas.microsoft.com/office/drawing/2014/main" id="{463F2475-0434-4905-833A-C041A651F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11" y="4275886"/>
                <a:ext cx="2564933" cy="276999"/>
              </a:xfrm>
              <a:prstGeom prst="rect">
                <a:avLst/>
              </a:prstGeom>
              <a:blipFill>
                <a:blip r:embed="rId3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049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Đường nối Thẳng 217">
            <a:extLst>
              <a:ext uri="{FF2B5EF4-FFF2-40B4-BE49-F238E27FC236}">
                <a16:creationId xmlns:a16="http://schemas.microsoft.com/office/drawing/2014/main" id="{D4DC0A3F-2273-48BA-BDB4-7D8163B53AF6}"/>
              </a:ext>
            </a:extLst>
          </p:cNvPr>
          <p:cNvCxnSpPr>
            <a:cxnSpLocks/>
          </p:cNvCxnSpPr>
          <p:nvPr/>
        </p:nvCxnSpPr>
        <p:spPr>
          <a:xfrm>
            <a:off x="7208995" y="1926667"/>
            <a:ext cx="6072" cy="149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Đường nối Thẳng 216">
            <a:extLst>
              <a:ext uri="{FF2B5EF4-FFF2-40B4-BE49-F238E27FC236}">
                <a16:creationId xmlns:a16="http://schemas.microsoft.com/office/drawing/2014/main" id="{68C38190-EAED-4A8F-9B5A-718332B07B2B}"/>
              </a:ext>
            </a:extLst>
          </p:cNvPr>
          <p:cNvCxnSpPr>
            <a:cxnSpLocks/>
            <a:endCxn id="220" idx="2"/>
          </p:cNvCxnSpPr>
          <p:nvPr/>
        </p:nvCxnSpPr>
        <p:spPr>
          <a:xfrm>
            <a:off x="3627114" y="1926667"/>
            <a:ext cx="13351" cy="1549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335006" y="-709384"/>
            <a:ext cx="46337" cy="2636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Lưu Đồ: Quyết Định 140">
            <a:extLst>
              <a:ext uri="{FF2B5EF4-FFF2-40B4-BE49-F238E27FC236}">
                <a16:creationId xmlns:a16="http://schemas.microsoft.com/office/drawing/2014/main" id="{428AFD00-265C-4670-B5EC-9E4101BF9510}"/>
              </a:ext>
            </a:extLst>
          </p:cNvPr>
          <p:cNvSpPr/>
          <p:nvPr/>
        </p:nvSpPr>
        <p:spPr>
          <a:xfrm>
            <a:off x="5177784" y="274202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ình bình hành 141">
            <a:extLst>
              <a:ext uri="{FF2B5EF4-FFF2-40B4-BE49-F238E27FC236}">
                <a16:creationId xmlns:a16="http://schemas.microsoft.com/office/drawing/2014/main" id="{D6738799-C51E-4A94-ABB0-18953CE02E71}"/>
              </a:ext>
            </a:extLst>
          </p:cNvPr>
          <p:cNvSpPr/>
          <p:nvPr/>
        </p:nvSpPr>
        <p:spPr>
          <a:xfrm rot="5586315">
            <a:off x="5185170" y="378287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ình bình hành 142">
            <a:extLst>
              <a:ext uri="{FF2B5EF4-FFF2-40B4-BE49-F238E27FC236}">
                <a16:creationId xmlns:a16="http://schemas.microsoft.com/office/drawing/2014/main" id="{63442EEA-0F03-4E5E-9E94-3EAA6EFA8F38}"/>
              </a:ext>
            </a:extLst>
          </p:cNvPr>
          <p:cNvSpPr/>
          <p:nvPr/>
        </p:nvSpPr>
        <p:spPr>
          <a:xfrm rot="9060155">
            <a:off x="5336649" y="445677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ưu Đồ: Quyết Định 146">
            <a:extLst>
              <a:ext uri="{FF2B5EF4-FFF2-40B4-BE49-F238E27FC236}">
                <a16:creationId xmlns:a16="http://schemas.microsoft.com/office/drawing/2014/main" id="{0FA43DF3-36AF-4FE6-AC47-2E1C8455E721}"/>
              </a:ext>
            </a:extLst>
          </p:cNvPr>
          <p:cNvSpPr/>
          <p:nvPr/>
        </p:nvSpPr>
        <p:spPr>
          <a:xfrm>
            <a:off x="4941760" y="42884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Hình bình hành 147">
            <a:extLst>
              <a:ext uri="{FF2B5EF4-FFF2-40B4-BE49-F238E27FC236}">
                <a16:creationId xmlns:a16="http://schemas.microsoft.com/office/drawing/2014/main" id="{87EAA8E7-E816-498A-A0F2-29CA63281C22}"/>
              </a:ext>
            </a:extLst>
          </p:cNvPr>
          <p:cNvSpPr/>
          <p:nvPr/>
        </p:nvSpPr>
        <p:spPr>
          <a:xfrm rot="5586315">
            <a:off x="4942662" y="53432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ình bình hành 148">
            <a:extLst>
              <a:ext uri="{FF2B5EF4-FFF2-40B4-BE49-F238E27FC236}">
                <a16:creationId xmlns:a16="http://schemas.microsoft.com/office/drawing/2014/main" id="{DB79FDE9-A087-4687-B46A-18FD09A52DB4}"/>
              </a:ext>
            </a:extLst>
          </p:cNvPr>
          <p:cNvSpPr/>
          <p:nvPr/>
        </p:nvSpPr>
        <p:spPr>
          <a:xfrm rot="9060155">
            <a:off x="5086432" y="59933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ưu Đồ: Quyết Định 149">
            <a:extLst>
              <a:ext uri="{FF2B5EF4-FFF2-40B4-BE49-F238E27FC236}">
                <a16:creationId xmlns:a16="http://schemas.microsoft.com/office/drawing/2014/main" id="{22D27385-E4C0-4D3A-B052-91FEE389679E}"/>
              </a:ext>
            </a:extLst>
          </p:cNvPr>
          <p:cNvSpPr/>
          <p:nvPr/>
        </p:nvSpPr>
        <p:spPr>
          <a:xfrm>
            <a:off x="5435765" y="423784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Hình bình hành 150">
            <a:extLst>
              <a:ext uri="{FF2B5EF4-FFF2-40B4-BE49-F238E27FC236}">
                <a16:creationId xmlns:a16="http://schemas.microsoft.com/office/drawing/2014/main" id="{5BD2E7C4-1D97-4973-B9D5-289BF5522EE3}"/>
              </a:ext>
            </a:extLst>
          </p:cNvPr>
          <p:cNvSpPr/>
          <p:nvPr/>
        </p:nvSpPr>
        <p:spPr>
          <a:xfrm rot="5586315">
            <a:off x="5436667" y="52926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ình bình hành 151">
            <a:extLst>
              <a:ext uri="{FF2B5EF4-FFF2-40B4-BE49-F238E27FC236}">
                <a16:creationId xmlns:a16="http://schemas.microsoft.com/office/drawing/2014/main" id="{6B6CA8E4-7678-49E9-9F75-1DEB0A8041B1}"/>
              </a:ext>
            </a:extLst>
          </p:cNvPr>
          <p:cNvSpPr/>
          <p:nvPr/>
        </p:nvSpPr>
        <p:spPr>
          <a:xfrm rot="9060155">
            <a:off x="5580437" y="59428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ưu Đồ: Quyết Định 152">
            <a:extLst>
              <a:ext uri="{FF2B5EF4-FFF2-40B4-BE49-F238E27FC236}">
                <a16:creationId xmlns:a16="http://schemas.microsoft.com/office/drawing/2014/main" id="{F93C315A-B1FB-4A46-9721-4DFBEBBB7D51}"/>
              </a:ext>
            </a:extLst>
          </p:cNvPr>
          <p:cNvSpPr/>
          <p:nvPr/>
        </p:nvSpPr>
        <p:spPr>
          <a:xfrm>
            <a:off x="5177785" y="56732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ình bình hành 153">
            <a:extLst>
              <a:ext uri="{FF2B5EF4-FFF2-40B4-BE49-F238E27FC236}">
                <a16:creationId xmlns:a16="http://schemas.microsoft.com/office/drawing/2014/main" id="{9722B283-9C54-4CAE-8A0F-C1CCC105C589}"/>
              </a:ext>
            </a:extLst>
          </p:cNvPr>
          <p:cNvSpPr/>
          <p:nvPr/>
        </p:nvSpPr>
        <p:spPr>
          <a:xfrm rot="5586315">
            <a:off x="5185171" y="67140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Hình bình hành 154">
            <a:extLst>
              <a:ext uri="{FF2B5EF4-FFF2-40B4-BE49-F238E27FC236}">
                <a16:creationId xmlns:a16="http://schemas.microsoft.com/office/drawing/2014/main" id="{C636FE63-93B0-4F30-A7A3-078EAED64834}"/>
              </a:ext>
            </a:extLst>
          </p:cNvPr>
          <p:cNvSpPr/>
          <p:nvPr/>
        </p:nvSpPr>
        <p:spPr>
          <a:xfrm rot="9060155">
            <a:off x="5336650" y="73879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ưu Đồ: Quyết Định 155">
            <a:extLst>
              <a:ext uri="{FF2B5EF4-FFF2-40B4-BE49-F238E27FC236}">
                <a16:creationId xmlns:a16="http://schemas.microsoft.com/office/drawing/2014/main" id="{7EA79870-4CCC-4112-B265-02DDB0FDC550}"/>
              </a:ext>
            </a:extLst>
          </p:cNvPr>
          <p:cNvSpPr/>
          <p:nvPr/>
        </p:nvSpPr>
        <p:spPr>
          <a:xfrm>
            <a:off x="3416323" y="226873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ình bình hành 156">
            <a:extLst>
              <a:ext uri="{FF2B5EF4-FFF2-40B4-BE49-F238E27FC236}">
                <a16:creationId xmlns:a16="http://schemas.microsoft.com/office/drawing/2014/main" id="{918456A0-6CAE-48A6-B32D-67BA873334C7}"/>
              </a:ext>
            </a:extLst>
          </p:cNvPr>
          <p:cNvSpPr/>
          <p:nvPr/>
        </p:nvSpPr>
        <p:spPr>
          <a:xfrm rot="5586315">
            <a:off x="3423709" y="237281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Hình bình hành 157">
            <a:extLst>
              <a:ext uri="{FF2B5EF4-FFF2-40B4-BE49-F238E27FC236}">
                <a16:creationId xmlns:a16="http://schemas.microsoft.com/office/drawing/2014/main" id="{879F8174-8577-4494-BCAF-794032079358}"/>
              </a:ext>
            </a:extLst>
          </p:cNvPr>
          <p:cNvSpPr/>
          <p:nvPr/>
        </p:nvSpPr>
        <p:spPr>
          <a:xfrm rot="9060155">
            <a:off x="3575188" y="244020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ưu Đồ: Quyết Định 158">
            <a:extLst>
              <a:ext uri="{FF2B5EF4-FFF2-40B4-BE49-F238E27FC236}">
                <a16:creationId xmlns:a16="http://schemas.microsoft.com/office/drawing/2014/main" id="{DF663A05-78A9-485D-9CD2-6BAFE4660F36}"/>
              </a:ext>
            </a:extLst>
          </p:cNvPr>
          <p:cNvSpPr/>
          <p:nvPr/>
        </p:nvSpPr>
        <p:spPr>
          <a:xfrm>
            <a:off x="3180299" y="242337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ình bình hành 159">
            <a:extLst>
              <a:ext uri="{FF2B5EF4-FFF2-40B4-BE49-F238E27FC236}">
                <a16:creationId xmlns:a16="http://schemas.microsoft.com/office/drawing/2014/main" id="{3B952309-2F4F-4BCB-B873-06E6D3651974}"/>
              </a:ext>
            </a:extLst>
          </p:cNvPr>
          <p:cNvSpPr/>
          <p:nvPr/>
        </p:nvSpPr>
        <p:spPr>
          <a:xfrm rot="5586315">
            <a:off x="3181201" y="252885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ình bình hành 160">
            <a:extLst>
              <a:ext uri="{FF2B5EF4-FFF2-40B4-BE49-F238E27FC236}">
                <a16:creationId xmlns:a16="http://schemas.microsoft.com/office/drawing/2014/main" id="{6BE497D1-A7FC-4A42-AE8F-544ECFFEEAFE}"/>
              </a:ext>
            </a:extLst>
          </p:cNvPr>
          <p:cNvSpPr/>
          <p:nvPr/>
        </p:nvSpPr>
        <p:spPr>
          <a:xfrm rot="9060155">
            <a:off x="3324971" y="259386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Lưu Đồ: Quyết Định 161">
            <a:extLst>
              <a:ext uri="{FF2B5EF4-FFF2-40B4-BE49-F238E27FC236}">
                <a16:creationId xmlns:a16="http://schemas.microsoft.com/office/drawing/2014/main" id="{07A5CA27-0F18-4615-BF91-916F8E2271F4}"/>
              </a:ext>
            </a:extLst>
          </p:cNvPr>
          <p:cNvSpPr/>
          <p:nvPr/>
        </p:nvSpPr>
        <p:spPr>
          <a:xfrm>
            <a:off x="3674304" y="241831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Hình bình hành 162">
            <a:extLst>
              <a:ext uri="{FF2B5EF4-FFF2-40B4-BE49-F238E27FC236}">
                <a16:creationId xmlns:a16="http://schemas.microsoft.com/office/drawing/2014/main" id="{DC47119C-31D1-4C43-A499-06BC1A261A6E}"/>
              </a:ext>
            </a:extLst>
          </p:cNvPr>
          <p:cNvSpPr/>
          <p:nvPr/>
        </p:nvSpPr>
        <p:spPr>
          <a:xfrm rot="5586315">
            <a:off x="3675206" y="252379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ình bình hành 163">
            <a:extLst>
              <a:ext uri="{FF2B5EF4-FFF2-40B4-BE49-F238E27FC236}">
                <a16:creationId xmlns:a16="http://schemas.microsoft.com/office/drawing/2014/main" id="{E4590FF2-BD69-460B-BC5F-9EAC586D959D}"/>
              </a:ext>
            </a:extLst>
          </p:cNvPr>
          <p:cNvSpPr/>
          <p:nvPr/>
        </p:nvSpPr>
        <p:spPr>
          <a:xfrm rot="9060155">
            <a:off x="3818976" y="258880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ưu Đồ: Quyết Định 164">
            <a:extLst>
              <a:ext uri="{FF2B5EF4-FFF2-40B4-BE49-F238E27FC236}">
                <a16:creationId xmlns:a16="http://schemas.microsoft.com/office/drawing/2014/main" id="{5A31086D-F333-4665-9094-A80E93AE0308}"/>
              </a:ext>
            </a:extLst>
          </p:cNvPr>
          <p:cNvSpPr/>
          <p:nvPr/>
        </p:nvSpPr>
        <p:spPr>
          <a:xfrm>
            <a:off x="3416324" y="256184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ình bình hành 202">
            <a:extLst>
              <a:ext uri="{FF2B5EF4-FFF2-40B4-BE49-F238E27FC236}">
                <a16:creationId xmlns:a16="http://schemas.microsoft.com/office/drawing/2014/main" id="{ACD3F3CF-5789-4BB4-BC90-07151312A8F4}"/>
              </a:ext>
            </a:extLst>
          </p:cNvPr>
          <p:cNvSpPr/>
          <p:nvPr/>
        </p:nvSpPr>
        <p:spPr>
          <a:xfrm rot="5586315">
            <a:off x="3423710" y="266593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Hình bình hành 203">
            <a:extLst>
              <a:ext uri="{FF2B5EF4-FFF2-40B4-BE49-F238E27FC236}">
                <a16:creationId xmlns:a16="http://schemas.microsoft.com/office/drawing/2014/main" id="{37F55859-A101-4C72-B187-AD1E36FCC76F}"/>
              </a:ext>
            </a:extLst>
          </p:cNvPr>
          <p:cNvSpPr/>
          <p:nvPr/>
        </p:nvSpPr>
        <p:spPr>
          <a:xfrm rot="9060155">
            <a:off x="3575189" y="273332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Lưu Đồ: Quyết Định 204">
            <a:extLst>
              <a:ext uri="{FF2B5EF4-FFF2-40B4-BE49-F238E27FC236}">
                <a16:creationId xmlns:a16="http://schemas.microsoft.com/office/drawing/2014/main" id="{FE93CEA4-DCAF-4D81-85DB-9B819EE7E71F}"/>
              </a:ext>
            </a:extLst>
          </p:cNvPr>
          <p:cNvSpPr/>
          <p:nvPr/>
        </p:nvSpPr>
        <p:spPr>
          <a:xfrm>
            <a:off x="7052659" y="227189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ình bình hành 205">
            <a:extLst>
              <a:ext uri="{FF2B5EF4-FFF2-40B4-BE49-F238E27FC236}">
                <a16:creationId xmlns:a16="http://schemas.microsoft.com/office/drawing/2014/main" id="{393CD075-C709-40BC-9385-9BD98F193DA9}"/>
              </a:ext>
            </a:extLst>
          </p:cNvPr>
          <p:cNvSpPr/>
          <p:nvPr/>
        </p:nvSpPr>
        <p:spPr>
          <a:xfrm rot="5586315">
            <a:off x="7060045" y="237598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Hình bình hành 206">
            <a:extLst>
              <a:ext uri="{FF2B5EF4-FFF2-40B4-BE49-F238E27FC236}">
                <a16:creationId xmlns:a16="http://schemas.microsoft.com/office/drawing/2014/main" id="{DA4F449E-0F09-48DB-BD39-F309B85BD5BD}"/>
              </a:ext>
            </a:extLst>
          </p:cNvPr>
          <p:cNvSpPr/>
          <p:nvPr/>
        </p:nvSpPr>
        <p:spPr>
          <a:xfrm rot="9060155">
            <a:off x="7211524" y="244337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ưu Đồ: Quyết Định 207">
            <a:extLst>
              <a:ext uri="{FF2B5EF4-FFF2-40B4-BE49-F238E27FC236}">
                <a16:creationId xmlns:a16="http://schemas.microsoft.com/office/drawing/2014/main" id="{9B48E95B-8A7B-4AE4-AA2A-751F04B4CF00}"/>
              </a:ext>
            </a:extLst>
          </p:cNvPr>
          <p:cNvSpPr/>
          <p:nvPr/>
        </p:nvSpPr>
        <p:spPr>
          <a:xfrm>
            <a:off x="6816635" y="242653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Hình bình hành 208">
            <a:extLst>
              <a:ext uri="{FF2B5EF4-FFF2-40B4-BE49-F238E27FC236}">
                <a16:creationId xmlns:a16="http://schemas.microsoft.com/office/drawing/2014/main" id="{618B460C-B007-47B5-9F92-849F362FF90B}"/>
              </a:ext>
            </a:extLst>
          </p:cNvPr>
          <p:cNvSpPr/>
          <p:nvPr/>
        </p:nvSpPr>
        <p:spPr>
          <a:xfrm rot="5586315">
            <a:off x="6817537" y="253202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ình bình hành 209">
            <a:extLst>
              <a:ext uri="{FF2B5EF4-FFF2-40B4-BE49-F238E27FC236}">
                <a16:creationId xmlns:a16="http://schemas.microsoft.com/office/drawing/2014/main" id="{11538C93-88DF-4765-8129-34DCC950952D}"/>
              </a:ext>
            </a:extLst>
          </p:cNvPr>
          <p:cNvSpPr/>
          <p:nvPr/>
        </p:nvSpPr>
        <p:spPr>
          <a:xfrm rot="9060155">
            <a:off x="6961307" y="259703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Lưu Đồ: Quyết Định 210">
            <a:extLst>
              <a:ext uri="{FF2B5EF4-FFF2-40B4-BE49-F238E27FC236}">
                <a16:creationId xmlns:a16="http://schemas.microsoft.com/office/drawing/2014/main" id="{C992BE2E-51BB-49BB-AFE7-378CB1498E36}"/>
              </a:ext>
            </a:extLst>
          </p:cNvPr>
          <p:cNvSpPr/>
          <p:nvPr/>
        </p:nvSpPr>
        <p:spPr>
          <a:xfrm>
            <a:off x="7310640" y="242148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Hình bình hành 211">
            <a:extLst>
              <a:ext uri="{FF2B5EF4-FFF2-40B4-BE49-F238E27FC236}">
                <a16:creationId xmlns:a16="http://schemas.microsoft.com/office/drawing/2014/main" id="{18744513-124D-492C-8B1E-E762ACDC9CD5}"/>
              </a:ext>
            </a:extLst>
          </p:cNvPr>
          <p:cNvSpPr/>
          <p:nvPr/>
        </p:nvSpPr>
        <p:spPr>
          <a:xfrm rot="5586315">
            <a:off x="7311542" y="252696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ình bình hành 212">
            <a:extLst>
              <a:ext uri="{FF2B5EF4-FFF2-40B4-BE49-F238E27FC236}">
                <a16:creationId xmlns:a16="http://schemas.microsoft.com/office/drawing/2014/main" id="{59644A2C-4CAD-4F59-9125-7F72540EE2B2}"/>
              </a:ext>
            </a:extLst>
          </p:cNvPr>
          <p:cNvSpPr/>
          <p:nvPr/>
        </p:nvSpPr>
        <p:spPr>
          <a:xfrm rot="9060155">
            <a:off x="7455312" y="259197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ưu Đồ: Quyết Định 213">
            <a:extLst>
              <a:ext uri="{FF2B5EF4-FFF2-40B4-BE49-F238E27FC236}">
                <a16:creationId xmlns:a16="http://schemas.microsoft.com/office/drawing/2014/main" id="{E199DEF7-B0AC-4DD0-A83D-CD4516C51702}"/>
              </a:ext>
            </a:extLst>
          </p:cNvPr>
          <p:cNvSpPr/>
          <p:nvPr/>
        </p:nvSpPr>
        <p:spPr>
          <a:xfrm>
            <a:off x="7052660" y="2565017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ình bình hành 214">
            <a:extLst>
              <a:ext uri="{FF2B5EF4-FFF2-40B4-BE49-F238E27FC236}">
                <a16:creationId xmlns:a16="http://schemas.microsoft.com/office/drawing/2014/main" id="{113195CC-9C88-4BD7-AA97-84C65754B6C1}"/>
              </a:ext>
            </a:extLst>
          </p:cNvPr>
          <p:cNvSpPr/>
          <p:nvPr/>
        </p:nvSpPr>
        <p:spPr>
          <a:xfrm rot="5586315">
            <a:off x="7060046" y="2669102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Hình bình hành 215">
            <a:extLst>
              <a:ext uri="{FF2B5EF4-FFF2-40B4-BE49-F238E27FC236}">
                <a16:creationId xmlns:a16="http://schemas.microsoft.com/office/drawing/2014/main" id="{11EBC614-0241-4239-B4FD-D0B9612EDDF1}"/>
              </a:ext>
            </a:extLst>
          </p:cNvPr>
          <p:cNvSpPr/>
          <p:nvPr/>
        </p:nvSpPr>
        <p:spPr>
          <a:xfrm rot="9060155">
            <a:off x="7211525" y="2736492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710EA9F-9017-454B-B610-A99E0EA0A21D}"/>
              </a:ext>
            </a:extLst>
          </p:cNvPr>
          <p:cNvCxnSpPr/>
          <p:nvPr/>
        </p:nvCxnSpPr>
        <p:spPr>
          <a:xfrm>
            <a:off x="3607662" y="1926667"/>
            <a:ext cx="35968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Hình chữ nhật 218">
            <a:extLst>
              <a:ext uri="{FF2B5EF4-FFF2-40B4-BE49-F238E27FC236}">
                <a16:creationId xmlns:a16="http://schemas.microsoft.com/office/drawing/2014/main" id="{9B574C3A-6438-4490-88FB-E3CA37DE8E08}"/>
              </a:ext>
            </a:extLst>
          </p:cNvPr>
          <p:cNvSpPr/>
          <p:nvPr/>
        </p:nvSpPr>
        <p:spPr>
          <a:xfrm>
            <a:off x="4737384" y="1090812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RM &lt;= 6.95</a:t>
            </a:r>
          </a:p>
        </p:txBody>
      </p:sp>
      <p:sp>
        <p:nvSpPr>
          <p:cNvPr id="220" name="Hình chữ nhật 219">
            <a:extLst>
              <a:ext uri="{FF2B5EF4-FFF2-40B4-BE49-F238E27FC236}">
                <a16:creationId xmlns:a16="http://schemas.microsoft.com/office/drawing/2014/main" id="{1CEFEE40-E5BB-4631-9311-3091F7766B64}"/>
              </a:ext>
            </a:extLst>
          </p:cNvPr>
          <p:cNvSpPr/>
          <p:nvPr/>
        </p:nvSpPr>
        <p:spPr>
          <a:xfrm>
            <a:off x="2971765" y="3009525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20.6, 21.4, 23.7</a:t>
            </a:r>
          </a:p>
        </p:txBody>
      </p:sp>
      <p:sp>
        <p:nvSpPr>
          <p:cNvPr id="221" name="Hình chữ nhật 220">
            <a:extLst>
              <a:ext uri="{FF2B5EF4-FFF2-40B4-BE49-F238E27FC236}">
                <a16:creationId xmlns:a16="http://schemas.microsoft.com/office/drawing/2014/main" id="{77BC62C2-AE01-4124-8D21-490343D6E746}"/>
              </a:ext>
            </a:extLst>
          </p:cNvPr>
          <p:cNvSpPr/>
          <p:nvPr/>
        </p:nvSpPr>
        <p:spPr>
          <a:xfrm>
            <a:off x="6565950" y="2998566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25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E4B56A41-ABD9-4171-A4C9-B00D04F39FB0}"/>
              </a:ext>
            </a:extLst>
          </p:cNvPr>
          <p:cNvSpPr txBox="1"/>
          <p:nvPr/>
        </p:nvSpPr>
        <p:spPr>
          <a:xfrm>
            <a:off x="2711867" y="4213664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Similarity Score = 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B6C0FE9E-50BC-4D75-A222-72CE90F619F3}"/>
              </a:ext>
            </a:extLst>
          </p:cNvPr>
          <p:cNvCxnSpPr>
            <a:cxnSpLocks/>
          </p:cNvCxnSpPr>
          <p:nvPr/>
        </p:nvCxnSpPr>
        <p:spPr>
          <a:xfrm>
            <a:off x="4139508" y="4349521"/>
            <a:ext cx="3245107" cy="2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67B41A9-5B02-42C6-8F27-B5AD9D1480DD}"/>
              </a:ext>
            </a:extLst>
          </p:cNvPr>
          <p:cNvSpPr txBox="1"/>
          <p:nvPr/>
        </p:nvSpPr>
        <p:spPr>
          <a:xfrm>
            <a:off x="3990979" y="4005915"/>
            <a:ext cx="363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((20.6-0.5) + (21.4-0.5) + (23.7-0.5) + (24.5-0.5)) </a:t>
            </a:r>
            <a:r>
              <a:rPr lang="en-US" sz="1200" baseline="300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</a:p>
        </p:txBody>
      </p:sp>
      <p:sp>
        <p:nvSpPr>
          <p:cNvPr id="222" name="Hộp Văn bản 221">
            <a:extLst>
              <a:ext uri="{FF2B5EF4-FFF2-40B4-BE49-F238E27FC236}">
                <a16:creationId xmlns:a16="http://schemas.microsoft.com/office/drawing/2014/main" id="{463F2475-0434-4905-833A-C041A651F378}"/>
              </a:ext>
            </a:extLst>
          </p:cNvPr>
          <p:cNvSpPr txBox="1"/>
          <p:nvPr/>
        </p:nvSpPr>
        <p:spPr>
          <a:xfrm>
            <a:off x="4526681" y="4404503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4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186E9D8E-A429-44C9-880F-392553EB7AB7}"/>
              </a:ext>
            </a:extLst>
          </p:cNvPr>
          <p:cNvSpPr txBox="1"/>
          <p:nvPr/>
        </p:nvSpPr>
        <p:spPr>
          <a:xfrm>
            <a:off x="7347530" y="4224086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= 1967</a:t>
            </a:r>
          </a:p>
        </p:txBody>
      </p:sp>
    </p:spTree>
    <p:extLst>
      <p:ext uri="{BB962C8B-B14F-4D97-AF65-F5344CB8AC3E}">
        <p14:creationId xmlns:p14="http://schemas.microsoft.com/office/powerpoint/2010/main" val="795660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Đường nối Thẳng 217">
            <a:extLst>
              <a:ext uri="{FF2B5EF4-FFF2-40B4-BE49-F238E27FC236}">
                <a16:creationId xmlns:a16="http://schemas.microsoft.com/office/drawing/2014/main" id="{D4DC0A3F-2273-48BA-BDB4-7D8163B53AF6}"/>
              </a:ext>
            </a:extLst>
          </p:cNvPr>
          <p:cNvCxnSpPr>
            <a:cxnSpLocks/>
          </p:cNvCxnSpPr>
          <p:nvPr/>
        </p:nvCxnSpPr>
        <p:spPr>
          <a:xfrm>
            <a:off x="7208995" y="1926667"/>
            <a:ext cx="6072" cy="149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Đường nối Thẳng 216">
            <a:extLst>
              <a:ext uri="{FF2B5EF4-FFF2-40B4-BE49-F238E27FC236}">
                <a16:creationId xmlns:a16="http://schemas.microsoft.com/office/drawing/2014/main" id="{68C38190-EAED-4A8F-9B5A-718332B07B2B}"/>
              </a:ext>
            </a:extLst>
          </p:cNvPr>
          <p:cNvCxnSpPr>
            <a:cxnSpLocks/>
            <a:endCxn id="220" idx="2"/>
          </p:cNvCxnSpPr>
          <p:nvPr/>
        </p:nvCxnSpPr>
        <p:spPr>
          <a:xfrm>
            <a:off x="3627114" y="1926667"/>
            <a:ext cx="13351" cy="1549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335006" y="-709384"/>
            <a:ext cx="46337" cy="2636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Lưu Đồ: Quyết Định 140">
            <a:extLst>
              <a:ext uri="{FF2B5EF4-FFF2-40B4-BE49-F238E27FC236}">
                <a16:creationId xmlns:a16="http://schemas.microsoft.com/office/drawing/2014/main" id="{428AFD00-265C-4670-B5EC-9E4101BF9510}"/>
              </a:ext>
            </a:extLst>
          </p:cNvPr>
          <p:cNvSpPr/>
          <p:nvPr/>
        </p:nvSpPr>
        <p:spPr>
          <a:xfrm>
            <a:off x="5177784" y="274202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ình bình hành 141">
            <a:extLst>
              <a:ext uri="{FF2B5EF4-FFF2-40B4-BE49-F238E27FC236}">
                <a16:creationId xmlns:a16="http://schemas.microsoft.com/office/drawing/2014/main" id="{D6738799-C51E-4A94-ABB0-18953CE02E71}"/>
              </a:ext>
            </a:extLst>
          </p:cNvPr>
          <p:cNvSpPr/>
          <p:nvPr/>
        </p:nvSpPr>
        <p:spPr>
          <a:xfrm rot="5586315">
            <a:off x="5185170" y="378287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ình bình hành 142">
            <a:extLst>
              <a:ext uri="{FF2B5EF4-FFF2-40B4-BE49-F238E27FC236}">
                <a16:creationId xmlns:a16="http://schemas.microsoft.com/office/drawing/2014/main" id="{63442EEA-0F03-4E5E-9E94-3EAA6EFA8F38}"/>
              </a:ext>
            </a:extLst>
          </p:cNvPr>
          <p:cNvSpPr/>
          <p:nvPr/>
        </p:nvSpPr>
        <p:spPr>
          <a:xfrm rot="9060155">
            <a:off x="5336649" y="445677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ưu Đồ: Quyết Định 146">
            <a:extLst>
              <a:ext uri="{FF2B5EF4-FFF2-40B4-BE49-F238E27FC236}">
                <a16:creationId xmlns:a16="http://schemas.microsoft.com/office/drawing/2014/main" id="{0FA43DF3-36AF-4FE6-AC47-2E1C8455E721}"/>
              </a:ext>
            </a:extLst>
          </p:cNvPr>
          <p:cNvSpPr/>
          <p:nvPr/>
        </p:nvSpPr>
        <p:spPr>
          <a:xfrm>
            <a:off x="4941760" y="42884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Hình bình hành 147">
            <a:extLst>
              <a:ext uri="{FF2B5EF4-FFF2-40B4-BE49-F238E27FC236}">
                <a16:creationId xmlns:a16="http://schemas.microsoft.com/office/drawing/2014/main" id="{87EAA8E7-E816-498A-A0F2-29CA63281C22}"/>
              </a:ext>
            </a:extLst>
          </p:cNvPr>
          <p:cNvSpPr/>
          <p:nvPr/>
        </p:nvSpPr>
        <p:spPr>
          <a:xfrm rot="5586315">
            <a:off x="4942662" y="53432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ình bình hành 148">
            <a:extLst>
              <a:ext uri="{FF2B5EF4-FFF2-40B4-BE49-F238E27FC236}">
                <a16:creationId xmlns:a16="http://schemas.microsoft.com/office/drawing/2014/main" id="{DB79FDE9-A087-4687-B46A-18FD09A52DB4}"/>
              </a:ext>
            </a:extLst>
          </p:cNvPr>
          <p:cNvSpPr/>
          <p:nvPr/>
        </p:nvSpPr>
        <p:spPr>
          <a:xfrm rot="9060155">
            <a:off x="5086432" y="59933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ưu Đồ: Quyết Định 149">
            <a:extLst>
              <a:ext uri="{FF2B5EF4-FFF2-40B4-BE49-F238E27FC236}">
                <a16:creationId xmlns:a16="http://schemas.microsoft.com/office/drawing/2014/main" id="{22D27385-E4C0-4D3A-B052-91FEE389679E}"/>
              </a:ext>
            </a:extLst>
          </p:cNvPr>
          <p:cNvSpPr/>
          <p:nvPr/>
        </p:nvSpPr>
        <p:spPr>
          <a:xfrm>
            <a:off x="5435765" y="423784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Hình bình hành 150">
            <a:extLst>
              <a:ext uri="{FF2B5EF4-FFF2-40B4-BE49-F238E27FC236}">
                <a16:creationId xmlns:a16="http://schemas.microsoft.com/office/drawing/2014/main" id="{5BD2E7C4-1D97-4973-B9D5-289BF5522EE3}"/>
              </a:ext>
            </a:extLst>
          </p:cNvPr>
          <p:cNvSpPr/>
          <p:nvPr/>
        </p:nvSpPr>
        <p:spPr>
          <a:xfrm rot="5586315">
            <a:off x="5436667" y="52926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ình bình hành 151">
            <a:extLst>
              <a:ext uri="{FF2B5EF4-FFF2-40B4-BE49-F238E27FC236}">
                <a16:creationId xmlns:a16="http://schemas.microsoft.com/office/drawing/2014/main" id="{6B6CA8E4-7678-49E9-9F75-1DEB0A8041B1}"/>
              </a:ext>
            </a:extLst>
          </p:cNvPr>
          <p:cNvSpPr/>
          <p:nvPr/>
        </p:nvSpPr>
        <p:spPr>
          <a:xfrm rot="9060155">
            <a:off x="5580437" y="59428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ưu Đồ: Quyết Định 152">
            <a:extLst>
              <a:ext uri="{FF2B5EF4-FFF2-40B4-BE49-F238E27FC236}">
                <a16:creationId xmlns:a16="http://schemas.microsoft.com/office/drawing/2014/main" id="{F93C315A-B1FB-4A46-9721-4DFBEBBB7D51}"/>
              </a:ext>
            </a:extLst>
          </p:cNvPr>
          <p:cNvSpPr/>
          <p:nvPr/>
        </p:nvSpPr>
        <p:spPr>
          <a:xfrm>
            <a:off x="5177785" y="56732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ình bình hành 153">
            <a:extLst>
              <a:ext uri="{FF2B5EF4-FFF2-40B4-BE49-F238E27FC236}">
                <a16:creationId xmlns:a16="http://schemas.microsoft.com/office/drawing/2014/main" id="{9722B283-9C54-4CAE-8A0F-C1CCC105C589}"/>
              </a:ext>
            </a:extLst>
          </p:cNvPr>
          <p:cNvSpPr/>
          <p:nvPr/>
        </p:nvSpPr>
        <p:spPr>
          <a:xfrm rot="5586315">
            <a:off x="5185171" y="67140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Hình bình hành 154">
            <a:extLst>
              <a:ext uri="{FF2B5EF4-FFF2-40B4-BE49-F238E27FC236}">
                <a16:creationId xmlns:a16="http://schemas.microsoft.com/office/drawing/2014/main" id="{C636FE63-93B0-4F30-A7A3-078EAED64834}"/>
              </a:ext>
            </a:extLst>
          </p:cNvPr>
          <p:cNvSpPr/>
          <p:nvPr/>
        </p:nvSpPr>
        <p:spPr>
          <a:xfrm rot="9060155">
            <a:off x="5336650" y="73879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ưu Đồ: Quyết Định 155">
            <a:extLst>
              <a:ext uri="{FF2B5EF4-FFF2-40B4-BE49-F238E27FC236}">
                <a16:creationId xmlns:a16="http://schemas.microsoft.com/office/drawing/2014/main" id="{7EA79870-4CCC-4112-B265-02DDB0FDC550}"/>
              </a:ext>
            </a:extLst>
          </p:cNvPr>
          <p:cNvSpPr/>
          <p:nvPr/>
        </p:nvSpPr>
        <p:spPr>
          <a:xfrm>
            <a:off x="3416323" y="226873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ình bình hành 156">
            <a:extLst>
              <a:ext uri="{FF2B5EF4-FFF2-40B4-BE49-F238E27FC236}">
                <a16:creationId xmlns:a16="http://schemas.microsoft.com/office/drawing/2014/main" id="{918456A0-6CAE-48A6-B32D-67BA873334C7}"/>
              </a:ext>
            </a:extLst>
          </p:cNvPr>
          <p:cNvSpPr/>
          <p:nvPr/>
        </p:nvSpPr>
        <p:spPr>
          <a:xfrm rot="5586315">
            <a:off x="3423709" y="237281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Hình bình hành 157">
            <a:extLst>
              <a:ext uri="{FF2B5EF4-FFF2-40B4-BE49-F238E27FC236}">
                <a16:creationId xmlns:a16="http://schemas.microsoft.com/office/drawing/2014/main" id="{879F8174-8577-4494-BCAF-794032079358}"/>
              </a:ext>
            </a:extLst>
          </p:cNvPr>
          <p:cNvSpPr/>
          <p:nvPr/>
        </p:nvSpPr>
        <p:spPr>
          <a:xfrm rot="9060155">
            <a:off x="3575188" y="244020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ưu Đồ: Quyết Định 158">
            <a:extLst>
              <a:ext uri="{FF2B5EF4-FFF2-40B4-BE49-F238E27FC236}">
                <a16:creationId xmlns:a16="http://schemas.microsoft.com/office/drawing/2014/main" id="{DF663A05-78A9-485D-9CD2-6BAFE4660F36}"/>
              </a:ext>
            </a:extLst>
          </p:cNvPr>
          <p:cNvSpPr/>
          <p:nvPr/>
        </p:nvSpPr>
        <p:spPr>
          <a:xfrm>
            <a:off x="3180299" y="242337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ình bình hành 159">
            <a:extLst>
              <a:ext uri="{FF2B5EF4-FFF2-40B4-BE49-F238E27FC236}">
                <a16:creationId xmlns:a16="http://schemas.microsoft.com/office/drawing/2014/main" id="{3B952309-2F4F-4BCB-B873-06E6D3651974}"/>
              </a:ext>
            </a:extLst>
          </p:cNvPr>
          <p:cNvSpPr/>
          <p:nvPr/>
        </p:nvSpPr>
        <p:spPr>
          <a:xfrm rot="5586315">
            <a:off x="3181201" y="252885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ình bình hành 160">
            <a:extLst>
              <a:ext uri="{FF2B5EF4-FFF2-40B4-BE49-F238E27FC236}">
                <a16:creationId xmlns:a16="http://schemas.microsoft.com/office/drawing/2014/main" id="{6BE497D1-A7FC-4A42-AE8F-544ECFFEEAFE}"/>
              </a:ext>
            </a:extLst>
          </p:cNvPr>
          <p:cNvSpPr/>
          <p:nvPr/>
        </p:nvSpPr>
        <p:spPr>
          <a:xfrm rot="9060155">
            <a:off x="3324971" y="259386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Lưu Đồ: Quyết Định 161">
            <a:extLst>
              <a:ext uri="{FF2B5EF4-FFF2-40B4-BE49-F238E27FC236}">
                <a16:creationId xmlns:a16="http://schemas.microsoft.com/office/drawing/2014/main" id="{07A5CA27-0F18-4615-BF91-916F8E2271F4}"/>
              </a:ext>
            </a:extLst>
          </p:cNvPr>
          <p:cNvSpPr/>
          <p:nvPr/>
        </p:nvSpPr>
        <p:spPr>
          <a:xfrm>
            <a:off x="3674304" y="241831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Hình bình hành 162">
            <a:extLst>
              <a:ext uri="{FF2B5EF4-FFF2-40B4-BE49-F238E27FC236}">
                <a16:creationId xmlns:a16="http://schemas.microsoft.com/office/drawing/2014/main" id="{DC47119C-31D1-4C43-A499-06BC1A261A6E}"/>
              </a:ext>
            </a:extLst>
          </p:cNvPr>
          <p:cNvSpPr/>
          <p:nvPr/>
        </p:nvSpPr>
        <p:spPr>
          <a:xfrm rot="5586315">
            <a:off x="3675206" y="252379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ình bình hành 163">
            <a:extLst>
              <a:ext uri="{FF2B5EF4-FFF2-40B4-BE49-F238E27FC236}">
                <a16:creationId xmlns:a16="http://schemas.microsoft.com/office/drawing/2014/main" id="{E4590FF2-BD69-460B-BC5F-9EAC586D959D}"/>
              </a:ext>
            </a:extLst>
          </p:cNvPr>
          <p:cNvSpPr/>
          <p:nvPr/>
        </p:nvSpPr>
        <p:spPr>
          <a:xfrm rot="9060155">
            <a:off x="3818976" y="258880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ưu Đồ: Quyết Định 164">
            <a:extLst>
              <a:ext uri="{FF2B5EF4-FFF2-40B4-BE49-F238E27FC236}">
                <a16:creationId xmlns:a16="http://schemas.microsoft.com/office/drawing/2014/main" id="{5A31086D-F333-4665-9094-A80E93AE0308}"/>
              </a:ext>
            </a:extLst>
          </p:cNvPr>
          <p:cNvSpPr/>
          <p:nvPr/>
        </p:nvSpPr>
        <p:spPr>
          <a:xfrm>
            <a:off x="3416324" y="256184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ình bình hành 202">
            <a:extLst>
              <a:ext uri="{FF2B5EF4-FFF2-40B4-BE49-F238E27FC236}">
                <a16:creationId xmlns:a16="http://schemas.microsoft.com/office/drawing/2014/main" id="{ACD3F3CF-5789-4BB4-BC90-07151312A8F4}"/>
              </a:ext>
            </a:extLst>
          </p:cNvPr>
          <p:cNvSpPr/>
          <p:nvPr/>
        </p:nvSpPr>
        <p:spPr>
          <a:xfrm rot="5586315">
            <a:off x="3423710" y="266593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Hình bình hành 203">
            <a:extLst>
              <a:ext uri="{FF2B5EF4-FFF2-40B4-BE49-F238E27FC236}">
                <a16:creationId xmlns:a16="http://schemas.microsoft.com/office/drawing/2014/main" id="{37F55859-A101-4C72-B187-AD1E36FCC76F}"/>
              </a:ext>
            </a:extLst>
          </p:cNvPr>
          <p:cNvSpPr/>
          <p:nvPr/>
        </p:nvSpPr>
        <p:spPr>
          <a:xfrm rot="9060155">
            <a:off x="3575189" y="273332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Lưu Đồ: Quyết Định 204">
            <a:extLst>
              <a:ext uri="{FF2B5EF4-FFF2-40B4-BE49-F238E27FC236}">
                <a16:creationId xmlns:a16="http://schemas.microsoft.com/office/drawing/2014/main" id="{FE93CEA4-DCAF-4D81-85DB-9B819EE7E71F}"/>
              </a:ext>
            </a:extLst>
          </p:cNvPr>
          <p:cNvSpPr/>
          <p:nvPr/>
        </p:nvSpPr>
        <p:spPr>
          <a:xfrm>
            <a:off x="7052659" y="227189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ình bình hành 205">
            <a:extLst>
              <a:ext uri="{FF2B5EF4-FFF2-40B4-BE49-F238E27FC236}">
                <a16:creationId xmlns:a16="http://schemas.microsoft.com/office/drawing/2014/main" id="{393CD075-C709-40BC-9385-9BD98F193DA9}"/>
              </a:ext>
            </a:extLst>
          </p:cNvPr>
          <p:cNvSpPr/>
          <p:nvPr/>
        </p:nvSpPr>
        <p:spPr>
          <a:xfrm rot="5586315">
            <a:off x="7060045" y="237598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Hình bình hành 206">
            <a:extLst>
              <a:ext uri="{FF2B5EF4-FFF2-40B4-BE49-F238E27FC236}">
                <a16:creationId xmlns:a16="http://schemas.microsoft.com/office/drawing/2014/main" id="{DA4F449E-0F09-48DB-BD39-F309B85BD5BD}"/>
              </a:ext>
            </a:extLst>
          </p:cNvPr>
          <p:cNvSpPr/>
          <p:nvPr/>
        </p:nvSpPr>
        <p:spPr>
          <a:xfrm rot="9060155">
            <a:off x="7211524" y="244337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ưu Đồ: Quyết Định 207">
            <a:extLst>
              <a:ext uri="{FF2B5EF4-FFF2-40B4-BE49-F238E27FC236}">
                <a16:creationId xmlns:a16="http://schemas.microsoft.com/office/drawing/2014/main" id="{9B48E95B-8A7B-4AE4-AA2A-751F04B4CF00}"/>
              </a:ext>
            </a:extLst>
          </p:cNvPr>
          <p:cNvSpPr/>
          <p:nvPr/>
        </p:nvSpPr>
        <p:spPr>
          <a:xfrm>
            <a:off x="6816635" y="242653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Hình bình hành 208">
            <a:extLst>
              <a:ext uri="{FF2B5EF4-FFF2-40B4-BE49-F238E27FC236}">
                <a16:creationId xmlns:a16="http://schemas.microsoft.com/office/drawing/2014/main" id="{618B460C-B007-47B5-9F92-849F362FF90B}"/>
              </a:ext>
            </a:extLst>
          </p:cNvPr>
          <p:cNvSpPr/>
          <p:nvPr/>
        </p:nvSpPr>
        <p:spPr>
          <a:xfrm rot="5586315">
            <a:off x="6817537" y="253202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ình bình hành 209">
            <a:extLst>
              <a:ext uri="{FF2B5EF4-FFF2-40B4-BE49-F238E27FC236}">
                <a16:creationId xmlns:a16="http://schemas.microsoft.com/office/drawing/2014/main" id="{11538C93-88DF-4765-8129-34DCC950952D}"/>
              </a:ext>
            </a:extLst>
          </p:cNvPr>
          <p:cNvSpPr/>
          <p:nvPr/>
        </p:nvSpPr>
        <p:spPr>
          <a:xfrm rot="9060155">
            <a:off x="6961307" y="259703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Lưu Đồ: Quyết Định 210">
            <a:extLst>
              <a:ext uri="{FF2B5EF4-FFF2-40B4-BE49-F238E27FC236}">
                <a16:creationId xmlns:a16="http://schemas.microsoft.com/office/drawing/2014/main" id="{C992BE2E-51BB-49BB-AFE7-378CB1498E36}"/>
              </a:ext>
            </a:extLst>
          </p:cNvPr>
          <p:cNvSpPr/>
          <p:nvPr/>
        </p:nvSpPr>
        <p:spPr>
          <a:xfrm>
            <a:off x="7310640" y="242148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Hình bình hành 211">
            <a:extLst>
              <a:ext uri="{FF2B5EF4-FFF2-40B4-BE49-F238E27FC236}">
                <a16:creationId xmlns:a16="http://schemas.microsoft.com/office/drawing/2014/main" id="{18744513-124D-492C-8B1E-E762ACDC9CD5}"/>
              </a:ext>
            </a:extLst>
          </p:cNvPr>
          <p:cNvSpPr/>
          <p:nvPr/>
        </p:nvSpPr>
        <p:spPr>
          <a:xfrm rot="5586315">
            <a:off x="7311542" y="252696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ình bình hành 212">
            <a:extLst>
              <a:ext uri="{FF2B5EF4-FFF2-40B4-BE49-F238E27FC236}">
                <a16:creationId xmlns:a16="http://schemas.microsoft.com/office/drawing/2014/main" id="{59644A2C-4CAD-4F59-9125-7F72540EE2B2}"/>
              </a:ext>
            </a:extLst>
          </p:cNvPr>
          <p:cNvSpPr/>
          <p:nvPr/>
        </p:nvSpPr>
        <p:spPr>
          <a:xfrm rot="9060155">
            <a:off x="7455312" y="259197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ưu Đồ: Quyết Định 213">
            <a:extLst>
              <a:ext uri="{FF2B5EF4-FFF2-40B4-BE49-F238E27FC236}">
                <a16:creationId xmlns:a16="http://schemas.microsoft.com/office/drawing/2014/main" id="{E199DEF7-B0AC-4DD0-A83D-CD4516C51702}"/>
              </a:ext>
            </a:extLst>
          </p:cNvPr>
          <p:cNvSpPr/>
          <p:nvPr/>
        </p:nvSpPr>
        <p:spPr>
          <a:xfrm>
            <a:off x="7052660" y="2565017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ình bình hành 214">
            <a:extLst>
              <a:ext uri="{FF2B5EF4-FFF2-40B4-BE49-F238E27FC236}">
                <a16:creationId xmlns:a16="http://schemas.microsoft.com/office/drawing/2014/main" id="{113195CC-9C88-4BD7-AA97-84C65754B6C1}"/>
              </a:ext>
            </a:extLst>
          </p:cNvPr>
          <p:cNvSpPr/>
          <p:nvPr/>
        </p:nvSpPr>
        <p:spPr>
          <a:xfrm rot="5586315">
            <a:off x="7060046" y="2669102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Hình bình hành 215">
            <a:extLst>
              <a:ext uri="{FF2B5EF4-FFF2-40B4-BE49-F238E27FC236}">
                <a16:creationId xmlns:a16="http://schemas.microsoft.com/office/drawing/2014/main" id="{11EBC614-0241-4239-B4FD-D0B9612EDDF1}"/>
              </a:ext>
            </a:extLst>
          </p:cNvPr>
          <p:cNvSpPr/>
          <p:nvPr/>
        </p:nvSpPr>
        <p:spPr>
          <a:xfrm rot="9060155">
            <a:off x="7211525" y="2736492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710EA9F-9017-454B-B610-A99E0EA0A21D}"/>
              </a:ext>
            </a:extLst>
          </p:cNvPr>
          <p:cNvCxnSpPr/>
          <p:nvPr/>
        </p:nvCxnSpPr>
        <p:spPr>
          <a:xfrm>
            <a:off x="3607662" y="1926667"/>
            <a:ext cx="35968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Hình chữ nhật 218">
            <a:extLst>
              <a:ext uri="{FF2B5EF4-FFF2-40B4-BE49-F238E27FC236}">
                <a16:creationId xmlns:a16="http://schemas.microsoft.com/office/drawing/2014/main" id="{9B574C3A-6438-4490-88FB-E3CA37DE8E08}"/>
              </a:ext>
            </a:extLst>
          </p:cNvPr>
          <p:cNvSpPr/>
          <p:nvPr/>
        </p:nvSpPr>
        <p:spPr>
          <a:xfrm>
            <a:off x="4737384" y="1090812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RM &lt;= 6.95</a:t>
            </a:r>
          </a:p>
        </p:txBody>
      </p:sp>
      <p:sp>
        <p:nvSpPr>
          <p:cNvPr id="220" name="Hình chữ nhật 219">
            <a:extLst>
              <a:ext uri="{FF2B5EF4-FFF2-40B4-BE49-F238E27FC236}">
                <a16:creationId xmlns:a16="http://schemas.microsoft.com/office/drawing/2014/main" id="{1CEFEE40-E5BB-4631-9311-3091F7766B64}"/>
              </a:ext>
            </a:extLst>
          </p:cNvPr>
          <p:cNvSpPr/>
          <p:nvPr/>
        </p:nvSpPr>
        <p:spPr>
          <a:xfrm>
            <a:off x="2971765" y="3009525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20.6, 21.4, 23.7</a:t>
            </a:r>
          </a:p>
        </p:txBody>
      </p:sp>
      <p:sp>
        <p:nvSpPr>
          <p:cNvPr id="221" name="Hình chữ nhật 220">
            <a:extLst>
              <a:ext uri="{FF2B5EF4-FFF2-40B4-BE49-F238E27FC236}">
                <a16:creationId xmlns:a16="http://schemas.microsoft.com/office/drawing/2014/main" id="{77BC62C2-AE01-4124-8D21-490343D6E746}"/>
              </a:ext>
            </a:extLst>
          </p:cNvPr>
          <p:cNvSpPr/>
          <p:nvPr/>
        </p:nvSpPr>
        <p:spPr>
          <a:xfrm>
            <a:off x="6565950" y="2998566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25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186E9D8E-A429-44C9-880F-392553EB7AB7}"/>
              </a:ext>
            </a:extLst>
          </p:cNvPr>
          <p:cNvSpPr txBox="1"/>
          <p:nvPr/>
        </p:nvSpPr>
        <p:spPr>
          <a:xfrm>
            <a:off x="5111540" y="1972330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1967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8BFADF06-7987-4A53-83F0-8D34A49BD906}"/>
              </a:ext>
            </a:extLst>
          </p:cNvPr>
          <p:cNvSpPr txBox="1"/>
          <p:nvPr/>
        </p:nvSpPr>
        <p:spPr>
          <a:xfrm>
            <a:off x="3345921" y="3510726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1374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C532987B-CA32-40BE-8D0D-FAF749329549}"/>
              </a:ext>
            </a:extLst>
          </p:cNvPr>
          <p:cNvSpPr txBox="1"/>
          <p:nvPr/>
        </p:nvSpPr>
        <p:spPr>
          <a:xfrm>
            <a:off x="6960141" y="3510726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625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7002743F-EC55-4713-A10C-ADF6C7341006}"/>
              </a:ext>
            </a:extLst>
          </p:cNvPr>
          <p:cNvSpPr txBox="1"/>
          <p:nvPr/>
        </p:nvSpPr>
        <p:spPr>
          <a:xfrm>
            <a:off x="3256277" y="4188804"/>
            <a:ext cx="443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Gain = Left </a:t>
            </a:r>
            <a:r>
              <a:rPr lang="en-US" baseline="-25000" dirty="0">
                <a:solidFill>
                  <a:schemeClr val="bg1"/>
                </a:solidFill>
                <a:latin typeface="Lato Light" panose="020F0302020204030203" charset="0"/>
              </a:rPr>
              <a:t>similarity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  + Right</a:t>
            </a:r>
            <a:r>
              <a:rPr lang="en-US" sz="1200" baseline="-25000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  <a:r>
              <a:rPr lang="en-US" baseline="-25000" dirty="0">
                <a:solidFill>
                  <a:schemeClr val="bg1"/>
                </a:solidFill>
                <a:latin typeface="Lato Light" panose="020F0302020204030203" charset="0"/>
              </a:rPr>
              <a:t>similarity</a:t>
            </a:r>
            <a:r>
              <a:rPr lang="en-US" sz="1200" baseline="-25000" dirty="0">
                <a:solidFill>
                  <a:schemeClr val="bg1"/>
                </a:solidFill>
                <a:latin typeface="Lato Light" panose="020F0302020204030203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– Root </a:t>
            </a:r>
            <a:r>
              <a:rPr lang="en-US" baseline="-25000" dirty="0">
                <a:solidFill>
                  <a:schemeClr val="bg1"/>
                </a:solidFill>
                <a:latin typeface="Lato Light" panose="020F0302020204030203" charset="0"/>
              </a:rPr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198304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408D7065-E212-47CC-AEE4-4CFB2D55BC74}"/>
              </a:ext>
            </a:extLst>
          </p:cNvPr>
          <p:cNvCxnSpPr>
            <a:cxnSpLocks/>
          </p:cNvCxnSpPr>
          <p:nvPr/>
        </p:nvCxnSpPr>
        <p:spPr>
          <a:xfrm flipV="1">
            <a:off x="1498083" y="4422834"/>
            <a:ext cx="7922364" cy="1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Đường nối Thẳng 217">
            <a:extLst>
              <a:ext uri="{FF2B5EF4-FFF2-40B4-BE49-F238E27FC236}">
                <a16:creationId xmlns:a16="http://schemas.microsoft.com/office/drawing/2014/main" id="{D4DC0A3F-2273-48BA-BDB4-7D8163B53AF6}"/>
              </a:ext>
            </a:extLst>
          </p:cNvPr>
          <p:cNvCxnSpPr>
            <a:cxnSpLocks/>
          </p:cNvCxnSpPr>
          <p:nvPr/>
        </p:nvCxnSpPr>
        <p:spPr>
          <a:xfrm>
            <a:off x="7208995" y="1926667"/>
            <a:ext cx="6072" cy="149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Đường nối Thẳng 216">
            <a:extLst>
              <a:ext uri="{FF2B5EF4-FFF2-40B4-BE49-F238E27FC236}">
                <a16:creationId xmlns:a16="http://schemas.microsoft.com/office/drawing/2014/main" id="{68C38190-EAED-4A8F-9B5A-718332B07B2B}"/>
              </a:ext>
            </a:extLst>
          </p:cNvPr>
          <p:cNvCxnSpPr>
            <a:cxnSpLocks/>
            <a:endCxn id="220" idx="2"/>
          </p:cNvCxnSpPr>
          <p:nvPr/>
        </p:nvCxnSpPr>
        <p:spPr>
          <a:xfrm>
            <a:off x="3627114" y="1926667"/>
            <a:ext cx="13351" cy="1549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335006" y="-709384"/>
            <a:ext cx="46337" cy="2636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Lưu Đồ: Quyết Định 140">
            <a:extLst>
              <a:ext uri="{FF2B5EF4-FFF2-40B4-BE49-F238E27FC236}">
                <a16:creationId xmlns:a16="http://schemas.microsoft.com/office/drawing/2014/main" id="{428AFD00-265C-4670-B5EC-9E4101BF9510}"/>
              </a:ext>
            </a:extLst>
          </p:cNvPr>
          <p:cNvSpPr/>
          <p:nvPr/>
        </p:nvSpPr>
        <p:spPr>
          <a:xfrm>
            <a:off x="5177784" y="274202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ình bình hành 141">
            <a:extLst>
              <a:ext uri="{FF2B5EF4-FFF2-40B4-BE49-F238E27FC236}">
                <a16:creationId xmlns:a16="http://schemas.microsoft.com/office/drawing/2014/main" id="{D6738799-C51E-4A94-ABB0-18953CE02E71}"/>
              </a:ext>
            </a:extLst>
          </p:cNvPr>
          <p:cNvSpPr/>
          <p:nvPr/>
        </p:nvSpPr>
        <p:spPr>
          <a:xfrm rot="5586315">
            <a:off x="5185170" y="378287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ình bình hành 142">
            <a:extLst>
              <a:ext uri="{FF2B5EF4-FFF2-40B4-BE49-F238E27FC236}">
                <a16:creationId xmlns:a16="http://schemas.microsoft.com/office/drawing/2014/main" id="{63442EEA-0F03-4E5E-9E94-3EAA6EFA8F38}"/>
              </a:ext>
            </a:extLst>
          </p:cNvPr>
          <p:cNvSpPr/>
          <p:nvPr/>
        </p:nvSpPr>
        <p:spPr>
          <a:xfrm rot="9060155">
            <a:off x="5336649" y="445677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ưu Đồ: Quyết Định 146">
            <a:extLst>
              <a:ext uri="{FF2B5EF4-FFF2-40B4-BE49-F238E27FC236}">
                <a16:creationId xmlns:a16="http://schemas.microsoft.com/office/drawing/2014/main" id="{0FA43DF3-36AF-4FE6-AC47-2E1C8455E721}"/>
              </a:ext>
            </a:extLst>
          </p:cNvPr>
          <p:cNvSpPr/>
          <p:nvPr/>
        </p:nvSpPr>
        <p:spPr>
          <a:xfrm>
            <a:off x="4941760" y="42884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Hình bình hành 147">
            <a:extLst>
              <a:ext uri="{FF2B5EF4-FFF2-40B4-BE49-F238E27FC236}">
                <a16:creationId xmlns:a16="http://schemas.microsoft.com/office/drawing/2014/main" id="{87EAA8E7-E816-498A-A0F2-29CA63281C22}"/>
              </a:ext>
            </a:extLst>
          </p:cNvPr>
          <p:cNvSpPr/>
          <p:nvPr/>
        </p:nvSpPr>
        <p:spPr>
          <a:xfrm rot="5586315">
            <a:off x="4942662" y="53432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ình bình hành 148">
            <a:extLst>
              <a:ext uri="{FF2B5EF4-FFF2-40B4-BE49-F238E27FC236}">
                <a16:creationId xmlns:a16="http://schemas.microsoft.com/office/drawing/2014/main" id="{DB79FDE9-A087-4687-B46A-18FD09A52DB4}"/>
              </a:ext>
            </a:extLst>
          </p:cNvPr>
          <p:cNvSpPr/>
          <p:nvPr/>
        </p:nvSpPr>
        <p:spPr>
          <a:xfrm rot="9060155">
            <a:off x="5086432" y="59933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ưu Đồ: Quyết Định 149">
            <a:extLst>
              <a:ext uri="{FF2B5EF4-FFF2-40B4-BE49-F238E27FC236}">
                <a16:creationId xmlns:a16="http://schemas.microsoft.com/office/drawing/2014/main" id="{22D27385-E4C0-4D3A-B052-91FEE389679E}"/>
              </a:ext>
            </a:extLst>
          </p:cNvPr>
          <p:cNvSpPr/>
          <p:nvPr/>
        </p:nvSpPr>
        <p:spPr>
          <a:xfrm>
            <a:off x="5435765" y="423784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Hình bình hành 150">
            <a:extLst>
              <a:ext uri="{FF2B5EF4-FFF2-40B4-BE49-F238E27FC236}">
                <a16:creationId xmlns:a16="http://schemas.microsoft.com/office/drawing/2014/main" id="{5BD2E7C4-1D97-4973-B9D5-289BF5522EE3}"/>
              </a:ext>
            </a:extLst>
          </p:cNvPr>
          <p:cNvSpPr/>
          <p:nvPr/>
        </p:nvSpPr>
        <p:spPr>
          <a:xfrm rot="5586315">
            <a:off x="5436667" y="52926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ình bình hành 151">
            <a:extLst>
              <a:ext uri="{FF2B5EF4-FFF2-40B4-BE49-F238E27FC236}">
                <a16:creationId xmlns:a16="http://schemas.microsoft.com/office/drawing/2014/main" id="{6B6CA8E4-7678-49E9-9F75-1DEB0A8041B1}"/>
              </a:ext>
            </a:extLst>
          </p:cNvPr>
          <p:cNvSpPr/>
          <p:nvPr/>
        </p:nvSpPr>
        <p:spPr>
          <a:xfrm rot="9060155">
            <a:off x="5580437" y="59428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ưu Đồ: Quyết Định 152">
            <a:extLst>
              <a:ext uri="{FF2B5EF4-FFF2-40B4-BE49-F238E27FC236}">
                <a16:creationId xmlns:a16="http://schemas.microsoft.com/office/drawing/2014/main" id="{F93C315A-B1FB-4A46-9721-4DFBEBBB7D51}"/>
              </a:ext>
            </a:extLst>
          </p:cNvPr>
          <p:cNvSpPr/>
          <p:nvPr/>
        </p:nvSpPr>
        <p:spPr>
          <a:xfrm>
            <a:off x="5177785" y="56732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ình bình hành 153">
            <a:extLst>
              <a:ext uri="{FF2B5EF4-FFF2-40B4-BE49-F238E27FC236}">
                <a16:creationId xmlns:a16="http://schemas.microsoft.com/office/drawing/2014/main" id="{9722B283-9C54-4CAE-8A0F-C1CCC105C589}"/>
              </a:ext>
            </a:extLst>
          </p:cNvPr>
          <p:cNvSpPr/>
          <p:nvPr/>
        </p:nvSpPr>
        <p:spPr>
          <a:xfrm rot="5586315">
            <a:off x="5185171" y="67140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Hình bình hành 154">
            <a:extLst>
              <a:ext uri="{FF2B5EF4-FFF2-40B4-BE49-F238E27FC236}">
                <a16:creationId xmlns:a16="http://schemas.microsoft.com/office/drawing/2014/main" id="{C636FE63-93B0-4F30-A7A3-078EAED64834}"/>
              </a:ext>
            </a:extLst>
          </p:cNvPr>
          <p:cNvSpPr/>
          <p:nvPr/>
        </p:nvSpPr>
        <p:spPr>
          <a:xfrm rot="9060155">
            <a:off x="5336650" y="73879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ưu Đồ: Quyết Định 155">
            <a:extLst>
              <a:ext uri="{FF2B5EF4-FFF2-40B4-BE49-F238E27FC236}">
                <a16:creationId xmlns:a16="http://schemas.microsoft.com/office/drawing/2014/main" id="{7EA79870-4CCC-4112-B265-02DDB0FDC550}"/>
              </a:ext>
            </a:extLst>
          </p:cNvPr>
          <p:cNvSpPr/>
          <p:nvPr/>
        </p:nvSpPr>
        <p:spPr>
          <a:xfrm>
            <a:off x="3416323" y="226873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ình bình hành 156">
            <a:extLst>
              <a:ext uri="{FF2B5EF4-FFF2-40B4-BE49-F238E27FC236}">
                <a16:creationId xmlns:a16="http://schemas.microsoft.com/office/drawing/2014/main" id="{918456A0-6CAE-48A6-B32D-67BA873334C7}"/>
              </a:ext>
            </a:extLst>
          </p:cNvPr>
          <p:cNvSpPr/>
          <p:nvPr/>
        </p:nvSpPr>
        <p:spPr>
          <a:xfrm rot="5586315">
            <a:off x="3423709" y="237281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Hình bình hành 157">
            <a:extLst>
              <a:ext uri="{FF2B5EF4-FFF2-40B4-BE49-F238E27FC236}">
                <a16:creationId xmlns:a16="http://schemas.microsoft.com/office/drawing/2014/main" id="{879F8174-8577-4494-BCAF-794032079358}"/>
              </a:ext>
            </a:extLst>
          </p:cNvPr>
          <p:cNvSpPr/>
          <p:nvPr/>
        </p:nvSpPr>
        <p:spPr>
          <a:xfrm rot="9060155">
            <a:off x="3575188" y="244020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ưu Đồ: Quyết Định 158">
            <a:extLst>
              <a:ext uri="{FF2B5EF4-FFF2-40B4-BE49-F238E27FC236}">
                <a16:creationId xmlns:a16="http://schemas.microsoft.com/office/drawing/2014/main" id="{DF663A05-78A9-485D-9CD2-6BAFE4660F36}"/>
              </a:ext>
            </a:extLst>
          </p:cNvPr>
          <p:cNvSpPr/>
          <p:nvPr/>
        </p:nvSpPr>
        <p:spPr>
          <a:xfrm>
            <a:off x="3180299" y="242337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ình bình hành 159">
            <a:extLst>
              <a:ext uri="{FF2B5EF4-FFF2-40B4-BE49-F238E27FC236}">
                <a16:creationId xmlns:a16="http://schemas.microsoft.com/office/drawing/2014/main" id="{3B952309-2F4F-4BCB-B873-06E6D3651974}"/>
              </a:ext>
            </a:extLst>
          </p:cNvPr>
          <p:cNvSpPr/>
          <p:nvPr/>
        </p:nvSpPr>
        <p:spPr>
          <a:xfrm rot="5586315">
            <a:off x="3181201" y="252885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ình bình hành 160">
            <a:extLst>
              <a:ext uri="{FF2B5EF4-FFF2-40B4-BE49-F238E27FC236}">
                <a16:creationId xmlns:a16="http://schemas.microsoft.com/office/drawing/2014/main" id="{6BE497D1-A7FC-4A42-AE8F-544ECFFEEAFE}"/>
              </a:ext>
            </a:extLst>
          </p:cNvPr>
          <p:cNvSpPr/>
          <p:nvPr/>
        </p:nvSpPr>
        <p:spPr>
          <a:xfrm rot="9060155">
            <a:off x="3324971" y="259386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Lưu Đồ: Quyết Định 161">
            <a:extLst>
              <a:ext uri="{FF2B5EF4-FFF2-40B4-BE49-F238E27FC236}">
                <a16:creationId xmlns:a16="http://schemas.microsoft.com/office/drawing/2014/main" id="{07A5CA27-0F18-4615-BF91-916F8E2271F4}"/>
              </a:ext>
            </a:extLst>
          </p:cNvPr>
          <p:cNvSpPr/>
          <p:nvPr/>
        </p:nvSpPr>
        <p:spPr>
          <a:xfrm>
            <a:off x="3674304" y="241831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Hình bình hành 162">
            <a:extLst>
              <a:ext uri="{FF2B5EF4-FFF2-40B4-BE49-F238E27FC236}">
                <a16:creationId xmlns:a16="http://schemas.microsoft.com/office/drawing/2014/main" id="{DC47119C-31D1-4C43-A499-06BC1A261A6E}"/>
              </a:ext>
            </a:extLst>
          </p:cNvPr>
          <p:cNvSpPr/>
          <p:nvPr/>
        </p:nvSpPr>
        <p:spPr>
          <a:xfrm rot="5586315">
            <a:off x="3675206" y="252379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ình bình hành 163">
            <a:extLst>
              <a:ext uri="{FF2B5EF4-FFF2-40B4-BE49-F238E27FC236}">
                <a16:creationId xmlns:a16="http://schemas.microsoft.com/office/drawing/2014/main" id="{E4590FF2-BD69-460B-BC5F-9EAC586D959D}"/>
              </a:ext>
            </a:extLst>
          </p:cNvPr>
          <p:cNvSpPr/>
          <p:nvPr/>
        </p:nvSpPr>
        <p:spPr>
          <a:xfrm rot="9060155">
            <a:off x="3818976" y="258880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ưu Đồ: Quyết Định 164">
            <a:extLst>
              <a:ext uri="{FF2B5EF4-FFF2-40B4-BE49-F238E27FC236}">
                <a16:creationId xmlns:a16="http://schemas.microsoft.com/office/drawing/2014/main" id="{5A31086D-F333-4665-9094-A80E93AE0308}"/>
              </a:ext>
            </a:extLst>
          </p:cNvPr>
          <p:cNvSpPr/>
          <p:nvPr/>
        </p:nvSpPr>
        <p:spPr>
          <a:xfrm>
            <a:off x="3416324" y="256184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ình bình hành 202">
            <a:extLst>
              <a:ext uri="{FF2B5EF4-FFF2-40B4-BE49-F238E27FC236}">
                <a16:creationId xmlns:a16="http://schemas.microsoft.com/office/drawing/2014/main" id="{ACD3F3CF-5789-4BB4-BC90-07151312A8F4}"/>
              </a:ext>
            </a:extLst>
          </p:cNvPr>
          <p:cNvSpPr/>
          <p:nvPr/>
        </p:nvSpPr>
        <p:spPr>
          <a:xfrm rot="5586315">
            <a:off x="3423710" y="266593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Hình bình hành 203">
            <a:extLst>
              <a:ext uri="{FF2B5EF4-FFF2-40B4-BE49-F238E27FC236}">
                <a16:creationId xmlns:a16="http://schemas.microsoft.com/office/drawing/2014/main" id="{37F55859-A101-4C72-B187-AD1E36FCC76F}"/>
              </a:ext>
            </a:extLst>
          </p:cNvPr>
          <p:cNvSpPr/>
          <p:nvPr/>
        </p:nvSpPr>
        <p:spPr>
          <a:xfrm rot="9060155">
            <a:off x="3575189" y="273332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Lưu Đồ: Quyết Định 204">
            <a:extLst>
              <a:ext uri="{FF2B5EF4-FFF2-40B4-BE49-F238E27FC236}">
                <a16:creationId xmlns:a16="http://schemas.microsoft.com/office/drawing/2014/main" id="{FE93CEA4-DCAF-4D81-85DB-9B819EE7E71F}"/>
              </a:ext>
            </a:extLst>
          </p:cNvPr>
          <p:cNvSpPr/>
          <p:nvPr/>
        </p:nvSpPr>
        <p:spPr>
          <a:xfrm>
            <a:off x="7052659" y="227189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ình bình hành 205">
            <a:extLst>
              <a:ext uri="{FF2B5EF4-FFF2-40B4-BE49-F238E27FC236}">
                <a16:creationId xmlns:a16="http://schemas.microsoft.com/office/drawing/2014/main" id="{393CD075-C709-40BC-9385-9BD98F193DA9}"/>
              </a:ext>
            </a:extLst>
          </p:cNvPr>
          <p:cNvSpPr/>
          <p:nvPr/>
        </p:nvSpPr>
        <p:spPr>
          <a:xfrm rot="5586315">
            <a:off x="7060045" y="237598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Hình bình hành 206">
            <a:extLst>
              <a:ext uri="{FF2B5EF4-FFF2-40B4-BE49-F238E27FC236}">
                <a16:creationId xmlns:a16="http://schemas.microsoft.com/office/drawing/2014/main" id="{DA4F449E-0F09-48DB-BD39-F309B85BD5BD}"/>
              </a:ext>
            </a:extLst>
          </p:cNvPr>
          <p:cNvSpPr/>
          <p:nvPr/>
        </p:nvSpPr>
        <p:spPr>
          <a:xfrm rot="9060155">
            <a:off x="7211524" y="244337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ưu Đồ: Quyết Định 207">
            <a:extLst>
              <a:ext uri="{FF2B5EF4-FFF2-40B4-BE49-F238E27FC236}">
                <a16:creationId xmlns:a16="http://schemas.microsoft.com/office/drawing/2014/main" id="{9B48E95B-8A7B-4AE4-AA2A-751F04B4CF00}"/>
              </a:ext>
            </a:extLst>
          </p:cNvPr>
          <p:cNvSpPr/>
          <p:nvPr/>
        </p:nvSpPr>
        <p:spPr>
          <a:xfrm>
            <a:off x="6816635" y="242653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Hình bình hành 208">
            <a:extLst>
              <a:ext uri="{FF2B5EF4-FFF2-40B4-BE49-F238E27FC236}">
                <a16:creationId xmlns:a16="http://schemas.microsoft.com/office/drawing/2014/main" id="{618B460C-B007-47B5-9F92-849F362FF90B}"/>
              </a:ext>
            </a:extLst>
          </p:cNvPr>
          <p:cNvSpPr/>
          <p:nvPr/>
        </p:nvSpPr>
        <p:spPr>
          <a:xfrm rot="5586315">
            <a:off x="6817537" y="253202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ình bình hành 209">
            <a:extLst>
              <a:ext uri="{FF2B5EF4-FFF2-40B4-BE49-F238E27FC236}">
                <a16:creationId xmlns:a16="http://schemas.microsoft.com/office/drawing/2014/main" id="{11538C93-88DF-4765-8129-34DCC950952D}"/>
              </a:ext>
            </a:extLst>
          </p:cNvPr>
          <p:cNvSpPr/>
          <p:nvPr/>
        </p:nvSpPr>
        <p:spPr>
          <a:xfrm rot="9060155">
            <a:off x="6961307" y="259703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Lưu Đồ: Quyết Định 210">
            <a:extLst>
              <a:ext uri="{FF2B5EF4-FFF2-40B4-BE49-F238E27FC236}">
                <a16:creationId xmlns:a16="http://schemas.microsoft.com/office/drawing/2014/main" id="{C992BE2E-51BB-49BB-AFE7-378CB1498E36}"/>
              </a:ext>
            </a:extLst>
          </p:cNvPr>
          <p:cNvSpPr/>
          <p:nvPr/>
        </p:nvSpPr>
        <p:spPr>
          <a:xfrm>
            <a:off x="7310640" y="242148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Hình bình hành 211">
            <a:extLst>
              <a:ext uri="{FF2B5EF4-FFF2-40B4-BE49-F238E27FC236}">
                <a16:creationId xmlns:a16="http://schemas.microsoft.com/office/drawing/2014/main" id="{18744513-124D-492C-8B1E-E762ACDC9CD5}"/>
              </a:ext>
            </a:extLst>
          </p:cNvPr>
          <p:cNvSpPr/>
          <p:nvPr/>
        </p:nvSpPr>
        <p:spPr>
          <a:xfrm rot="5586315">
            <a:off x="7311542" y="252696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ình bình hành 212">
            <a:extLst>
              <a:ext uri="{FF2B5EF4-FFF2-40B4-BE49-F238E27FC236}">
                <a16:creationId xmlns:a16="http://schemas.microsoft.com/office/drawing/2014/main" id="{59644A2C-4CAD-4F59-9125-7F72540EE2B2}"/>
              </a:ext>
            </a:extLst>
          </p:cNvPr>
          <p:cNvSpPr/>
          <p:nvPr/>
        </p:nvSpPr>
        <p:spPr>
          <a:xfrm rot="9060155">
            <a:off x="7455312" y="259197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ưu Đồ: Quyết Định 213">
            <a:extLst>
              <a:ext uri="{FF2B5EF4-FFF2-40B4-BE49-F238E27FC236}">
                <a16:creationId xmlns:a16="http://schemas.microsoft.com/office/drawing/2014/main" id="{E199DEF7-B0AC-4DD0-A83D-CD4516C51702}"/>
              </a:ext>
            </a:extLst>
          </p:cNvPr>
          <p:cNvSpPr/>
          <p:nvPr/>
        </p:nvSpPr>
        <p:spPr>
          <a:xfrm>
            <a:off x="7052660" y="2565017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ình bình hành 214">
            <a:extLst>
              <a:ext uri="{FF2B5EF4-FFF2-40B4-BE49-F238E27FC236}">
                <a16:creationId xmlns:a16="http://schemas.microsoft.com/office/drawing/2014/main" id="{113195CC-9C88-4BD7-AA97-84C65754B6C1}"/>
              </a:ext>
            </a:extLst>
          </p:cNvPr>
          <p:cNvSpPr/>
          <p:nvPr/>
        </p:nvSpPr>
        <p:spPr>
          <a:xfrm rot="5586315">
            <a:off x="7060046" y="2669102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Hình bình hành 215">
            <a:extLst>
              <a:ext uri="{FF2B5EF4-FFF2-40B4-BE49-F238E27FC236}">
                <a16:creationId xmlns:a16="http://schemas.microsoft.com/office/drawing/2014/main" id="{11EBC614-0241-4239-B4FD-D0B9612EDDF1}"/>
              </a:ext>
            </a:extLst>
          </p:cNvPr>
          <p:cNvSpPr/>
          <p:nvPr/>
        </p:nvSpPr>
        <p:spPr>
          <a:xfrm rot="9060155">
            <a:off x="7211525" y="2736492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710EA9F-9017-454B-B610-A99E0EA0A21D}"/>
              </a:ext>
            </a:extLst>
          </p:cNvPr>
          <p:cNvCxnSpPr/>
          <p:nvPr/>
        </p:nvCxnSpPr>
        <p:spPr>
          <a:xfrm>
            <a:off x="3607662" y="1926667"/>
            <a:ext cx="35968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Hình chữ nhật 218">
            <a:extLst>
              <a:ext uri="{FF2B5EF4-FFF2-40B4-BE49-F238E27FC236}">
                <a16:creationId xmlns:a16="http://schemas.microsoft.com/office/drawing/2014/main" id="{9B574C3A-6438-4490-88FB-E3CA37DE8E08}"/>
              </a:ext>
            </a:extLst>
          </p:cNvPr>
          <p:cNvSpPr/>
          <p:nvPr/>
        </p:nvSpPr>
        <p:spPr>
          <a:xfrm>
            <a:off x="4737384" y="1090812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RM &lt;= 6.95</a:t>
            </a:r>
          </a:p>
        </p:txBody>
      </p:sp>
      <p:sp>
        <p:nvSpPr>
          <p:cNvPr id="220" name="Hình chữ nhật 219">
            <a:extLst>
              <a:ext uri="{FF2B5EF4-FFF2-40B4-BE49-F238E27FC236}">
                <a16:creationId xmlns:a16="http://schemas.microsoft.com/office/drawing/2014/main" id="{1CEFEE40-E5BB-4631-9311-3091F7766B64}"/>
              </a:ext>
            </a:extLst>
          </p:cNvPr>
          <p:cNvSpPr/>
          <p:nvPr/>
        </p:nvSpPr>
        <p:spPr>
          <a:xfrm>
            <a:off x="2971765" y="3009525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20.6, 21.4, 23.7</a:t>
            </a:r>
          </a:p>
        </p:txBody>
      </p:sp>
      <p:sp>
        <p:nvSpPr>
          <p:cNvPr id="221" name="Hình chữ nhật 220">
            <a:extLst>
              <a:ext uri="{FF2B5EF4-FFF2-40B4-BE49-F238E27FC236}">
                <a16:creationId xmlns:a16="http://schemas.microsoft.com/office/drawing/2014/main" id="{77BC62C2-AE01-4124-8D21-490343D6E746}"/>
              </a:ext>
            </a:extLst>
          </p:cNvPr>
          <p:cNvSpPr/>
          <p:nvPr/>
        </p:nvSpPr>
        <p:spPr>
          <a:xfrm>
            <a:off x="6565950" y="2998566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MEDV =</a:t>
            </a:r>
          </a:p>
          <a:p>
            <a:pPr algn="ctr"/>
            <a:r>
              <a:rPr lang="en-US" sz="1200" dirty="0">
                <a:latin typeface="Lato Light" panose="020F0302020204030203" charset="0"/>
              </a:rPr>
              <a:t>25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186E9D8E-A429-44C9-880F-392553EB7AB7}"/>
              </a:ext>
            </a:extLst>
          </p:cNvPr>
          <p:cNvSpPr txBox="1"/>
          <p:nvPr/>
        </p:nvSpPr>
        <p:spPr>
          <a:xfrm>
            <a:off x="5111540" y="1972330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1967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8BFADF06-7987-4A53-83F0-8D34A49BD906}"/>
              </a:ext>
            </a:extLst>
          </p:cNvPr>
          <p:cNvSpPr txBox="1"/>
          <p:nvPr/>
        </p:nvSpPr>
        <p:spPr>
          <a:xfrm>
            <a:off x="3345921" y="3510726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1374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C532987B-CA32-40BE-8D0D-FAF749329549}"/>
              </a:ext>
            </a:extLst>
          </p:cNvPr>
          <p:cNvSpPr txBox="1"/>
          <p:nvPr/>
        </p:nvSpPr>
        <p:spPr>
          <a:xfrm>
            <a:off x="6960141" y="3510726"/>
            <a:ext cx="58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625</a:t>
            </a:r>
          </a:p>
        </p:txBody>
      </p:sp>
      <p:sp>
        <p:nvSpPr>
          <p:cNvPr id="64" name="Hình chữ nhật 63">
            <a:extLst>
              <a:ext uri="{FF2B5EF4-FFF2-40B4-BE49-F238E27FC236}">
                <a16:creationId xmlns:a16="http://schemas.microsoft.com/office/drawing/2014/main" id="{7854CD66-B901-4CB1-BE76-6736A6B4D2D3}"/>
              </a:ext>
            </a:extLst>
          </p:cNvPr>
          <p:cNvSpPr/>
          <p:nvPr/>
        </p:nvSpPr>
        <p:spPr>
          <a:xfrm>
            <a:off x="4737384" y="4191135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 Light" panose="020F0302020204030203" charset="0"/>
              </a:rPr>
              <a:t>Gain = 32</a:t>
            </a:r>
          </a:p>
        </p:txBody>
      </p:sp>
    </p:spTree>
    <p:extLst>
      <p:ext uri="{BB962C8B-B14F-4D97-AF65-F5344CB8AC3E}">
        <p14:creationId xmlns:p14="http://schemas.microsoft.com/office/powerpoint/2010/main" val="14612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408D7065-E212-47CC-AEE4-4CFB2D55BC74}"/>
              </a:ext>
            </a:extLst>
          </p:cNvPr>
          <p:cNvCxnSpPr>
            <a:cxnSpLocks/>
          </p:cNvCxnSpPr>
          <p:nvPr/>
        </p:nvCxnSpPr>
        <p:spPr>
          <a:xfrm>
            <a:off x="5545027" y="2139684"/>
            <a:ext cx="3214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545027" y="138999"/>
            <a:ext cx="0" cy="20099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7B2C054-F325-4F20-A89E-4B6E4F5BFC29}"/>
              </a:ext>
            </a:extLst>
          </p:cNvPr>
          <p:cNvCxnSpPr/>
          <p:nvPr/>
        </p:nvCxnSpPr>
        <p:spPr>
          <a:xfrm flipV="1">
            <a:off x="5446207" y="851075"/>
            <a:ext cx="3205424" cy="149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Khối vuông 65">
            <a:extLst>
              <a:ext uri="{FF2B5EF4-FFF2-40B4-BE49-F238E27FC236}">
                <a16:creationId xmlns:a16="http://schemas.microsoft.com/office/drawing/2014/main" id="{9534030D-35BA-4D77-9821-9F0331CA09D1}"/>
              </a:ext>
            </a:extLst>
          </p:cNvPr>
          <p:cNvSpPr/>
          <p:nvPr/>
        </p:nvSpPr>
        <p:spPr>
          <a:xfrm>
            <a:off x="6479142" y="1085743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Khối vuông 66">
            <a:extLst>
              <a:ext uri="{FF2B5EF4-FFF2-40B4-BE49-F238E27FC236}">
                <a16:creationId xmlns:a16="http://schemas.microsoft.com/office/drawing/2014/main" id="{289791B5-0D36-4FCF-AC93-29F43EE50DEC}"/>
              </a:ext>
            </a:extLst>
          </p:cNvPr>
          <p:cNvSpPr/>
          <p:nvPr/>
        </p:nvSpPr>
        <p:spPr>
          <a:xfrm>
            <a:off x="5862954" y="1364458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Khối vuông 67">
            <a:extLst>
              <a:ext uri="{FF2B5EF4-FFF2-40B4-BE49-F238E27FC236}">
                <a16:creationId xmlns:a16="http://schemas.microsoft.com/office/drawing/2014/main" id="{93316324-2D70-4057-BCB7-D164D148A42C}"/>
              </a:ext>
            </a:extLst>
          </p:cNvPr>
          <p:cNvSpPr/>
          <p:nvPr/>
        </p:nvSpPr>
        <p:spPr>
          <a:xfrm>
            <a:off x="7819776" y="342117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Khối vuông 68">
            <a:extLst>
              <a:ext uri="{FF2B5EF4-FFF2-40B4-BE49-F238E27FC236}">
                <a16:creationId xmlns:a16="http://schemas.microsoft.com/office/drawing/2014/main" id="{785EB512-AB85-46E4-91D8-59DA9034379E}"/>
              </a:ext>
            </a:extLst>
          </p:cNvPr>
          <p:cNvSpPr/>
          <p:nvPr/>
        </p:nvSpPr>
        <p:spPr>
          <a:xfrm>
            <a:off x="7159997" y="399579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084B875C-64BB-4ECC-8F2B-A06A462DBA75}"/>
              </a:ext>
            </a:extLst>
          </p:cNvPr>
          <p:cNvCxnSpPr>
            <a:cxnSpLocks/>
          </p:cNvCxnSpPr>
          <p:nvPr/>
        </p:nvCxnSpPr>
        <p:spPr>
          <a:xfrm>
            <a:off x="6958484" y="101848"/>
            <a:ext cx="0" cy="246990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0FD9E137-6D43-4FF2-A58A-111A3B842FBF}"/>
              </a:ext>
            </a:extLst>
          </p:cNvPr>
          <p:cNvSpPr txBox="1"/>
          <p:nvPr/>
        </p:nvSpPr>
        <p:spPr>
          <a:xfrm>
            <a:off x="6958484" y="2266117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threshold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363319D0-692F-40D3-818D-FC640988907D}"/>
              </a:ext>
            </a:extLst>
          </p:cNvPr>
          <p:cNvCxnSpPr>
            <a:cxnSpLocks/>
          </p:cNvCxnSpPr>
          <p:nvPr/>
        </p:nvCxnSpPr>
        <p:spPr>
          <a:xfrm>
            <a:off x="6554101" y="863846"/>
            <a:ext cx="0" cy="21973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9800B71B-48AE-4D73-B526-315AD5D934B0}"/>
              </a:ext>
            </a:extLst>
          </p:cNvPr>
          <p:cNvCxnSpPr>
            <a:cxnSpLocks/>
          </p:cNvCxnSpPr>
          <p:nvPr/>
        </p:nvCxnSpPr>
        <p:spPr>
          <a:xfrm>
            <a:off x="5931725" y="846691"/>
            <a:ext cx="0" cy="55204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Đường nối Thẳng 80">
            <a:extLst>
              <a:ext uri="{FF2B5EF4-FFF2-40B4-BE49-F238E27FC236}">
                <a16:creationId xmlns:a16="http://schemas.microsoft.com/office/drawing/2014/main" id="{38BEFECF-87A1-4FA0-A433-A775964BF38E}"/>
              </a:ext>
            </a:extLst>
          </p:cNvPr>
          <p:cNvCxnSpPr>
            <a:cxnSpLocks/>
          </p:cNvCxnSpPr>
          <p:nvPr/>
        </p:nvCxnSpPr>
        <p:spPr>
          <a:xfrm>
            <a:off x="7894734" y="460942"/>
            <a:ext cx="0" cy="3706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Đường nối Thẳng 82">
            <a:extLst>
              <a:ext uri="{FF2B5EF4-FFF2-40B4-BE49-F238E27FC236}">
                <a16:creationId xmlns:a16="http://schemas.microsoft.com/office/drawing/2014/main" id="{DCD5E2B2-196C-41BB-A648-D1BCFDD37D95}"/>
              </a:ext>
            </a:extLst>
          </p:cNvPr>
          <p:cNvCxnSpPr>
            <a:cxnSpLocks/>
          </p:cNvCxnSpPr>
          <p:nvPr/>
        </p:nvCxnSpPr>
        <p:spPr>
          <a:xfrm>
            <a:off x="7209320" y="574544"/>
            <a:ext cx="0" cy="2721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06;p24">
            <a:extLst>
              <a:ext uri="{FF2B5EF4-FFF2-40B4-BE49-F238E27FC236}">
                <a16:creationId xmlns:a16="http://schemas.microsoft.com/office/drawing/2014/main" id="{2BB49D07-4618-43F6-AD76-BE3AEEFFFA2E}"/>
              </a:ext>
            </a:extLst>
          </p:cNvPr>
          <p:cNvSpPr txBox="1">
            <a:spLocks/>
          </p:cNvSpPr>
          <p:nvPr/>
        </p:nvSpPr>
        <p:spPr>
          <a:xfrm>
            <a:off x="5681295" y="1548697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20.6</a:t>
            </a:r>
          </a:p>
        </p:txBody>
      </p:sp>
      <p:sp>
        <p:nvSpPr>
          <p:cNvPr id="89" name="Google Shape;106;p24">
            <a:extLst>
              <a:ext uri="{FF2B5EF4-FFF2-40B4-BE49-F238E27FC236}">
                <a16:creationId xmlns:a16="http://schemas.microsoft.com/office/drawing/2014/main" id="{BD95FA56-14EC-4256-8595-4E6242795313}"/>
              </a:ext>
            </a:extLst>
          </p:cNvPr>
          <p:cNvSpPr txBox="1">
            <a:spLocks/>
          </p:cNvSpPr>
          <p:nvPr/>
        </p:nvSpPr>
        <p:spPr>
          <a:xfrm>
            <a:off x="6318422" y="1219759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21.4</a:t>
            </a:r>
          </a:p>
        </p:txBody>
      </p:sp>
      <p:sp>
        <p:nvSpPr>
          <p:cNvPr id="90" name="Google Shape;106;p24">
            <a:extLst>
              <a:ext uri="{FF2B5EF4-FFF2-40B4-BE49-F238E27FC236}">
                <a16:creationId xmlns:a16="http://schemas.microsoft.com/office/drawing/2014/main" id="{34C10859-8DA1-4267-8B56-CBCB5DEFE856}"/>
              </a:ext>
            </a:extLst>
          </p:cNvPr>
          <p:cNvSpPr txBox="1">
            <a:spLocks/>
          </p:cNvSpPr>
          <p:nvPr/>
        </p:nvSpPr>
        <p:spPr>
          <a:xfrm>
            <a:off x="7059484" y="31832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23.7</a:t>
            </a:r>
          </a:p>
        </p:txBody>
      </p:sp>
      <p:sp>
        <p:nvSpPr>
          <p:cNvPr id="91" name="Google Shape;106;p24">
            <a:extLst>
              <a:ext uri="{FF2B5EF4-FFF2-40B4-BE49-F238E27FC236}">
                <a16:creationId xmlns:a16="http://schemas.microsoft.com/office/drawing/2014/main" id="{DC9136EB-5EAB-449D-828E-9D325A10B680}"/>
              </a:ext>
            </a:extLst>
          </p:cNvPr>
          <p:cNvSpPr txBox="1">
            <a:spLocks/>
          </p:cNvSpPr>
          <p:nvPr/>
        </p:nvSpPr>
        <p:spPr>
          <a:xfrm>
            <a:off x="7924319" y="51903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25</a:t>
            </a:r>
          </a:p>
        </p:txBody>
      </p:sp>
      <p:sp>
        <p:nvSpPr>
          <p:cNvPr id="92" name="Google Shape;106;p24">
            <a:extLst>
              <a:ext uri="{FF2B5EF4-FFF2-40B4-BE49-F238E27FC236}">
                <a16:creationId xmlns:a16="http://schemas.microsoft.com/office/drawing/2014/main" id="{025652F9-04BE-42BA-BF95-ACBE0715C0CD}"/>
              </a:ext>
            </a:extLst>
          </p:cNvPr>
          <p:cNvSpPr txBox="1">
            <a:spLocks/>
          </p:cNvSpPr>
          <p:nvPr/>
        </p:nvSpPr>
        <p:spPr>
          <a:xfrm>
            <a:off x="8367163" y="517082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22</a:t>
            </a:r>
          </a:p>
        </p:txBody>
      </p: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9C49B548-A565-4601-8C7C-EBB93C4DDC41}"/>
              </a:ext>
            </a:extLst>
          </p:cNvPr>
          <p:cNvSpPr txBox="1"/>
          <p:nvPr/>
        </p:nvSpPr>
        <p:spPr>
          <a:xfrm>
            <a:off x="2759165" y="3743679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Similarity Score = </a:t>
            </a:r>
          </a:p>
        </p:txBody>
      </p:sp>
      <p:cxnSp>
        <p:nvCxnSpPr>
          <p:cNvPr id="97" name="Đường nối Thẳng 96">
            <a:extLst>
              <a:ext uri="{FF2B5EF4-FFF2-40B4-BE49-F238E27FC236}">
                <a16:creationId xmlns:a16="http://schemas.microsoft.com/office/drawing/2014/main" id="{C7050BB0-B3BE-4921-9088-8E276987DDF8}"/>
              </a:ext>
            </a:extLst>
          </p:cNvPr>
          <p:cNvCxnSpPr>
            <a:cxnSpLocks/>
          </p:cNvCxnSpPr>
          <p:nvPr/>
        </p:nvCxnSpPr>
        <p:spPr>
          <a:xfrm>
            <a:off x="4186806" y="3879536"/>
            <a:ext cx="1533371" cy="2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ABE06D37-52F4-4179-A687-79531243711D}"/>
              </a:ext>
            </a:extLst>
          </p:cNvPr>
          <p:cNvSpPr txBox="1"/>
          <p:nvPr/>
        </p:nvSpPr>
        <p:spPr>
          <a:xfrm>
            <a:off x="3182946" y="3597689"/>
            <a:ext cx="363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((20.6-22) + (20.9-22))</a:t>
            </a:r>
            <a:r>
              <a:rPr lang="en-US" sz="1200" baseline="300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  <a:endParaRPr lang="en-US" sz="1200" baseline="300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9FC14E68-DBBC-434F-8976-C76E314CF08F}"/>
              </a:ext>
            </a:extLst>
          </p:cNvPr>
          <p:cNvSpPr txBox="1"/>
          <p:nvPr/>
        </p:nvSpPr>
        <p:spPr>
          <a:xfrm>
            <a:off x="3671024" y="3932341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F4DB2C0-3704-442E-B423-10E0024DE352}"/>
              </a:ext>
            </a:extLst>
          </p:cNvPr>
          <p:cNvSpPr txBox="1"/>
          <p:nvPr/>
        </p:nvSpPr>
        <p:spPr>
          <a:xfrm>
            <a:off x="5720177" y="3743679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66759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408D7065-E212-47CC-AEE4-4CFB2D55BC74}"/>
              </a:ext>
            </a:extLst>
          </p:cNvPr>
          <p:cNvCxnSpPr>
            <a:cxnSpLocks/>
          </p:cNvCxnSpPr>
          <p:nvPr/>
        </p:nvCxnSpPr>
        <p:spPr>
          <a:xfrm>
            <a:off x="5545027" y="2139684"/>
            <a:ext cx="3214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5D114A9-FDFD-4E46-92FF-FDE52D8B0DB2}"/>
              </a:ext>
            </a:extLst>
          </p:cNvPr>
          <p:cNvCxnSpPr>
            <a:cxnSpLocks/>
          </p:cNvCxnSpPr>
          <p:nvPr/>
        </p:nvCxnSpPr>
        <p:spPr>
          <a:xfrm>
            <a:off x="5545027" y="138999"/>
            <a:ext cx="0" cy="20099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FF8E17F3-2E46-49D9-84D1-6AA2FAEF1DCC}"/>
              </a:ext>
            </a:extLst>
          </p:cNvPr>
          <p:cNvCxnSpPr>
            <a:cxnSpLocks/>
          </p:cNvCxnSpPr>
          <p:nvPr/>
        </p:nvCxnSpPr>
        <p:spPr>
          <a:xfrm>
            <a:off x="381245" y="2077179"/>
            <a:ext cx="97329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3E738A"/>
          </a:solidFill>
          <a:ln>
            <a:solidFill>
              <a:srgbClr val="3E738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8017;p101">
            <a:extLst>
              <a:ext uri="{FF2B5EF4-FFF2-40B4-BE49-F238E27FC236}">
                <a16:creationId xmlns:a16="http://schemas.microsoft.com/office/drawing/2014/main" id="{65314F10-DCFB-485E-AB2E-1CD2418D64DD}"/>
              </a:ext>
            </a:extLst>
          </p:cNvPr>
          <p:cNvSpPr/>
          <p:nvPr/>
        </p:nvSpPr>
        <p:spPr>
          <a:xfrm>
            <a:off x="520326" y="1885791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8017;p101">
            <a:extLst>
              <a:ext uri="{FF2B5EF4-FFF2-40B4-BE49-F238E27FC236}">
                <a16:creationId xmlns:a16="http://schemas.microsoft.com/office/drawing/2014/main" id="{81DDFAB5-3B2E-4B6C-A804-82EBA37C9CDC}"/>
              </a:ext>
            </a:extLst>
          </p:cNvPr>
          <p:cNvSpPr/>
          <p:nvPr/>
        </p:nvSpPr>
        <p:spPr>
          <a:xfrm>
            <a:off x="852642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8017;p101">
            <a:extLst>
              <a:ext uri="{FF2B5EF4-FFF2-40B4-BE49-F238E27FC236}">
                <a16:creationId xmlns:a16="http://schemas.microsoft.com/office/drawing/2014/main" id="{857E23C9-C378-4589-97E0-1D2159C7A6B5}"/>
              </a:ext>
            </a:extLst>
          </p:cNvPr>
          <p:cNvSpPr/>
          <p:nvPr/>
        </p:nvSpPr>
        <p:spPr>
          <a:xfrm>
            <a:off x="1223258" y="1879795"/>
            <a:ext cx="274825" cy="359314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7B2C054-F325-4F20-A89E-4B6E4F5BFC29}"/>
              </a:ext>
            </a:extLst>
          </p:cNvPr>
          <p:cNvCxnSpPr/>
          <p:nvPr/>
        </p:nvCxnSpPr>
        <p:spPr>
          <a:xfrm flipV="1">
            <a:off x="5446207" y="851075"/>
            <a:ext cx="3205424" cy="149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Khối vuông 65">
            <a:extLst>
              <a:ext uri="{FF2B5EF4-FFF2-40B4-BE49-F238E27FC236}">
                <a16:creationId xmlns:a16="http://schemas.microsoft.com/office/drawing/2014/main" id="{9534030D-35BA-4D77-9821-9F0331CA09D1}"/>
              </a:ext>
            </a:extLst>
          </p:cNvPr>
          <p:cNvSpPr/>
          <p:nvPr/>
        </p:nvSpPr>
        <p:spPr>
          <a:xfrm>
            <a:off x="6479142" y="1085743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Khối vuông 66">
            <a:extLst>
              <a:ext uri="{FF2B5EF4-FFF2-40B4-BE49-F238E27FC236}">
                <a16:creationId xmlns:a16="http://schemas.microsoft.com/office/drawing/2014/main" id="{289791B5-0D36-4FCF-AC93-29F43EE50DEC}"/>
              </a:ext>
            </a:extLst>
          </p:cNvPr>
          <p:cNvSpPr/>
          <p:nvPr/>
        </p:nvSpPr>
        <p:spPr>
          <a:xfrm>
            <a:off x="5862954" y="1364458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Khối vuông 67">
            <a:extLst>
              <a:ext uri="{FF2B5EF4-FFF2-40B4-BE49-F238E27FC236}">
                <a16:creationId xmlns:a16="http://schemas.microsoft.com/office/drawing/2014/main" id="{93316324-2D70-4057-BCB7-D164D148A42C}"/>
              </a:ext>
            </a:extLst>
          </p:cNvPr>
          <p:cNvSpPr/>
          <p:nvPr/>
        </p:nvSpPr>
        <p:spPr>
          <a:xfrm>
            <a:off x="7819776" y="342117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Khối vuông 68">
            <a:extLst>
              <a:ext uri="{FF2B5EF4-FFF2-40B4-BE49-F238E27FC236}">
                <a16:creationId xmlns:a16="http://schemas.microsoft.com/office/drawing/2014/main" id="{785EB512-AB85-46E4-91D8-59DA9034379E}"/>
              </a:ext>
            </a:extLst>
          </p:cNvPr>
          <p:cNvSpPr/>
          <p:nvPr/>
        </p:nvSpPr>
        <p:spPr>
          <a:xfrm>
            <a:off x="7159997" y="399579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084B875C-64BB-4ECC-8F2B-A06A462DBA75}"/>
              </a:ext>
            </a:extLst>
          </p:cNvPr>
          <p:cNvCxnSpPr>
            <a:cxnSpLocks/>
          </p:cNvCxnSpPr>
          <p:nvPr/>
        </p:nvCxnSpPr>
        <p:spPr>
          <a:xfrm>
            <a:off x="7560344" y="101848"/>
            <a:ext cx="0" cy="246990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0FD9E137-6D43-4FF2-A58A-111A3B842FBF}"/>
              </a:ext>
            </a:extLst>
          </p:cNvPr>
          <p:cNvSpPr txBox="1"/>
          <p:nvPr/>
        </p:nvSpPr>
        <p:spPr>
          <a:xfrm>
            <a:off x="7590303" y="2236833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threshold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363319D0-692F-40D3-818D-FC640988907D}"/>
              </a:ext>
            </a:extLst>
          </p:cNvPr>
          <p:cNvCxnSpPr>
            <a:cxnSpLocks/>
          </p:cNvCxnSpPr>
          <p:nvPr/>
        </p:nvCxnSpPr>
        <p:spPr>
          <a:xfrm>
            <a:off x="6554101" y="863846"/>
            <a:ext cx="0" cy="21973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9800B71B-48AE-4D73-B526-315AD5D934B0}"/>
              </a:ext>
            </a:extLst>
          </p:cNvPr>
          <p:cNvCxnSpPr>
            <a:cxnSpLocks/>
          </p:cNvCxnSpPr>
          <p:nvPr/>
        </p:nvCxnSpPr>
        <p:spPr>
          <a:xfrm>
            <a:off x="5931725" y="846691"/>
            <a:ext cx="0" cy="55204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Đường nối Thẳng 80">
            <a:extLst>
              <a:ext uri="{FF2B5EF4-FFF2-40B4-BE49-F238E27FC236}">
                <a16:creationId xmlns:a16="http://schemas.microsoft.com/office/drawing/2014/main" id="{38BEFECF-87A1-4FA0-A433-A775964BF38E}"/>
              </a:ext>
            </a:extLst>
          </p:cNvPr>
          <p:cNvCxnSpPr>
            <a:cxnSpLocks/>
          </p:cNvCxnSpPr>
          <p:nvPr/>
        </p:nvCxnSpPr>
        <p:spPr>
          <a:xfrm>
            <a:off x="7894734" y="460942"/>
            <a:ext cx="0" cy="3706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Đường nối Thẳng 82">
            <a:extLst>
              <a:ext uri="{FF2B5EF4-FFF2-40B4-BE49-F238E27FC236}">
                <a16:creationId xmlns:a16="http://schemas.microsoft.com/office/drawing/2014/main" id="{DCD5E2B2-196C-41BB-A648-D1BCFDD37D95}"/>
              </a:ext>
            </a:extLst>
          </p:cNvPr>
          <p:cNvCxnSpPr>
            <a:cxnSpLocks/>
          </p:cNvCxnSpPr>
          <p:nvPr/>
        </p:nvCxnSpPr>
        <p:spPr>
          <a:xfrm>
            <a:off x="7209320" y="574544"/>
            <a:ext cx="0" cy="2721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06;p24">
            <a:extLst>
              <a:ext uri="{FF2B5EF4-FFF2-40B4-BE49-F238E27FC236}">
                <a16:creationId xmlns:a16="http://schemas.microsoft.com/office/drawing/2014/main" id="{2BB49D07-4618-43F6-AD76-BE3AEEFFFA2E}"/>
              </a:ext>
            </a:extLst>
          </p:cNvPr>
          <p:cNvSpPr txBox="1">
            <a:spLocks/>
          </p:cNvSpPr>
          <p:nvPr/>
        </p:nvSpPr>
        <p:spPr>
          <a:xfrm>
            <a:off x="5681295" y="1548697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20.6</a:t>
            </a:r>
          </a:p>
        </p:txBody>
      </p:sp>
      <p:sp>
        <p:nvSpPr>
          <p:cNvPr id="89" name="Google Shape;106;p24">
            <a:extLst>
              <a:ext uri="{FF2B5EF4-FFF2-40B4-BE49-F238E27FC236}">
                <a16:creationId xmlns:a16="http://schemas.microsoft.com/office/drawing/2014/main" id="{BD95FA56-14EC-4256-8595-4E6242795313}"/>
              </a:ext>
            </a:extLst>
          </p:cNvPr>
          <p:cNvSpPr txBox="1">
            <a:spLocks/>
          </p:cNvSpPr>
          <p:nvPr/>
        </p:nvSpPr>
        <p:spPr>
          <a:xfrm>
            <a:off x="6318422" y="1219759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21.4</a:t>
            </a:r>
          </a:p>
        </p:txBody>
      </p:sp>
      <p:sp>
        <p:nvSpPr>
          <p:cNvPr id="90" name="Google Shape;106;p24">
            <a:extLst>
              <a:ext uri="{FF2B5EF4-FFF2-40B4-BE49-F238E27FC236}">
                <a16:creationId xmlns:a16="http://schemas.microsoft.com/office/drawing/2014/main" id="{34C10859-8DA1-4267-8B56-CBCB5DEFE856}"/>
              </a:ext>
            </a:extLst>
          </p:cNvPr>
          <p:cNvSpPr txBox="1">
            <a:spLocks/>
          </p:cNvSpPr>
          <p:nvPr/>
        </p:nvSpPr>
        <p:spPr>
          <a:xfrm>
            <a:off x="7059484" y="31832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23.7</a:t>
            </a:r>
          </a:p>
        </p:txBody>
      </p:sp>
      <p:sp>
        <p:nvSpPr>
          <p:cNvPr id="91" name="Google Shape;106;p24">
            <a:extLst>
              <a:ext uri="{FF2B5EF4-FFF2-40B4-BE49-F238E27FC236}">
                <a16:creationId xmlns:a16="http://schemas.microsoft.com/office/drawing/2014/main" id="{DC9136EB-5EAB-449D-828E-9D325A10B680}"/>
              </a:ext>
            </a:extLst>
          </p:cNvPr>
          <p:cNvSpPr txBox="1">
            <a:spLocks/>
          </p:cNvSpPr>
          <p:nvPr/>
        </p:nvSpPr>
        <p:spPr>
          <a:xfrm>
            <a:off x="7924319" y="51903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25</a:t>
            </a:r>
          </a:p>
        </p:txBody>
      </p:sp>
      <p:sp>
        <p:nvSpPr>
          <p:cNvPr id="92" name="Google Shape;106;p24">
            <a:extLst>
              <a:ext uri="{FF2B5EF4-FFF2-40B4-BE49-F238E27FC236}">
                <a16:creationId xmlns:a16="http://schemas.microsoft.com/office/drawing/2014/main" id="{025652F9-04BE-42BA-BF95-ACBE0715C0CD}"/>
              </a:ext>
            </a:extLst>
          </p:cNvPr>
          <p:cNvSpPr txBox="1">
            <a:spLocks/>
          </p:cNvSpPr>
          <p:nvPr/>
        </p:nvSpPr>
        <p:spPr>
          <a:xfrm>
            <a:off x="8367163" y="517082"/>
            <a:ext cx="500860" cy="31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22</a:t>
            </a:r>
          </a:p>
        </p:txBody>
      </p: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9C49B548-A565-4601-8C7C-EBB93C4DDC41}"/>
              </a:ext>
            </a:extLst>
          </p:cNvPr>
          <p:cNvSpPr txBox="1"/>
          <p:nvPr/>
        </p:nvSpPr>
        <p:spPr>
          <a:xfrm>
            <a:off x="2759165" y="3743679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Similarity Score = </a:t>
            </a:r>
          </a:p>
        </p:txBody>
      </p:sp>
      <p:cxnSp>
        <p:nvCxnSpPr>
          <p:cNvPr id="97" name="Đường nối Thẳng 96">
            <a:extLst>
              <a:ext uri="{FF2B5EF4-FFF2-40B4-BE49-F238E27FC236}">
                <a16:creationId xmlns:a16="http://schemas.microsoft.com/office/drawing/2014/main" id="{C7050BB0-B3BE-4921-9088-8E276987DDF8}"/>
              </a:ext>
            </a:extLst>
          </p:cNvPr>
          <p:cNvCxnSpPr>
            <a:cxnSpLocks/>
          </p:cNvCxnSpPr>
          <p:nvPr/>
        </p:nvCxnSpPr>
        <p:spPr>
          <a:xfrm>
            <a:off x="4186806" y="3879536"/>
            <a:ext cx="2442253" cy="2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ABE06D37-52F4-4179-A687-79531243711D}"/>
              </a:ext>
            </a:extLst>
          </p:cNvPr>
          <p:cNvSpPr txBox="1"/>
          <p:nvPr/>
        </p:nvSpPr>
        <p:spPr>
          <a:xfrm>
            <a:off x="3554880" y="3583774"/>
            <a:ext cx="363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((20.6-22) + (21.4-22) + (23.7 -22))</a:t>
            </a:r>
            <a:r>
              <a:rPr lang="en-US" sz="1200" baseline="300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  <a:endParaRPr lang="en-US" sz="1200" baseline="300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9FC14E68-DBBC-434F-8976-C76E314CF08F}"/>
              </a:ext>
            </a:extLst>
          </p:cNvPr>
          <p:cNvSpPr txBox="1"/>
          <p:nvPr/>
        </p:nvSpPr>
        <p:spPr>
          <a:xfrm>
            <a:off x="4160731" y="3917743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3</a:t>
            </a:r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F4DB2C0-3704-442E-B423-10E0024DE352}"/>
              </a:ext>
            </a:extLst>
          </p:cNvPr>
          <p:cNvSpPr txBox="1"/>
          <p:nvPr/>
        </p:nvSpPr>
        <p:spPr>
          <a:xfrm>
            <a:off x="6629059" y="4453971"/>
            <a:ext cx="232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= 0.16</a:t>
            </a:r>
          </a:p>
        </p:txBody>
      </p: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E8437574-EDF4-4BF8-87DA-3AAB8931EA86}"/>
              </a:ext>
            </a:extLst>
          </p:cNvPr>
          <p:cNvCxnSpPr>
            <a:cxnSpLocks/>
          </p:cNvCxnSpPr>
          <p:nvPr/>
        </p:nvCxnSpPr>
        <p:spPr>
          <a:xfrm>
            <a:off x="4186806" y="4588187"/>
            <a:ext cx="2442253" cy="2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EDDDF231-429C-4854-A34D-9D1E449FE5C5}"/>
              </a:ext>
            </a:extLst>
          </p:cNvPr>
          <p:cNvSpPr txBox="1"/>
          <p:nvPr/>
        </p:nvSpPr>
        <p:spPr>
          <a:xfrm>
            <a:off x="3554880" y="4292425"/>
            <a:ext cx="363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((-1.4) + (-0.6) + (1.3))</a:t>
            </a:r>
            <a:r>
              <a:rPr lang="en-US" sz="1200" baseline="300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  <a:endParaRPr lang="en-US" sz="1200" baseline="300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8F4ED551-9FD0-4D70-A67A-A130C71A11D3}"/>
              </a:ext>
            </a:extLst>
          </p:cNvPr>
          <p:cNvSpPr txBox="1"/>
          <p:nvPr/>
        </p:nvSpPr>
        <p:spPr>
          <a:xfrm>
            <a:off x="4170778" y="4618947"/>
            <a:ext cx="256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3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D35BC85D-3F42-4CD9-937B-3A95ED3E20D8}"/>
              </a:ext>
            </a:extLst>
          </p:cNvPr>
          <p:cNvSpPr txBox="1"/>
          <p:nvPr/>
        </p:nvSpPr>
        <p:spPr>
          <a:xfrm>
            <a:off x="3826037" y="4440306"/>
            <a:ext cx="24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= 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133EE921-C959-4947-A972-17D328A382D3}"/>
              </a:ext>
            </a:extLst>
          </p:cNvPr>
          <p:cNvSpPr txBox="1"/>
          <p:nvPr/>
        </p:nvSpPr>
        <p:spPr>
          <a:xfrm>
            <a:off x="5808554" y="951585"/>
            <a:ext cx="24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x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277F6BAB-48B5-4470-B797-646FCA05FDB0}"/>
              </a:ext>
            </a:extLst>
          </p:cNvPr>
          <p:cNvSpPr txBox="1"/>
          <p:nvPr/>
        </p:nvSpPr>
        <p:spPr>
          <a:xfrm>
            <a:off x="6422348" y="863691"/>
            <a:ext cx="24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x </a:t>
            </a: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9DEF0627-A26A-452A-9B05-70A4EB9324CA}"/>
              </a:ext>
            </a:extLst>
          </p:cNvPr>
          <p:cNvSpPr txBox="1"/>
          <p:nvPr/>
        </p:nvSpPr>
        <p:spPr>
          <a:xfrm>
            <a:off x="7085810" y="560380"/>
            <a:ext cx="24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367051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TRAINING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91E7A99A-62D2-45D4-8A7F-A6905FAFBDA4}"/>
              </a:ext>
            </a:extLst>
          </p:cNvPr>
          <p:cNvSpPr/>
          <p:nvPr/>
        </p:nvSpPr>
        <p:spPr>
          <a:xfrm>
            <a:off x="4003733" y="3737261"/>
            <a:ext cx="1052623" cy="3040891"/>
          </a:xfrm>
          <a:prstGeom prst="rect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AD9F40EB-A105-4E0C-9718-BA004C3AC6F9}"/>
              </a:ext>
            </a:extLst>
          </p:cNvPr>
          <p:cNvSpPr/>
          <p:nvPr/>
        </p:nvSpPr>
        <p:spPr>
          <a:xfrm>
            <a:off x="4005505" y="3535232"/>
            <a:ext cx="1052623" cy="392076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2" name="Hình chữ nhật 171">
            <a:extLst>
              <a:ext uri="{FF2B5EF4-FFF2-40B4-BE49-F238E27FC236}">
                <a16:creationId xmlns:a16="http://schemas.microsoft.com/office/drawing/2014/main" id="{EF3F8B55-D747-4A84-96AE-53EB1A35EEFC}"/>
              </a:ext>
            </a:extLst>
          </p:cNvPr>
          <p:cNvSpPr/>
          <p:nvPr/>
        </p:nvSpPr>
        <p:spPr>
          <a:xfrm>
            <a:off x="5779394" y="3091723"/>
            <a:ext cx="1052623" cy="3040891"/>
          </a:xfrm>
          <a:prstGeom prst="rect">
            <a:avLst/>
          </a:prstGeom>
          <a:solidFill>
            <a:srgbClr val="45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3" name="Hình Bầu dục 172">
            <a:extLst>
              <a:ext uri="{FF2B5EF4-FFF2-40B4-BE49-F238E27FC236}">
                <a16:creationId xmlns:a16="http://schemas.microsoft.com/office/drawing/2014/main" id="{1B25C608-5339-4735-9EA1-C3F48EE6C5FD}"/>
              </a:ext>
            </a:extLst>
          </p:cNvPr>
          <p:cNvSpPr/>
          <p:nvPr/>
        </p:nvSpPr>
        <p:spPr>
          <a:xfrm>
            <a:off x="5779393" y="2895685"/>
            <a:ext cx="1052623" cy="392076"/>
          </a:xfrm>
          <a:prstGeom prst="ellipse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4" name="Hình chữ nhật 173">
            <a:extLst>
              <a:ext uri="{FF2B5EF4-FFF2-40B4-BE49-F238E27FC236}">
                <a16:creationId xmlns:a16="http://schemas.microsoft.com/office/drawing/2014/main" id="{0BF5BD45-3920-4B11-AB0D-8427E0502D12}"/>
              </a:ext>
            </a:extLst>
          </p:cNvPr>
          <p:cNvSpPr/>
          <p:nvPr/>
        </p:nvSpPr>
        <p:spPr>
          <a:xfrm>
            <a:off x="7469371" y="2096362"/>
            <a:ext cx="1052623" cy="3040891"/>
          </a:xfrm>
          <a:prstGeom prst="rect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Hình Bầu dục 174">
            <a:extLst>
              <a:ext uri="{FF2B5EF4-FFF2-40B4-BE49-F238E27FC236}">
                <a16:creationId xmlns:a16="http://schemas.microsoft.com/office/drawing/2014/main" id="{36AF89A7-DB66-4C95-B0CE-BF1064C3B041}"/>
              </a:ext>
            </a:extLst>
          </p:cNvPr>
          <p:cNvSpPr/>
          <p:nvPr/>
        </p:nvSpPr>
        <p:spPr>
          <a:xfrm>
            <a:off x="7469371" y="1900324"/>
            <a:ext cx="1052623" cy="392076"/>
          </a:xfrm>
          <a:prstGeom prst="ellips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7" name="Hình chữ nhật 186">
            <a:extLst>
              <a:ext uri="{FF2B5EF4-FFF2-40B4-BE49-F238E27FC236}">
                <a16:creationId xmlns:a16="http://schemas.microsoft.com/office/drawing/2014/main" id="{5E6CBC39-5EAD-46AE-BF67-0C7D79E7FB4E}"/>
              </a:ext>
            </a:extLst>
          </p:cNvPr>
          <p:cNvSpPr/>
          <p:nvPr/>
        </p:nvSpPr>
        <p:spPr>
          <a:xfrm>
            <a:off x="3719576" y="2816713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1.00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0.72</a:t>
            </a:r>
          </a:p>
        </p:txBody>
      </p:sp>
      <p:sp>
        <p:nvSpPr>
          <p:cNvPr id="188" name="Hình chữ nhật 187">
            <a:extLst>
              <a:ext uri="{FF2B5EF4-FFF2-40B4-BE49-F238E27FC236}">
                <a16:creationId xmlns:a16="http://schemas.microsoft.com/office/drawing/2014/main" id="{CAF2EE5F-2856-4412-909C-4418E371F5A7}"/>
              </a:ext>
            </a:extLst>
          </p:cNvPr>
          <p:cNvSpPr/>
          <p:nvPr/>
        </p:nvSpPr>
        <p:spPr>
          <a:xfrm>
            <a:off x="5494351" y="2109133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0.97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0.88</a:t>
            </a:r>
          </a:p>
        </p:txBody>
      </p:sp>
      <p:sp>
        <p:nvSpPr>
          <p:cNvPr id="189" name="Hình chữ nhật 188">
            <a:extLst>
              <a:ext uri="{FF2B5EF4-FFF2-40B4-BE49-F238E27FC236}">
                <a16:creationId xmlns:a16="http://schemas.microsoft.com/office/drawing/2014/main" id="{54020F8C-FF4C-4093-A68D-8E28C1C357FB}"/>
              </a:ext>
            </a:extLst>
          </p:cNvPr>
          <p:cNvSpPr/>
          <p:nvPr/>
        </p:nvSpPr>
        <p:spPr>
          <a:xfrm>
            <a:off x="7228055" y="1041165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0.97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0.89</a:t>
            </a:r>
          </a:p>
        </p:txBody>
      </p:sp>
      <p:sp>
        <p:nvSpPr>
          <p:cNvPr id="190" name="Google Shape;107;p24">
            <a:extLst>
              <a:ext uri="{FF2B5EF4-FFF2-40B4-BE49-F238E27FC236}">
                <a16:creationId xmlns:a16="http://schemas.microsoft.com/office/drawing/2014/main" id="{7BD2DA38-07B1-4CAC-B569-B1774EE2A620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1" name="Google Shape;758;p73">
            <a:extLst>
              <a:ext uri="{FF2B5EF4-FFF2-40B4-BE49-F238E27FC236}">
                <a16:creationId xmlns:a16="http://schemas.microsoft.com/office/drawing/2014/main" id="{228C9F9E-5EBF-43BE-A7CF-44F955FF6469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2" name="Đường nối Thẳng 191">
            <a:extLst>
              <a:ext uri="{FF2B5EF4-FFF2-40B4-BE49-F238E27FC236}">
                <a16:creationId xmlns:a16="http://schemas.microsoft.com/office/drawing/2014/main" id="{EAAF2039-B12E-43AB-B5E1-10D5164E08E1}"/>
              </a:ext>
            </a:extLst>
          </p:cNvPr>
          <p:cNvCxnSpPr>
            <a:cxnSpLocks/>
          </p:cNvCxnSpPr>
          <p:nvPr/>
        </p:nvCxnSpPr>
        <p:spPr>
          <a:xfrm flipH="1">
            <a:off x="1190672" y="4072383"/>
            <a:ext cx="11178" cy="125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Google Shape;107;p24">
            <a:extLst>
              <a:ext uri="{FF2B5EF4-FFF2-40B4-BE49-F238E27FC236}">
                <a16:creationId xmlns:a16="http://schemas.microsoft.com/office/drawing/2014/main" id="{A95334CE-B068-4657-BF03-03969475937C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4" name="Lưu đồ: Đĩa Từ 193">
            <a:extLst>
              <a:ext uri="{FF2B5EF4-FFF2-40B4-BE49-F238E27FC236}">
                <a16:creationId xmlns:a16="http://schemas.microsoft.com/office/drawing/2014/main" id="{FD5C759F-30C8-43FE-93EE-DE1CBAEF666B}"/>
              </a:ext>
            </a:extLst>
          </p:cNvPr>
          <p:cNvSpPr/>
          <p:nvPr/>
        </p:nvSpPr>
        <p:spPr>
          <a:xfrm>
            <a:off x="315976" y="3624821"/>
            <a:ext cx="1803400" cy="726925"/>
          </a:xfrm>
          <a:prstGeom prst="flowChartMagneticDisk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5" name="Hình Bầu dục 194">
            <a:extLst>
              <a:ext uri="{FF2B5EF4-FFF2-40B4-BE49-F238E27FC236}">
                <a16:creationId xmlns:a16="http://schemas.microsoft.com/office/drawing/2014/main" id="{AEBFD1F0-A8C5-4954-B119-CC61FB744E81}"/>
              </a:ext>
            </a:extLst>
          </p:cNvPr>
          <p:cNvSpPr/>
          <p:nvPr/>
        </p:nvSpPr>
        <p:spPr>
          <a:xfrm>
            <a:off x="315976" y="3554503"/>
            <a:ext cx="1803400" cy="342900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0" name="Đường nối Thẳng 199">
            <a:extLst>
              <a:ext uri="{FF2B5EF4-FFF2-40B4-BE49-F238E27FC236}">
                <a16:creationId xmlns:a16="http://schemas.microsoft.com/office/drawing/2014/main" id="{B7F4B2B8-9277-48E4-9CFC-F791A1A50B78}"/>
              </a:ext>
            </a:extLst>
          </p:cNvPr>
          <p:cNvCxnSpPr>
            <a:cxnSpLocks/>
          </p:cNvCxnSpPr>
          <p:nvPr/>
        </p:nvCxnSpPr>
        <p:spPr>
          <a:xfrm flipH="1">
            <a:off x="1190672" y="1181100"/>
            <a:ext cx="27004" cy="2556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Đường nối Thẳng 200">
            <a:extLst>
              <a:ext uri="{FF2B5EF4-FFF2-40B4-BE49-F238E27FC236}">
                <a16:creationId xmlns:a16="http://schemas.microsoft.com/office/drawing/2014/main" id="{C89FA77A-A766-4CE0-BCF9-C8952BF88D91}"/>
              </a:ext>
            </a:extLst>
          </p:cNvPr>
          <p:cNvCxnSpPr>
            <a:cxnSpLocks/>
          </p:cNvCxnSpPr>
          <p:nvPr/>
        </p:nvCxnSpPr>
        <p:spPr>
          <a:xfrm>
            <a:off x="1217676" y="0"/>
            <a:ext cx="0" cy="546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Google Shape;107;p24">
            <a:extLst>
              <a:ext uri="{FF2B5EF4-FFF2-40B4-BE49-F238E27FC236}">
                <a16:creationId xmlns:a16="http://schemas.microsoft.com/office/drawing/2014/main" id="{CD306975-DBB7-42F5-A738-E88C55D48DDC}"/>
              </a:ext>
            </a:extLst>
          </p:cNvPr>
          <p:cNvSpPr txBox="1">
            <a:spLocks/>
          </p:cNvSpPr>
          <p:nvPr/>
        </p:nvSpPr>
        <p:spPr>
          <a:xfrm>
            <a:off x="593054" y="3633898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Create baseline</a:t>
            </a:r>
          </a:p>
        </p:txBody>
      </p:sp>
      <p:sp>
        <p:nvSpPr>
          <p:cNvPr id="21" name="Google Shape;107;p24">
            <a:extLst>
              <a:ext uri="{FF2B5EF4-FFF2-40B4-BE49-F238E27FC236}">
                <a16:creationId xmlns:a16="http://schemas.microsoft.com/office/drawing/2014/main" id="{954BE82C-223B-4622-8E50-8DA217003F05}"/>
              </a:ext>
            </a:extLst>
          </p:cNvPr>
          <p:cNvSpPr txBox="1">
            <a:spLocks/>
          </p:cNvSpPr>
          <p:nvPr/>
        </p:nvSpPr>
        <p:spPr>
          <a:xfrm>
            <a:off x="3804638" y="2153522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Decision Tree</a:t>
            </a:r>
          </a:p>
        </p:txBody>
      </p:sp>
      <p:sp>
        <p:nvSpPr>
          <p:cNvPr id="22" name="Google Shape;107;p24">
            <a:extLst>
              <a:ext uri="{FF2B5EF4-FFF2-40B4-BE49-F238E27FC236}">
                <a16:creationId xmlns:a16="http://schemas.microsoft.com/office/drawing/2014/main" id="{236E7DEE-44E3-40EA-A1E3-DF68FD79D9C7}"/>
              </a:ext>
            </a:extLst>
          </p:cNvPr>
          <p:cNvSpPr txBox="1">
            <a:spLocks/>
          </p:cNvSpPr>
          <p:nvPr/>
        </p:nvSpPr>
        <p:spPr>
          <a:xfrm>
            <a:off x="5562530" y="138725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Random Forest</a:t>
            </a:r>
          </a:p>
        </p:txBody>
      </p:sp>
      <p:sp>
        <p:nvSpPr>
          <p:cNvPr id="23" name="Google Shape;107;p24">
            <a:extLst>
              <a:ext uri="{FF2B5EF4-FFF2-40B4-BE49-F238E27FC236}">
                <a16:creationId xmlns:a16="http://schemas.microsoft.com/office/drawing/2014/main" id="{D7DD846B-6C6C-4B34-A076-0B85B4BD2D2B}"/>
              </a:ext>
            </a:extLst>
          </p:cNvPr>
          <p:cNvSpPr txBox="1">
            <a:spLocks/>
          </p:cNvSpPr>
          <p:nvPr/>
        </p:nvSpPr>
        <p:spPr>
          <a:xfrm>
            <a:off x="7284628" y="330747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  <a:latin typeface="Lato Light" panose="020F0302020204030203" charset="0"/>
              </a:rPr>
              <a:t>XGBoost</a:t>
            </a:r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8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Đường nối Thẳng 65">
            <a:extLst>
              <a:ext uri="{FF2B5EF4-FFF2-40B4-BE49-F238E27FC236}">
                <a16:creationId xmlns:a16="http://schemas.microsoft.com/office/drawing/2014/main" id="{9E29BE66-C7CB-4F12-B022-4D6D12AFB897}"/>
              </a:ext>
            </a:extLst>
          </p:cNvPr>
          <p:cNvCxnSpPr/>
          <p:nvPr/>
        </p:nvCxnSpPr>
        <p:spPr>
          <a:xfrm>
            <a:off x="7827890" y="-69850"/>
            <a:ext cx="28334" cy="52832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AA08602B-35DF-4FC9-83E6-92CBD6DADFCA}"/>
              </a:ext>
            </a:extLst>
          </p:cNvPr>
          <p:cNvCxnSpPr/>
          <p:nvPr/>
        </p:nvCxnSpPr>
        <p:spPr>
          <a:xfrm>
            <a:off x="5707726" y="-69850"/>
            <a:ext cx="28334" cy="52832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5E118A9A-5CBA-4CFD-8FD5-0C0E42DC4216}"/>
              </a:ext>
            </a:extLst>
          </p:cNvPr>
          <p:cNvCxnSpPr/>
          <p:nvPr/>
        </p:nvCxnSpPr>
        <p:spPr>
          <a:xfrm>
            <a:off x="3523651" y="0"/>
            <a:ext cx="28334" cy="52832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TRAINING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081F888E-DE8B-4672-91DB-A3F8BA8C5E5C}"/>
              </a:ext>
            </a:extLst>
          </p:cNvPr>
          <p:cNvSpPr/>
          <p:nvPr/>
        </p:nvSpPr>
        <p:spPr>
          <a:xfrm>
            <a:off x="3341660" y="44024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Hình bình hành 19">
            <a:extLst>
              <a:ext uri="{FF2B5EF4-FFF2-40B4-BE49-F238E27FC236}">
                <a16:creationId xmlns:a16="http://schemas.microsoft.com/office/drawing/2014/main" id="{A4CE7156-4ABE-4C1D-9C2A-C8BD4E8E4999}"/>
              </a:ext>
            </a:extLst>
          </p:cNvPr>
          <p:cNvSpPr/>
          <p:nvPr/>
        </p:nvSpPr>
        <p:spPr>
          <a:xfrm rot="5586315">
            <a:off x="3349046" y="54433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Hình bình hành 20">
            <a:extLst>
              <a:ext uri="{FF2B5EF4-FFF2-40B4-BE49-F238E27FC236}">
                <a16:creationId xmlns:a16="http://schemas.microsoft.com/office/drawing/2014/main" id="{BA18B876-CA1C-40FE-B11E-DF35137AFAEE}"/>
              </a:ext>
            </a:extLst>
          </p:cNvPr>
          <p:cNvSpPr/>
          <p:nvPr/>
        </p:nvSpPr>
        <p:spPr>
          <a:xfrm rot="9060155">
            <a:off x="3500525" y="61172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ưu Đồ: Quyết Định 21">
            <a:extLst>
              <a:ext uri="{FF2B5EF4-FFF2-40B4-BE49-F238E27FC236}">
                <a16:creationId xmlns:a16="http://schemas.microsoft.com/office/drawing/2014/main" id="{CC3426EC-3F34-4FE8-8AE1-9B99F8779A47}"/>
              </a:ext>
            </a:extLst>
          </p:cNvPr>
          <p:cNvSpPr/>
          <p:nvPr/>
        </p:nvSpPr>
        <p:spPr>
          <a:xfrm>
            <a:off x="3105636" y="59488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Hình bình hành 22">
            <a:extLst>
              <a:ext uri="{FF2B5EF4-FFF2-40B4-BE49-F238E27FC236}">
                <a16:creationId xmlns:a16="http://schemas.microsoft.com/office/drawing/2014/main" id="{4F14577C-3DF5-4268-8201-6BD610510637}"/>
              </a:ext>
            </a:extLst>
          </p:cNvPr>
          <p:cNvSpPr/>
          <p:nvPr/>
        </p:nvSpPr>
        <p:spPr>
          <a:xfrm rot="5586315">
            <a:off x="3106538" y="70037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Hình bình hành 23">
            <a:extLst>
              <a:ext uri="{FF2B5EF4-FFF2-40B4-BE49-F238E27FC236}">
                <a16:creationId xmlns:a16="http://schemas.microsoft.com/office/drawing/2014/main" id="{B649633B-1DE6-499A-BD50-D9B20D0AD31F}"/>
              </a:ext>
            </a:extLst>
          </p:cNvPr>
          <p:cNvSpPr/>
          <p:nvPr/>
        </p:nvSpPr>
        <p:spPr>
          <a:xfrm rot="9060155">
            <a:off x="3250308" y="76538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ưu Đồ: Quyết Định 24">
            <a:extLst>
              <a:ext uri="{FF2B5EF4-FFF2-40B4-BE49-F238E27FC236}">
                <a16:creationId xmlns:a16="http://schemas.microsoft.com/office/drawing/2014/main" id="{0A9BC02A-D821-4077-9986-A47F0CFEF63B}"/>
              </a:ext>
            </a:extLst>
          </p:cNvPr>
          <p:cNvSpPr/>
          <p:nvPr/>
        </p:nvSpPr>
        <p:spPr>
          <a:xfrm>
            <a:off x="3599641" y="58983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Hình bình hành 25">
            <a:extLst>
              <a:ext uri="{FF2B5EF4-FFF2-40B4-BE49-F238E27FC236}">
                <a16:creationId xmlns:a16="http://schemas.microsoft.com/office/drawing/2014/main" id="{40376497-9908-4658-A631-08BA6E1F8F47}"/>
              </a:ext>
            </a:extLst>
          </p:cNvPr>
          <p:cNvSpPr/>
          <p:nvPr/>
        </p:nvSpPr>
        <p:spPr>
          <a:xfrm rot="5586315">
            <a:off x="3600543" y="69531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Hình bình hành 26">
            <a:extLst>
              <a:ext uri="{FF2B5EF4-FFF2-40B4-BE49-F238E27FC236}">
                <a16:creationId xmlns:a16="http://schemas.microsoft.com/office/drawing/2014/main" id="{5551F559-6EAC-43A1-99A8-EF75C57FE4CB}"/>
              </a:ext>
            </a:extLst>
          </p:cNvPr>
          <p:cNvSpPr/>
          <p:nvPr/>
        </p:nvSpPr>
        <p:spPr>
          <a:xfrm rot="9060155">
            <a:off x="3744313" y="76032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ưu Đồ: Quyết Định 27">
            <a:extLst>
              <a:ext uri="{FF2B5EF4-FFF2-40B4-BE49-F238E27FC236}">
                <a16:creationId xmlns:a16="http://schemas.microsoft.com/office/drawing/2014/main" id="{BBCBD370-6686-47B2-9C87-C920752FDB19}"/>
              </a:ext>
            </a:extLst>
          </p:cNvPr>
          <p:cNvSpPr/>
          <p:nvPr/>
        </p:nvSpPr>
        <p:spPr>
          <a:xfrm>
            <a:off x="3341661" y="73336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Hình bình hành 28">
            <a:extLst>
              <a:ext uri="{FF2B5EF4-FFF2-40B4-BE49-F238E27FC236}">
                <a16:creationId xmlns:a16="http://schemas.microsoft.com/office/drawing/2014/main" id="{48C78A7F-35BC-4C4B-AF9D-47CE66A3F285}"/>
              </a:ext>
            </a:extLst>
          </p:cNvPr>
          <p:cNvSpPr/>
          <p:nvPr/>
        </p:nvSpPr>
        <p:spPr>
          <a:xfrm rot="5586315">
            <a:off x="3349047" y="83745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E34D0B9-692C-4F01-B524-432F0A1C68ED}"/>
              </a:ext>
            </a:extLst>
          </p:cNvPr>
          <p:cNvSpPr/>
          <p:nvPr/>
        </p:nvSpPr>
        <p:spPr>
          <a:xfrm rot="9060155">
            <a:off x="3500526" y="90484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Lưu Đồ: Quyết Định 30">
            <a:extLst>
              <a:ext uri="{FF2B5EF4-FFF2-40B4-BE49-F238E27FC236}">
                <a16:creationId xmlns:a16="http://schemas.microsoft.com/office/drawing/2014/main" id="{92961BAF-0990-41FA-B856-55532001FFE4}"/>
              </a:ext>
            </a:extLst>
          </p:cNvPr>
          <p:cNvSpPr/>
          <p:nvPr/>
        </p:nvSpPr>
        <p:spPr>
          <a:xfrm>
            <a:off x="5486164" y="43992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Hình bình hành 31">
            <a:extLst>
              <a:ext uri="{FF2B5EF4-FFF2-40B4-BE49-F238E27FC236}">
                <a16:creationId xmlns:a16="http://schemas.microsoft.com/office/drawing/2014/main" id="{04FA3F3C-6624-4BEC-A393-795A7358E4A1}"/>
              </a:ext>
            </a:extLst>
          </p:cNvPr>
          <p:cNvSpPr/>
          <p:nvPr/>
        </p:nvSpPr>
        <p:spPr>
          <a:xfrm rot="5586315">
            <a:off x="5493550" y="54401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Hình bình hành 32">
            <a:extLst>
              <a:ext uri="{FF2B5EF4-FFF2-40B4-BE49-F238E27FC236}">
                <a16:creationId xmlns:a16="http://schemas.microsoft.com/office/drawing/2014/main" id="{059B26C2-19DC-4F5B-90EC-7D99436907F0}"/>
              </a:ext>
            </a:extLst>
          </p:cNvPr>
          <p:cNvSpPr/>
          <p:nvPr/>
        </p:nvSpPr>
        <p:spPr>
          <a:xfrm rot="9060155">
            <a:off x="5645029" y="61140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ưu Đồ: Quyết Định 33">
            <a:extLst>
              <a:ext uri="{FF2B5EF4-FFF2-40B4-BE49-F238E27FC236}">
                <a16:creationId xmlns:a16="http://schemas.microsoft.com/office/drawing/2014/main" id="{C2E97F0F-DF1F-4736-90F4-BA70E703AF33}"/>
              </a:ext>
            </a:extLst>
          </p:cNvPr>
          <p:cNvSpPr/>
          <p:nvPr/>
        </p:nvSpPr>
        <p:spPr>
          <a:xfrm>
            <a:off x="5250140" y="59456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Hình bình hành 34">
            <a:extLst>
              <a:ext uri="{FF2B5EF4-FFF2-40B4-BE49-F238E27FC236}">
                <a16:creationId xmlns:a16="http://schemas.microsoft.com/office/drawing/2014/main" id="{542F404E-7FED-4C71-A1DA-7530AEA7BE15}"/>
              </a:ext>
            </a:extLst>
          </p:cNvPr>
          <p:cNvSpPr/>
          <p:nvPr/>
        </p:nvSpPr>
        <p:spPr>
          <a:xfrm rot="5586315">
            <a:off x="5251042" y="70005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6E7618B1-9B9B-4EB0-8605-ED0D3FF18620}"/>
              </a:ext>
            </a:extLst>
          </p:cNvPr>
          <p:cNvSpPr/>
          <p:nvPr/>
        </p:nvSpPr>
        <p:spPr>
          <a:xfrm rot="9060155">
            <a:off x="5394812" y="76506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Lưu Đồ: Quyết Định 36">
            <a:extLst>
              <a:ext uri="{FF2B5EF4-FFF2-40B4-BE49-F238E27FC236}">
                <a16:creationId xmlns:a16="http://schemas.microsoft.com/office/drawing/2014/main" id="{88088C2A-51B7-4B2B-80E9-9A5951A3CC7D}"/>
              </a:ext>
            </a:extLst>
          </p:cNvPr>
          <p:cNvSpPr/>
          <p:nvPr/>
        </p:nvSpPr>
        <p:spPr>
          <a:xfrm>
            <a:off x="5744145" y="58951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Hình bình hành 37">
            <a:extLst>
              <a:ext uri="{FF2B5EF4-FFF2-40B4-BE49-F238E27FC236}">
                <a16:creationId xmlns:a16="http://schemas.microsoft.com/office/drawing/2014/main" id="{24B9F734-2E81-437F-ADAE-AE6CFBC6DE7C}"/>
              </a:ext>
            </a:extLst>
          </p:cNvPr>
          <p:cNvSpPr/>
          <p:nvPr/>
        </p:nvSpPr>
        <p:spPr>
          <a:xfrm rot="5586315">
            <a:off x="5745047" y="69499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Hình bình hành 38">
            <a:extLst>
              <a:ext uri="{FF2B5EF4-FFF2-40B4-BE49-F238E27FC236}">
                <a16:creationId xmlns:a16="http://schemas.microsoft.com/office/drawing/2014/main" id="{E52D43D7-BAE3-4986-B75D-77E1ADCC9EC5}"/>
              </a:ext>
            </a:extLst>
          </p:cNvPr>
          <p:cNvSpPr/>
          <p:nvPr/>
        </p:nvSpPr>
        <p:spPr>
          <a:xfrm rot="9060155">
            <a:off x="5888817" y="76000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Lưu Đồ: Quyết Định 39">
            <a:extLst>
              <a:ext uri="{FF2B5EF4-FFF2-40B4-BE49-F238E27FC236}">
                <a16:creationId xmlns:a16="http://schemas.microsoft.com/office/drawing/2014/main" id="{55CC070C-92A5-4A2E-87FB-302662DDFC52}"/>
              </a:ext>
            </a:extLst>
          </p:cNvPr>
          <p:cNvSpPr/>
          <p:nvPr/>
        </p:nvSpPr>
        <p:spPr>
          <a:xfrm>
            <a:off x="5486165" y="73304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Hình bình hành 40">
            <a:extLst>
              <a:ext uri="{FF2B5EF4-FFF2-40B4-BE49-F238E27FC236}">
                <a16:creationId xmlns:a16="http://schemas.microsoft.com/office/drawing/2014/main" id="{D6D26F79-644B-412D-8004-C7D4FFCFEED8}"/>
              </a:ext>
            </a:extLst>
          </p:cNvPr>
          <p:cNvSpPr/>
          <p:nvPr/>
        </p:nvSpPr>
        <p:spPr>
          <a:xfrm rot="5586315">
            <a:off x="5493551" y="83713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Hình bình hành 41">
            <a:extLst>
              <a:ext uri="{FF2B5EF4-FFF2-40B4-BE49-F238E27FC236}">
                <a16:creationId xmlns:a16="http://schemas.microsoft.com/office/drawing/2014/main" id="{5289B25F-BD07-48CC-A25E-25D0C989F439}"/>
              </a:ext>
            </a:extLst>
          </p:cNvPr>
          <p:cNvSpPr/>
          <p:nvPr/>
        </p:nvSpPr>
        <p:spPr>
          <a:xfrm rot="9060155">
            <a:off x="5645030" y="90452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Lưu Đồ: Quyết Định 42">
            <a:extLst>
              <a:ext uri="{FF2B5EF4-FFF2-40B4-BE49-F238E27FC236}">
                <a16:creationId xmlns:a16="http://schemas.microsoft.com/office/drawing/2014/main" id="{DCBA7B69-FEFF-49A4-9FC6-4BF9A1168DFD}"/>
              </a:ext>
            </a:extLst>
          </p:cNvPr>
          <p:cNvSpPr/>
          <p:nvPr/>
        </p:nvSpPr>
        <p:spPr>
          <a:xfrm>
            <a:off x="7623284" y="43429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Hình bình hành 43">
            <a:extLst>
              <a:ext uri="{FF2B5EF4-FFF2-40B4-BE49-F238E27FC236}">
                <a16:creationId xmlns:a16="http://schemas.microsoft.com/office/drawing/2014/main" id="{D1C8627A-1185-43A1-AB5C-723AAE3DC257}"/>
              </a:ext>
            </a:extLst>
          </p:cNvPr>
          <p:cNvSpPr/>
          <p:nvPr/>
        </p:nvSpPr>
        <p:spPr>
          <a:xfrm rot="5586315">
            <a:off x="7630670" y="53837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Hình bình hành 44">
            <a:extLst>
              <a:ext uri="{FF2B5EF4-FFF2-40B4-BE49-F238E27FC236}">
                <a16:creationId xmlns:a16="http://schemas.microsoft.com/office/drawing/2014/main" id="{A75B3E98-B240-4262-89A8-7CC43917036A}"/>
              </a:ext>
            </a:extLst>
          </p:cNvPr>
          <p:cNvSpPr/>
          <p:nvPr/>
        </p:nvSpPr>
        <p:spPr>
          <a:xfrm rot="9060155">
            <a:off x="7782149" y="60576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Lưu Đồ: Quyết Định 45">
            <a:extLst>
              <a:ext uri="{FF2B5EF4-FFF2-40B4-BE49-F238E27FC236}">
                <a16:creationId xmlns:a16="http://schemas.microsoft.com/office/drawing/2014/main" id="{C854D44E-49FD-43D8-AEE2-6956782AD6D8}"/>
              </a:ext>
            </a:extLst>
          </p:cNvPr>
          <p:cNvSpPr/>
          <p:nvPr/>
        </p:nvSpPr>
        <p:spPr>
          <a:xfrm>
            <a:off x="7387260" y="58893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Hình bình hành 46">
            <a:extLst>
              <a:ext uri="{FF2B5EF4-FFF2-40B4-BE49-F238E27FC236}">
                <a16:creationId xmlns:a16="http://schemas.microsoft.com/office/drawing/2014/main" id="{8E9AB055-E038-436E-AAAF-9B5E80F126BF}"/>
              </a:ext>
            </a:extLst>
          </p:cNvPr>
          <p:cNvSpPr/>
          <p:nvPr/>
        </p:nvSpPr>
        <p:spPr>
          <a:xfrm rot="5586315">
            <a:off x="7388162" y="69441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Hình bình hành 47">
            <a:extLst>
              <a:ext uri="{FF2B5EF4-FFF2-40B4-BE49-F238E27FC236}">
                <a16:creationId xmlns:a16="http://schemas.microsoft.com/office/drawing/2014/main" id="{D7A2204F-DACC-4CBD-93A1-676DD934A47A}"/>
              </a:ext>
            </a:extLst>
          </p:cNvPr>
          <p:cNvSpPr/>
          <p:nvPr/>
        </p:nvSpPr>
        <p:spPr>
          <a:xfrm rot="9060155">
            <a:off x="7531932" y="75942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Lưu Đồ: Quyết Định 48">
            <a:extLst>
              <a:ext uri="{FF2B5EF4-FFF2-40B4-BE49-F238E27FC236}">
                <a16:creationId xmlns:a16="http://schemas.microsoft.com/office/drawing/2014/main" id="{1566350C-2A65-4D70-BF2A-AE702C38DF5E}"/>
              </a:ext>
            </a:extLst>
          </p:cNvPr>
          <p:cNvSpPr/>
          <p:nvPr/>
        </p:nvSpPr>
        <p:spPr>
          <a:xfrm>
            <a:off x="7881265" y="583873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Hình bình hành 49">
            <a:extLst>
              <a:ext uri="{FF2B5EF4-FFF2-40B4-BE49-F238E27FC236}">
                <a16:creationId xmlns:a16="http://schemas.microsoft.com/office/drawing/2014/main" id="{18F0F490-F583-463D-B6C0-A085B5FA1375}"/>
              </a:ext>
            </a:extLst>
          </p:cNvPr>
          <p:cNvSpPr/>
          <p:nvPr/>
        </p:nvSpPr>
        <p:spPr>
          <a:xfrm rot="5586315">
            <a:off x="7882167" y="689355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Hình bình hành 50">
            <a:extLst>
              <a:ext uri="{FF2B5EF4-FFF2-40B4-BE49-F238E27FC236}">
                <a16:creationId xmlns:a16="http://schemas.microsoft.com/office/drawing/2014/main" id="{0BE5150B-961A-4809-BE8A-7AFA3D86F989}"/>
              </a:ext>
            </a:extLst>
          </p:cNvPr>
          <p:cNvSpPr/>
          <p:nvPr/>
        </p:nvSpPr>
        <p:spPr>
          <a:xfrm rot="9060155">
            <a:off x="8025937" y="754369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Lưu Đồ: Quyết Định 51">
            <a:extLst>
              <a:ext uri="{FF2B5EF4-FFF2-40B4-BE49-F238E27FC236}">
                <a16:creationId xmlns:a16="http://schemas.microsoft.com/office/drawing/2014/main" id="{F9D1B8AD-ECF0-4671-8E9E-A93FD90512D1}"/>
              </a:ext>
            </a:extLst>
          </p:cNvPr>
          <p:cNvSpPr/>
          <p:nvPr/>
        </p:nvSpPr>
        <p:spPr>
          <a:xfrm>
            <a:off x="7623285" y="727410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Hình bình hành 52">
            <a:extLst>
              <a:ext uri="{FF2B5EF4-FFF2-40B4-BE49-F238E27FC236}">
                <a16:creationId xmlns:a16="http://schemas.microsoft.com/office/drawing/2014/main" id="{40FD04E3-C5FC-402A-AA5C-75985BF0058C}"/>
              </a:ext>
            </a:extLst>
          </p:cNvPr>
          <p:cNvSpPr/>
          <p:nvPr/>
        </p:nvSpPr>
        <p:spPr>
          <a:xfrm rot="5586315">
            <a:off x="7630671" y="831495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Hình bình hành 53">
            <a:extLst>
              <a:ext uri="{FF2B5EF4-FFF2-40B4-BE49-F238E27FC236}">
                <a16:creationId xmlns:a16="http://schemas.microsoft.com/office/drawing/2014/main" id="{2864178A-C2D6-4A22-BC9B-3C6638CDB67F}"/>
              </a:ext>
            </a:extLst>
          </p:cNvPr>
          <p:cNvSpPr/>
          <p:nvPr/>
        </p:nvSpPr>
        <p:spPr>
          <a:xfrm rot="9060155">
            <a:off x="7782150" y="898885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00FB7CA9-A6C6-44B7-8EE6-57031ADA39AA}"/>
              </a:ext>
            </a:extLst>
          </p:cNvPr>
          <p:cNvSpPr/>
          <p:nvPr/>
        </p:nvSpPr>
        <p:spPr>
          <a:xfrm>
            <a:off x="2622405" y="1324175"/>
            <a:ext cx="1825342" cy="3522714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7215FE44-9EDB-44E7-8DC4-425AC4134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97804"/>
              </p:ext>
            </p:extLst>
          </p:nvPr>
        </p:nvGraphicFramePr>
        <p:xfrm>
          <a:off x="2688251" y="1314058"/>
          <a:ext cx="1703792" cy="3522714"/>
        </p:xfrm>
        <a:graphic>
          <a:graphicData uri="http://schemas.openxmlformats.org/drawingml/2006/table">
            <a:tbl>
              <a:tblPr/>
              <a:tblGrid>
                <a:gridCol w="851896">
                  <a:extLst>
                    <a:ext uri="{9D8B030D-6E8A-4147-A177-3AD203B41FA5}">
                      <a16:colId xmlns:a16="http://schemas.microsoft.com/office/drawing/2014/main" val="3004465481"/>
                    </a:ext>
                  </a:extLst>
                </a:gridCol>
                <a:gridCol w="851896">
                  <a:extLst>
                    <a:ext uri="{9D8B030D-6E8A-4147-A177-3AD203B41FA5}">
                      <a16:colId xmlns:a16="http://schemas.microsoft.com/office/drawing/2014/main" val="3995503331"/>
                    </a:ext>
                  </a:extLst>
                </a:gridCol>
              </a:tblGrid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0.55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851540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LSTAT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0.21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247776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DIS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59986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CRIM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54728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TAX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0.03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40668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AGE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715461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NOX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559506"/>
                  </a:ext>
                </a:extLst>
              </a:tr>
              <a:tr h="382098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PTRATIO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0.009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730207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INDUS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21578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B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0.006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458707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RAD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0.004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763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ZN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002176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CHAS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57404"/>
                  </a:ext>
                </a:extLst>
              </a:tr>
            </a:tbl>
          </a:graphicData>
        </a:graphic>
      </p:graphicFrame>
      <p:sp>
        <p:nvSpPr>
          <p:cNvPr id="59" name="Hình chữ nhật 58">
            <a:extLst>
              <a:ext uri="{FF2B5EF4-FFF2-40B4-BE49-F238E27FC236}">
                <a16:creationId xmlns:a16="http://schemas.microsoft.com/office/drawing/2014/main" id="{BDC5D730-0FDC-4292-9ACA-E93B0C5924C9}"/>
              </a:ext>
            </a:extLst>
          </p:cNvPr>
          <p:cNvSpPr/>
          <p:nvPr/>
        </p:nvSpPr>
        <p:spPr>
          <a:xfrm>
            <a:off x="4783818" y="1324174"/>
            <a:ext cx="1825342" cy="3522714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sp>
        <p:nvSpPr>
          <p:cNvPr id="60" name="Hình chữ nhật 59">
            <a:extLst>
              <a:ext uri="{FF2B5EF4-FFF2-40B4-BE49-F238E27FC236}">
                <a16:creationId xmlns:a16="http://schemas.microsoft.com/office/drawing/2014/main" id="{8BE56422-1C48-426E-B737-A50A81E7289C}"/>
              </a:ext>
            </a:extLst>
          </p:cNvPr>
          <p:cNvSpPr/>
          <p:nvPr/>
        </p:nvSpPr>
        <p:spPr>
          <a:xfrm>
            <a:off x="6907131" y="1324174"/>
            <a:ext cx="1825342" cy="3522714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B38BEBCB-4B51-459A-AB23-D69C2ADD8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95968"/>
              </p:ext>
            </p:extLst>
          </p:nvPr>
        </p:nvGraphicFramePr>
        <p:xfrm>
          <a:off x="4888934" y="1357742"/>
          <a:ext cx="1675204" cy="3416296"/>
        </p:xfrm>
        <a:graphic>
          <a:graphicData uri="http://schemas.openxmlformats.org/drawingml/2006/table">
            <a:tbl>
              <a:tblPr/>
              <a:tblGrid>
                <a:gridCol w="837602">
                  <a:extLst>
                    <a:ext uri="{9D8B030D-6E8A-4147-A177-3AD203B41FA5}">
                      <a16:colId xmlns:a16="http://schemas.microsoft.com/office/drawing/2014/main" val="2785164483"/>
                    </a:ext>
                  </a:extLst>
                </a:gridCol>
                <a:gridCol w="837602">
                  <a:extLst>
                    <a:ext uri="{9D8B030D-6E8A-4147-A177-3AD203B41FA5}">
                      <a16:colId xmlns:a16="http://schemas.microsoft.com/office/drawing/2014/main" val="3741341333"/>
                    </a:ext>
                  </a:extLst>
                </a:gridCol>
              </a:tblGrid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0.47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4092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LSTAT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0.32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76434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DIS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0.06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06841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CRIM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0.05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148635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NOX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0.03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28045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AGE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1208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TAX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88476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PTRATIO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8491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B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36307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INDUS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0.006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52767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RAD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0.003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67049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ZN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275591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CHAS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585345"/>
                  </a:ext>
                </a:extLst>
              </a:tr>
            </a:tbl>
          </a:graphicData>
        </a:graphic>
      </p:graphicFrame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DC49F48F-C483-4426-B6A5-49EA0394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65611"/>
              </p:ext>
            </p:extLst>
          </p:nvPr>
        </p:nvGraphicFramePr>
        <p:xfrm>
          <a:off x="7004658" y="1367267"/>
          <a:ext cx="1630288" cy="3416296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20212992"/>
                    </a:ext>
                  </a:extLst>
                </a:gridCol>
                <a:gridCol w="815144">
                  <a:extLst>
                    <a:ext uri="{9D8B030D-6E8A-4147-A177-3AD203B41FA5}">
                      <a16:colId xmlns:a16="http://schemas.microsoft.com/office/drawing/2014/main" val="2280853092"/>
                    </a:ext>
                  </a:extLst>
                </a:gridCol>
              </a:tblGrid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LSTAT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0.38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38234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0.32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60753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NOX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57282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DIS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0.05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280807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PTRATIO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0.04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24518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TAX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0.03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703977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CRIM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0.03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86453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B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40708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AGE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0.02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35342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CHAS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0.01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13148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RAD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71133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INDUS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0.008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714681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ZN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Lato Light" panose="020F0302020204030203" charset="0"/>
                        </a:rPr>
                        <a:t>0.004</a:t>
                      </a:r>
                    </a:p>
                  </a:txBody>
                  <a:tcPr marL="78838" marR="78838" marT="39419" marB="39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83663"/>
                  </a:ext>
                </a:extLst>
              </a:tr>
            </a:tbl>
          </a:graphicData>
        </a:graphic>
      </p:graphicFrame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D91705B-1D34-4B9E-A63B-0DCC95076C2D}"/>
              </a:ext>
            </a:extLst>
          </p:cNvPr>
          <p:cNvSpPr/>
          <p:nvPr/>
        </p:nvSpPr>
        <p:spPr>
          <a:xfrm>
            <a:off x="2729061" y="3085531"/>
            <a:ext cx="1662982" cy="1698032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44E50711-9FD2-4E2B-9F57-0B4801127873}"/>
              </a:ext>
            </a:extLst>
          </p:cNvPr>
          <p:cNvSpPr/>
          <p:nvPr/>
        </p:nvSpPr>
        <p:spPr>
          <a:xfrm>
            <a:off x="4900787" y="3759199"/>
            <a:ext cx="1662982" cy="1024363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Hình chữ nhật 68">
            <a:extLst>
              <a:ext uri="{FF2B5EF4-FFF2-40B4-BE49-F238E27FC236}">
                <a16:creationId xmlns:a16="http://schemas.microsoft.com/office/drawing/2014/main" id="{5AF86A46-6A3D-455D-AD06-A3393652F020}"/>
              </a:ext>
            </a:extLst>
          </p:cNvPr>
          <p:cNvSpPr/>
          <p:nvPr/>
        </p:nvSpPr>
        <p:spPr>
          <a:xfrm>
            <a:off x="7010566" y="4025899"/>
            <a:ext cx="1662982" cy="747547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Google Shape;758;p73">
            <a:extLst>
              <a:ext uri="{FF2B5EF4-FFF2-40B4-BE49-F238E27FC236}">
                <a16:creationId xmlns:a16="http://schemas.microsoft.com/office/drawing/2014/main" id="{803738D6-E994-4D73-88D6-4D68583A9CB2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B5AAE9D0-FFF7-4E57-BC17-9730A919390C}"/>
              </a:ext>
            </a:extLst>
          </p:cNvPr>
          <p:cNvCxnSpPr>
            <a:cxnSpLocks/>
          </p:cNvCxnSpPr>
          <p:nvPr/>
        </p:nvCxnSpPr>
        <p:spPr>
          <a:xfrm flipH="1">
            <a:off x="1190672" y="4072383"/>
            <a:ext cx="11178" cy="125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107;p24">
            <a:extLst>
              <a:ext uri="{FF2B5EF4-FFF2-40B4-BE49-F238E27FC236}">
                <a16:creationId xmlns:a16="http://schemas.microsoft.com/office/drawing/2014/main" id="{C2DC744E-18A5-4F7A-9EC2-6B2150569F8F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Lưu đồ: Đĩa Từ 72">
            <a:extLst>
              <a:ext uri="{FF2B5EF4-FFF2-40B4-BE49-F238E27FC236}">
                <a16:creationId xmlns:a16="http://schemas.microsoft.com/office/drawing/2014/main" id="{330B9035-F269-4629-9A4A-05AACAB7DCEB}"/>
              </a:ext>
            </a:extLst>
          </p:cNvPr>
          <p:cNvSpPr/>
          <p:nvPr/>
        </p:nvSpPr>
        <p:spPr>
          <a:xfrm>
            <a:off x="315976" y="3624821"/>
            <a:ext cx="1803400" cy="726925"/>
          </a:xfrm>
          <a:prstGeom prst="flowChartMagneticDisk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Hình Bầu dục 73">
            <a:extLst>
              <a:ext uri="{FF2B5EF4-FFF2-40B4-BE49-F238E27FC236}">
                <a16:creationId xmlns:a16="http://schemas.microsoft.com/office/drawing/2014/main" id="{8D31E1E6-33C2-4E79-B81D-C313D04D9425}"/>
              </a:ext>
            </a:extLst>
          </p:cNvPr>
          <p:cNvSpPr/>
          <p:nvPr/>
        </p:nvSpPr>
        <p:spPr>
          <a:xfrm>
            <a:off x="315976" y="3554503"/>
            <a:ext cx="1803400" cy="342900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Hình Bầu dục 74">
            <a:extLst>
              <a:ext uri="{FF2B5EF4-FFF2-40B4-BE49-F238E27FC236}">
                <a16:creationId xmlns:a16="http://schemas.microsoft.com/office/drawing/2014/main" id="{A33F70F4-B69B-4083-90E1-555A1C5E3A6D}"/>
              </a:ext>
            </a:extLst>
          </p:cNvPr>
          <p:cNvSpPr/>
          <p:nvPr/>
        </p:nvSpPr>
        <p:spPr>
          <a:xfrm>
            <a:off x="495558" y="3516068"/>
            <a:ext cx="1421879" cy="23918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34617CB4-650D-4E02-87BE-D04150FE5E03}"/>
              </a:ext>
            </a:extLst>
          </p:cNvPr>
          <p:cNvCxnSpPr>
            <a:cxnSpLocks/>
          </p:cNvCxnSpPr>
          <p:nvPr/>
        </p:nvCxnSpPr>
        <p:spPr>
          <a:xfrm>
            <a:off x="1219610" y="3417076"/>
            <a:ext cx="0" cy="274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ưu đồ: Đĩa Từ 76">
            <a:extLst>
              <a:ext uri="{FF2B5EF4-FFF2-40B4-BE49-F238E27FC236}">
                <a16:creationId xmlns:a16="http://schemas.microsoft.com/office/drawing/2014/main" id="{705675A5-1C50-426C-80C1-CF681AA99C0D}"/>
              </a:ext>
            </a:extLst>
          </p:cNvPr>
          <p:cNvSpPr/>
          <p:nvPr/>
        </p:nvSpPr>
        <p:spPr>
          <a:xfrm>
            <a:off x="510347" y="3061076"/>
            <a:ext cx="1421879" cy="566019"/>
          </a:xfrm>
          <a:prstGeom prst="flowChartMagneticDisk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1A10EAA5-05ED-4934-94F2-D14AFB2F747C}"/>
              </a:ext>
            </a:extLst>
          </p:cNvPr>
          <p:cNvSpPr/>
          <p:nvPr/>
        </p:nvSpPr>
        <p:spPr>
          <a:xfrm>
            <a:off x="508575" y="3061075"/>
            <a:ext cx="1421879" cy="239185"/>
          </a:xfrm>
          <a:prstGeom prst="ellipse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3" name="Đường nối Thẳng 82">
            <a:extLst>
              <a:ext uri="{FF2B5EF4-FFF2-40B4-BE49-F238E27FC236}">
                <a16:creationId xmlns:a16="http://schemas.microsoft.com/office/drawing/2014/main" id="{8045FBB9-A798-4879-A28A-96887DAF8411}"/>
              </a:ext>
            </a:extLst>
          </p:cNvPr>
          <p:cNvCxnSpPr>
            <a:cxnSpLocks/>
          </p:cNvCxnSpPr>
          <p:nvPr/>
        </p:nvCxnSpPr>
        <p:spPr>
          <a:xfrm>
            <a:off x="1217676" y="1181100"/>
            <a:ext cx="0" cy="19995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B20600AF-E114-4E1E-8937-5F9D17B2C492}"/>
              </a:ext>
            </a:extLst>
          </p:cNvPr>
          <p:cNvCxnSpPr>
            <a:cxnSpLocks/>
          </p:cNvCxnSpPr>
          <p:nvPr/>
        </p:nvCxnSpPr>
        <p:spPr>
          <a:xfrm>
            <a:off x="1217676" y="0"/>
            <a:ext cx="0" cy="546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107;p24">
            <a:extLst>
              <a:ext uri="{FF2B5EF4-FFF2-40B4-BE49-F238E27FC236}">
                <a16:creationId xmlns:a16="http://schemas.microsoft.com/office/drawing/2014/main" id="{A27C4D7E-1172-468B-AB85-C6C27B935FD6}"/>
              </a:ext>
            </a:extLst>
          </p:cNvPr>
          <p:cNvSpPr txBox="1">
            <a:spLocks/>
          </p:cNvSpPr>
          <p:nvPr/>
        </p:nvSpPr>
        <p:spPr>
          <a:xfrm>
            <a:off x="593054" y="3633898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Create baseline</a:t>
            </a:r>
          </a:p>
        </p:txBody>
      </p:sp>
      <p:sp>
        <p:nvSpPr>
          <p:cNvPr id="86" name="Google Shape;107;p24">
            <a:extLst>
              <a:ext uri="{FF2B5EF4-FFF2-40B4-BE49-F238E27FC236}">
                <a16:creationId xmlns:a16="http://schemas.microsoft.com/office/drawing/2014/main" id="{6CB91770-76E0-44A7-BE6C-DE6071F258F9}"/>
              </a:ext>
            </a:extLst>
          </p:cNvPr>
          <p:cNvSpPr txBox="1">
            <a:spLocks/>
          </p:cNvSpPr>
          <p:nvPr/>
        </p:nvSpPr>
        <p:spPr>
          <a:xfrm>
            <a:off x="520951" y="2933125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Feature Selection</a:t>
            </a:r>
          </a:p>
        </p:txBody>
      </p:sp>
      <p:sp>
        <p:nvSpPr>
          <p:cNvPr id="64" name="Google Shape;107;p24">
            <a:extLst>
              <a:ext uri="{FF2B5EF4-FFF2-40B4-BE49-F238E27FC236}">
                <a16:creationId xmlns:a16="http://schemas.microsoft.com/office/drawing/2014/main" id="{6B48E90D-B066-4E93-B2B2-2CEE83D670D0}"/>
              </a:ext>
            </a:extLst>
          </p:cNvPr>
          <p:cNvSpPr txBox="1">
            <a:spLocks/>
          </p:cNvSpPr>
          <p:nvPr/>
        </p:nvSpPr>
        <p:spPr>
          <a:xfrm>
            <a:off x="2874912" y="1101381"/>
            <a:ext cx="1337400" cy="27674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Decision Tree</a:t>
            </a:r>
          </a:p>
        </p:txBody>
      </p:sp>
      <p:sp>
        <p:nvSpPr>
          <p:cNvPr id="67" name="Google Shape;107;p24">
            <a:extLst>
              <a:ext uri="{FF2B5EF4-FFF2-40B4-BE49-F238E27FC236}">
                <a16:creationId xmlns:a16="http://schemas.microsoft.com/office/drawing/2014/main" id="{D5516EDF-3BFE-42A5-9E16-499D0AA2736A}"/>
              </a:ext>
            </a:extLst>
          </p:cNvPr>
          <p:cNvSpPr txBox="1">
            <a:spLocks/>
          </p:cNvSpPr>
          <p:nvPr/>
        </p:nvSpPr>
        <p:spPr>
          <a:xfrm>
            <a:off x="5053193" y="1094489"/>
            <a:ext cx="1337400" cy="27674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Random Forest</a:t>
            </a:r>
          </a:p>
        </p:txBody>
      </p:sp>
      <p:sp>
        <p:nvSpPr>
          <p:cNvPr id="79" name="Google Shape;107;p24">
            <a:extLst>
              <a:ext uri="{FF2B5EF4-FFF2-40B4-BE49-F238E27FC236}">
                <a16:creationId xmlns:a16="http://schemas.microsoft.com/office/drawing/2014/main" id="{60D5DDE8-93EB-4785-9FDF-CEC017434BC1}"/>
              </a:ext>
            </a:extLst>
          </p:cNvPr>
          <p:cNvSpPr txBox="1">
            <a:spLocks/>
          </p:cNvSpPr>
          <p:nvPr/>
        </p:nvSpPr>
        <p:spPr>
          <a:xfrm>
            <a:off x="7187524" y="1127419"/>
            <a:ext cx="1337400" cy="27674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  <a:latin typeface="Lato Light" panose="020F0302020204030203" charset="0"/>
              </a:rPr>
              <a:t>XGBoost</a:t>
            </a:r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8" grpId="0" animBg="1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3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TRAINING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759" name="Google Shape;759;p73"/>
          <p:cNvCxnSpPr/>
          <p:nvPr/>
        </p:nvCxnSpPr>
        <p:spPr>
          <a:xfrm rot="10800000">
            <a:off x="5407350" y="1748575"/>
            <a:ext cx="268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73"/>
          <p:cNvCxnSpPr/>
          <p:nvPr/>
        </p:nvCxnSpPr>
        <p:spPr>
          <a:xfrm rot="10800000">
            <a:off x="4667741" y="2753650"/>
            <a:ext cx="268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73"/>
          <p:cNvCxnSpPr/>
          <p:nvPr/>
        </p:nvCxnSpPr>
        <p:spPr>
          <a:xfrm rot="10800000">
            <a:off x="3743175" y="3752925"/>
            <a:ext cx="1695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73"/>
          <p:cNvSpPr txBox="1"/>
          <p:nvPr/>
        </p:nvSpPr>
        <p:spPr>
          <a:xfrm>
            <a:off x="2920400" y="1455850"/>
            <a:ext cx="23223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learning_rate</a:t>
            </a:r>
            <a:endParaRPr lang="en-US"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gamma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max_depth</a:t>
            </a:r>
            <a:endParaRPr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3" name="Google Shape;763;p73"/>
          <p:cNvSpPr txBox="1"/>
          <p:nvPr/>
        </p:nvSpPr>
        <p:spPr>
          <a:xfrm>
            <a:off x="2112600" y="2459866"/>
            <a:ext cx="23223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n_estimators</a:t>
            </a:r>
            <a:endParaRPr lang="en-US"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max_features</a:t>
            </a:r>
            <a:endParaRPr lang="en-US"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min_samples_leaf</a:t>
            </a:r>
            <a:endParaRPr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4" name="Google Shape;764;p73"/>
          <p:cNvSpPr txBox="1"/>
          <p:nvPr/>
        </p:nvSpPr>
        <p:spPr>
          <a:xfrm>
            <a:off x="2623486" y="1223461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XGBOOST</a:t>
            </a:r>
            <a:endParaRPr sz="1600" dirty="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765" name="Google Shape;765;p73"/>
          <p:cNvSpPr txBox="1"/>
          <p:nvPr/>
        </p:nvSpPr>
        <p:spPr>
          <a:xfrm>
            <a:off x="1815600" y="222746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RANDOM FOREST</a:t>
            </a:r>
            <a:endParaRPr sz="1600" dirty="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766" name="Google Shape;766;p73"/>
          <p:cNvSpPr txBox="1"/>
          <p:nvPr/>
        </p:nvSpPr>
        <p:spPr>
          <a:xfrm>
            <a:off x="1274350" y="3463881"/>
            <a:ext cx="23223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max_depth</a:t>
            </a:r>
            <a:endParaRPr sz="12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7" name="Google Shape;767;p73"/>
          <p:cNvSpPr txBox="1"/>
          <p:nvPr/>
        </p:nvSpPr>
        <p:spPr>
          <a:xfrm>
            <a:off x="977400" y="32314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DECISION TREE</a:t>
            </a:r>
            <a:endParaRPr sz="1600" dirty="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771" name="Google Shape;771;p73"/>
          <p:cNvGrpSpPr/>
          <p:nvPr/>
        </p:nvGrpSpPr>
        <p:grpSpPr>
          <a:xfrm>
            <a:off x="5216279" y="1330901"/>
            <a:ext cx="4053955" cy="3085484"/>
            <a:chOff x="359575" y="1371133"/>
            <a:chExt cx="5370900" cy="4087817"/>
          </a:xfrm>
        </p:grpSpPr>
        <p:sp>
          <p:nvSpPr>
            <p:cNvPr id="772" name="Google Shape;772;p73"/>
            <p:cNvSpPr/>
            <p:nvPr/>
          </p:nvSpPr>
          <p:spPr>
            <a:xfrm>
              <a:off x="4567650" y="1548625"/>
              <a:ext cx="841925" cy="1462500"/>
            </a:xfrm>
            <a:custGeom>
              <a:avLst/>
              <a:gdLst/>
              <a:ahLst/>
              <a:cxnLst/>
              <a:rect l="l" t="t" r="r" b="b"/>
              <a:pathLst>
                <a:path w="33677" h="58500" extrusionOk="0">
                  <a:moveTo>
                    <a:pt x="189" y="1"/>
                  </a:moveTo>
                  <a:lnTo>
                    <a:pt x="0" y="39170"/>
                  </a:lnTo>
                  <a:lnTo>
                    <a:pt x="33469" y="58499"/>
                  </a:lnTo>
                  <a:lnTo>
                    <a:pt x="33676" y="19330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3" name="Google Shape;773;p73"/>
            <p:cNvSpPr/>
            <p:nvPr/>
          </p:nvSpPr>
          <p:spPr>
            <a:xfrm>
              <a:off x="3735650" y="1548625"/>
              <a:ext cx="836750" cy="1462500"/>
            </a:xfrm>
            <a:custGeom>
              <a:avLst/>
              <a:gdLst/>
              <a:ahLst/>
              <a:cxnLst/>
              <a:rect l="l" t="t" r="r" b="b"/>
              <a:pathLst>
                <a:path w="33470" h="58500" extrusionOk="0">
                  <a:moveTo>
                    <a:pt x="33469" y="1"/>
                  </a:moveTo>
                  <a:lnTo>
                    <a:pt x="209" y="19330"/>
                  </a:lnTo>
                  <a:lnTo>
                    <a:pt x="1" y="58499"/>
                  </a:lnTo>
                  <a:lnTo>
                    <a:pt x="33280" y="39170"/>
                  </a:lnTo>
                  <a:lnTo>
                    <a:pt x="33469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4" name="Google Shape;774;p73"/>
            <p:cNvSpPr/>
            <p:nvPr/>
          </p:nvSpPr>
          <p:spPr>
            <a:xfrm>
              <a:off x="3419950" y="1371133"/>
              <a:ext cx="2310525" cy="1338850"/>
            </a:xfrm>
            <a:custGeom>
              <a:avLst/>
              <a:gdLst/>
              <a:ahLst/>
              <a:cxnLst/>
              <a:rect l="l" t="t" r="r" b="b"/>
              <a:pathLst>
                <a:path w="92421" h="53554" extrusionOk="0">
                  <a:moveTo>
                    <a:pt x="46097" y="7457"/>
                  </a:moveTo>
                  <a:lnTo>
                    <a:pt x="79584" y="26786"/>
                  </a:lnTo>
                  <a:lnTo>
                    <a:pt x="46305" y="46116"/>
                  </a:lnTo>
                  <a:lnTo>
                    <a:pt x="12818" y="26786"/>
                  </a:lnTo>
                  <a:lnTo>
                    <a:pt x="46097" y="7457"/>
                  </a:lnTo>
                  <a:close/>
                  <a:moveTo>
                    <a:pt x="46059" y="0"/>
                  </a:moveTo>
                  <a:lnTo>
                    <a:pt x="0" y="26767"/>
                  </a:lnTo>
                  <a:lnTo>
                    <a:pt x="46361" y="53553"/>
                  </a:lnTo>
                  <a:lnTo>
                    <a:pt x="92420" y="26786"/>
                  </a:lnTo>
                  <a:lnTo>
                    <a:pt x="46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5" name="Google Shape;775;p73"/>
            <p:cNvSpPr/>
            <p:nvPr/>
          </p:nvSpPr>
          <p:spPr>
            <a:xfrm>
              <a:off x="4565342" y="2031875"/>
              <a:ext cx="1156225" cy="1648425"/>
            </a:xfrm>
            <a:custGeom>
              <a:avLst/>
              <a:gdLst/>
              <a:ahLst/>
              <a:cxnLst/>
              <a:rect l="l" t="t" r="r" b="b"/>
              <a:pathLst>
                <a:path w="46249" h="65937" extrusionOk="0">
                  <a:moveTo>
                    <a:pt x="46248" y="0"/>
                  </a:moveTo>
                  <a:lnTo>
                    <a:pt x="189" y="26767"/>
                  </a:lnTo>
                  <a:lnTo>
                    <a:pt x="1" y="65936"/>
                  </a:lnTo>
                  <a:lnTo>
                    <a:pt x="46060" y="39169"/>
                  </a:lnTo>
                  <a:lnTo>
                    <a:pt x="46248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6" name="Google Shape;776;p73"/>
            <p:cNvSpPr/>
            <p:nvPr/>
          </p:nvSpPr>
          <p:spPr>
            <a:xfrm>
              <a:off x="3423658" y="2031400"/>
              <a:ext cx="1164250" cy="1648900"/>
            </a:xfrm>
            <a:custGeom>
              <a:avLst/>
              <a:gdLst/>
              <a:ahLst/>
              <a:cxnLst/>
              <a:rect l="l" t="t" r="r" b="b"/>
              <a:pathLst>
                <a:path w="46570" h="65956" extrusionOk="0">
                  <a:moveTo>
                    <a:pt x="208" y="0"/>
                  </a:moveTo>
                  <a:lnTo>
                    <a:pt x="1" y="39169"/>
                  </a:lnTo>
                  <a:lnTo>
                    <a:pt x="46381" y="65955"/>
                  </a:lnTo>
                  <a:lnTo>
                    <a:pt x="46569" y="267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7" name="Google Shape;777;p73"/>
            <p:cNvSpPr/>
            <p:nvPr/>
          </p:nvSpPr>
          <p:spPr>
            <a:xfrm>
              <a:off x="3037225" y="2699625"/>
              <a:ext cx="841925" cy="1200600"/>
            </a:xfrm>
            <a:custGeom>
              <a:avLst/>
              <a:gdLst/>
              <a:ahLst/>
              <a:cxnLst/>
              <a:rect l="l" t="t" r="r" b="b"/>
              <a:pathLst>
                <a:path w="33677" h="48024" extrusionOk="0">
                  <a:moveTo>
                    <a:pt x="189" y="1"/>
                  </a:moveTo>
                  <a:lnTo>
                    <a:pt x="1" y="28599"/>
                  </a:lnTo>
                  <a:lnTo>
                    <a:pt x="33469" y="48023"/>
                  </a:lnTo>
                  <a:lnTo>
                    <a:pt x="33676" y="19330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8" name="Google Shape;778;p73"/>
            <p:cNvSpPr/>
            <p:nvPr/>
          </p:nvSpPr>
          <p:spPr>
            <a:xfrm>
              <a:off x="2206175" y="2699625"/>
              <a:ext cx="835800" cy="1200600"/>
            </a:xfrm>
            <a:custGeom>
              <a:avLst/>
              <a:gdLst/>
              <a:ahLst/>
              <a:cxnLst/>
              <a:rect l="l" t="t" r="r" b="b"/>
              <a:pathLst>
                <a:path w="33432" h="48024" extrusionOk="0">
                  <a:moveTo>
                    <a:pt x="33431" y="1"/>
                  </a:moveTo>
                  <a:lnTo>
                    <a:pt x="190" y="19330"/>
                  </a:lnTo>
                  <a:lnTo>
                    <a:pt x="1" y="48023"/>
                  </a:lnTo>
                  <a:lnTo>
                    <a:pt x="33243" y="28599"/>
                  </a:lnTo>
                  <a:lnTo>
                    <a:pt x="33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79" name="Google Shape;779;p73"/>
            <p:cNvSpPr/>
            <p:nvPr/>
          </p:nvSpPr>
          <p:spPr>
            <a:xfrm>
              <a:off x="1889525" y="2522608"/>
              <a:ext cx="2311000" cy="1338375"/>
            </a:xfrm>
            <a:custGeom>
              <a:avLst/>
              <a:gdLst/>
              <a:ahLst/>
              <a:cxnLst/>
              <a:rect l="l" t="t" r="r" b="b"/>
              <a:pathLst>
                <a:path w="92440" h="53535" extrusionOk="0">
                  <a:moveTo>
                    <a:pt x="46097" y="7438"/>
                  </a:moveTo>
                  <a:lnTo>
                    <a:pt x="79584" y="26767"/>
                  </a:lnTo>
                  <a:lnTo>
                    <a:pt x="46333" y="46092"/>
                  </a:lnTo>
                  <a:lnTo>
                    <a:pt x="46333" y="46092"/>
                  </a:lnTo>
                  <a:lnTo>
                    <a:pt x="12856" y="26767"/>
                  </a:lnTo>
                  <a:lnTo>
                    <a:pt x="46097" y="7438"/>
                  </a:lnTo>
                  <a:close/>
                  <a:moveTo>
                    <a:pt x="46060" y="0"/>
                  </a:moveTo>
                  <a:lnTo>
                    <a:pt x="1" y="26767"/>
                  </a:lnTo>
                  <a:lnTo>
                    <a:pt x="46380" y="53535"/>
                  </a:lnTo>
                  <a:lnTo>
                    <a:pt x="92439" y="26767"/>
                  </a:lnTo>
                  <a:lnTo>
                    <a:pt x="460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0" name="Google Shape;780;p73"/>
            <p:cNvSpPr/>
            <p:nvPr/>
          </p:nvSpPr>
          <p:spPr>
            <a:xfrm>
              <a:off x="3034917" y="3182875"/>
              <a:ext cx="1156700" cy="1386525"/>
            </a:xfrm>
            <a:custGeom>
              <a:avLst/>
              <a:gdLst/>
              <a:ahLst/>
              <a:cxnLst/>
              <a:rect l="l" t="t" r="r" b="b"/>
              <a:pathLst>
                <a:path w="46268" h="55461" extrusionOk="0">
                  <a:moveTo>
                    <a:pt x="46267" y="0"/>
                  </a:moveTo>
                  <a:lnTo>
                    <a:pt x="208" y="26768"/>
                  </a:lnTo>
                  <a:lnTo>
                    <a:pt x="1" y="55460"/>
                  </a:lnTo>
                  <a:lnTo>
                    <a:pt x="46060" y="28693"/>
                  </a:lnTo>
                  <a:lnTo>
                    <a:pt x="46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1" name="Google Shape;781;p73"/>
            <p:cNvSpPr/>
            <p:nvPr/>
          </p:nvSpPr>
          <p:spPr>
            <a:xfrm>
              <a:off x="1893708" y="3182875"/>
              <a:ext cx="1164250" cy="1386525"/>
            </a:xfrm>
            <a:custGeom>
              <a:avLst/>
              <a:gdLst/>
              <a:ahLst/>
              <a:cxnLst/>
              <a:rect l="l" t="t" r="r" b="b"/>
              <a:pathLst>
                <a:path w="46570" h="55461" extrusionOk="0">
                  <a:moveTo>
                    <a:pt x="190" y="0"/>
                  </a:moveTo>
                  <a:lnTo>
                    <a:pt x="1" y="28693"/>
                  </a:lnTo>
                  <a:lnTo>
                    <a:pt x="46362" y="55460"/>
                  </a:lnTo>
                  <a:lnTo>
                    <a:pt x="46569" y="2676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2" name="Google Shape;782;p73"/>
            <p:cNvSpPr/>
            <p:nvPr/>
          </p:nvSpPr>
          <p:spPr>
            <a:xfrm>
              <a:off x="1507275" y="3765225"/>
              <a:ext cx="841925" cy="1024075"/>
            </a:xfrm>
            <a:custGeom>
              <a:avLst/>
              <a:gdLst/>
              <a:ahLst/>
              <a:cxnLst/>
              <a:rect l="l" t="t" r="r" b="b"/>
              <a:pathLst>
                <a:path w="33677" h="40963" extrusionOk="0">
                  <a:moveTo>
                    <a:pt x="189" y="0"/>
                  </a:moveTo>
                  <a:lnTo>
                    <a:pt x="1" y="21633"/>
                  </a:lnTo>
                  <a:lnTo>
                    <a:pt x="33488" y="40963"/>
                  </a:lnTo>
                  <a:lnTo>
                    <a:pt x="33676" y="1933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3" name="Google Shape;783;p73"/>
            <p:cNvSpPr/>
            <p:nvPr/>
          </p:nvSpPr>
          <p:spPr>
            <a:xfrm>
              <a:off x="675750" y="3765225"/>
              <a:ext cx="836275" cy="1024075"/>
            </a:xfrm>
            <a:custGeom>
              <a:avLst/>
              <a:gdLst/>
              <a:ahLst/>
              <a:cxnLst/>
              <a:rect l="l" t="t" r="r" b="b"/>
              <a:pathLst>
                <a:path w="33451" h="40963" extrusionOk="0">
                  <a:moveTo>
                    <a:pt x="33450" y="0"/>
                  </a:moveTo>
                  <a:lnTo>
                    <a:pt x="190" y="19330"/>
                  </a:lnTo>
                  <a:lnTo>
                    <a:pt x="1" y="40963"/>
                  </a:lnTo>
                  <a:lnTo>
                    <a:pt x="33262" y="21633"/>
                  </a:lnTo>
                  <a:lnTo>
                    <a:pt x="33450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4" name="Google Shape;784;p73"/>
            <p:cNvSpPr/>
            <p:nvPr/>
          </p:nvSpPr>
          <p:spPr>
            <a:xfrm>
              <a:off x="359575" y="3579275"/>
              <a:ext cx="2310525" cy="1338400"/>
            </a:xfrm>
            <a:custGeom>
              <a:avLst/>
              <a:gdLst/>
              <a:ahLst/>
              <a:cxnLst/>
              <a:rect l="l" t="t" r="r" b="b"/>
              <a:pathLst>
                <a:path w="92421" h="53536" extrusionOk="0">
                  <a:moveTo>
                    <a:pt x="46097" y="7438"/>
                  </a:moveTo>
                  <a:lnTo>
                    <a:pt x="79584" y="26768"/>
                  </a:lnTo>
                  <a:lnTo>
                    <a:pt x="46324" y="46098"/>
                  </a:lnTo>
                  <a:lnTo>
                    <a:pt x="12837" y="26768"/>
                  </a:lnTo>
                  <a:lnTo>
                    <a:pt x="46097" y="7438"/>
                  </a:lnTo>
                  <a:close/>
                  <a:moveTo>
                    <a:pt x="46041" y="1"/>
                  </a:moveTo>
                  <a:lnTo>
                    <a:pt x="1" y="26768"/>
                  </a:lnTo>
                  <a:lnTo>
                    <a:pt x="46362" y="53535"/>
                  </a:lnTo>
                  <a:lnTo>
                    <a:pt x="92421" y="26768"/>
                  </a:lnTo>
                  <a:lnTo>
                    <a:pt x="460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5" name="Google Shape;785;p73"/>
            <p:cNvSpPr/>
            <p:nvPr/>
          </p:nvSpPr>
          <p:spPr>
            <a:xfrm>
              <a:off x="1504967" y="4248475"/>
              <a:ext cx="1156225" cy="1210475"/>
            </a:xfrm>
            <a:custGeom>
              <a:avLst/>
              <a:gdLst/>
              <a:ahLst/>
              <a:cxnLst/>
              <a:rect l="l" t="t" r="r" b="b"/>
              <a:pathLst>
                <a:path w="46249" h="48419" extrusionOk="0">
                  <a:moveTo>
                    <a:pt x="46249" y="0"/>
                  </a:moveTo>
                  <a:lnTo>
                    <a:pt x="190" y="26767"/>
                  </a:lnTo>
                  <a:lnTo>
                    <a:pt x="1" y="48419"/>
                  </a:lnTo>
                  <a:lnTo>
                    <a:pt x="46060" y="21652"/>
                  </a:lnTo>
                  <a:lnTo>
                    <a:pt x="46249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6" name="Google Shape;786;p73"/>
            <p:cNvSpPr/>
            <p:nvPr/>
          </p:nvSpPr>
          <p:spPr>
            <a:xfrm>
              <a:off x="363308" y="4248475"/>
              <a:ext cx="1164225" cy="1210475"/>
            </a:xfrm>
            <a:custGeom>
              <a:avLst/>
              <a:gdLst/>
              <a:ahLst/>
              <a:cxnLst/>
              <a:rect l="l" t="t" r="r" b="b"/>
              <a:pathLst>
                <a:path w="46569" h="48419" extrusionOk="0">
                  <a:moveTo>
                    <a:pt x="208" y="0"/>
                  </a:moveTo>
                  <a:lnTo>
                    <a:pt x="0" y="21633"/>
                  </a:lnTo>
                  <a:lnTo>
                    <a:pt x="46380" y="48419"/>
                  </a:lnTo>
                  <a:lnTo>
                    <a:pt x="46569" y="2676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87" name="Google Shape;787;p73"/>
          <p:cNvGrpSpPr/>
          <p:nvPr/>
        </p:nvGrpSpPr>
        <p:grpSpPr>
          <a:xfrm>
            <a:off x="5769577" y="3053086"/>
            <a:ext cx="634294" cy="621195"/>
            <a:chOff x="1716000" y="1047425"/>
            <a:chExt cx="4140300" cy="4054800"/>
          </a:xfrm>
        </p:grpSpPr>
        <p:sp>
          <p:nvSpPr>
            <p:cNvPr id="788" name="Google Shape;788;p73"/>
            <p:cNvSpPr/>
            <p:nvPr/>
          </p:nvSpPr>
          <p:spPr>
            <a:xfrm>
              <a:off x="1743925" y="1047725"/>
              <a:ext cx="4006125" cy="4054500"/>
            </a:xfrm>
            <a:custGeom>
              <a:avLst/>
              <a:gdLst/>
              <a:ahLst/>
              <a:cxnLst/>
              <a:rect l="l" t="t" r="r" b="b"/>
              <a:pathLst>
                <a:path w="160245" h="162180" extrusionOk="0">
                  <a:moveTo>
                    <a:pt x="97369" y="0"/>
                  </a:moveTo>
                  <a:cubicBezTo>
                    <a:pt x="94659" y="0"/>
                    <a:pt x="91949" y="698"/>
                    <a:pt x="89521" y="2094"/>
                  </a:cubicBezTo>
                  <a:lnTo>
                    <a:pt x="3382" y="51833"/>
                  </a:lnTo>
                  <a:cubicBezTo>
                    <a:pt x="1288" y="53027"/>
                    <a:pt x="0" y="55245"/>
                    <a:pt x="16" y="57665"/>
                  </a:cubicBezTo>
                  <a:lnTo>
                    <a:pt x="16" y="124557"/>
                  </a:lnTo>
                  <a:cubicBezTo>
                    <a:pt x="0" y="126961"/>
                    <a:pt x="1288" y="129195"/>
                    <a:pt x="3382" y="130389"/>
                  </a:cubicBezTo>
                  <a:lnTo>
                    <a:pt x="54796" y="160074"/>
                  </a:lnTo>
                  <a:cubicBezTo>
                    <a:pt x="57223" y="161478"/>
                    <a:pt x="59937" y="162180"/>
                    <a:pt x="62651" y="162180"/>
                  </a:cubicBezTo>
                  <a:cubicBezTo>
                    <a:pt x="65365" y="162180"/>
                    <a:pt x="68080" y="161478"/>
                    <a:pt x="70507" y="160074"/>
                  </a:cubicBezTo>
                  <a:lnTo>
                    <a:pt x="156647" y="110351"/>
                  </a:lnTo>
                  <a:cubicBezTo>
                    <a:pt x="158942" y="109017"/>
                    <a:pt x="160245" y="106458"/>
                    <a:pt x="159966" y="103806"/>
                  </a:cubicBezTo>
                  <a:cubicBezTo>
                    <a:pt x="159966" y="103806"/>
                    <a:pt x="160012" y="37409"/>
                    <a:pt x="159966" y="36990"/>
                  </a:cubicBezTo>
                  <a:lnTo>
                    <a:pt x="159966" y="36913"/>
                  </a:lnTo>
                  <a:cubicBezTo>
                    <a:pt x="159749" y="34757"/>
                    <a:pt x="158508" y="32849"/>
                    <a:pt x="156647" y="31795"/>
                  </a:cubicBezTo>
                  <a:lnTo>
                    <a:pt x="105217" y="2094"/>
                  </a:lnTo>
                  <a:cubicBezTo>
                    <a:pt x="102790" y="698"/>
                    <a:pt x="100080" y="0"/>
                    <a:pt x="9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9" name="Google Shape;789;p73"/>
            <p:cNvSpPr/>
            <p:nvPr/>
          </p:nvSpPr>
          <p:spPr>
            <a:xfrm>
              <a:off x="1716000" y="1047425"/>
              <a:ext cx="4056150" cy="2382500"/>
            </a:xfrm>
            <a:custGeom>
              <a:avLst/>
              <a:gdLst/>
              <a:ahLst/>
              <a:cxnLst/>
              <a:rect l="l" t="t" r="r" b="b"/>
              <a:pathLst>
                <a:path w="162246" h="95300" extrusionOk="0">
                  <a:moveTo>
                    <a:pt x="98484" y="0"/>
                  </a:moveTo>
                  <a:cubicBezTo>
                    <a:pt x="95772" y="0"/>
                    <a:pt x="93058" y="702"/>
                    <a:pt x="90623" y="2106"/>
                  </a:cubicBezTo>
                  <a:lnTo>
                    <a:pt x="4499" y="51830"/>
                  </a:lnTo>
                  <a:cubicBezTo>
                    <a:pt x="1" y="54435"/>
                    <a:pt x="1" y="60918"/>
                    <a:pt x="4499" y="63508"/>
                  </a:cubicBezTo>
                  <a:lnTo>
                    <a:pt x="55913" y="93194"/>
                  </a:lnTo>
                  <a:cubicBezTo>
                    <a:pt x="58340" y="94597"/>
                    <a:pt x="61054" y="95299"/>
                    <a:pt x="63768" y="95299"/>
                  </a:cubicBezTo>
                  <a:cubicBezTo>
                    <a:pt x="66482" y="95299"/>
                    <a:pt x="69197" y="94597"/>
                    <a:pt x="71624" y="93194"/>
                  </a:cubicBezTo>
                  <a:lnTo>
                    <a:pt x="157764" y="43454"/>
                  </a:lnTo>
                  <a:cubicBezTo>
                    <a:pt x="162246" y="40864"/>
                    <a:pt x="162246" y="34381"/>
                    <a:pt x="157764" y="31807"/>
                  </a:cubicBezTo>
                  <a:lnTo>
                    <a:pt x="106334" y="2106"/>
                  </a:lnTo>
                  <a:cubicBezTo>
                    <a:pt x="103907" y="702"/>
                    <a:pt x="101197" y="0"/>
                    <a:pt x="98484" y="0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0" name="Google Shape;790;p73"/>
            <p:cNvSpPr/>
            <p:nvPr/>
          </p:nvSpPr>
          <p:spPr>
            <a:xfrm>
              <a:off x="1743925" y="2489325"/>
              <a:ext cx="1369900" cy="2560275"/>
            </a:xfrm>
            <a:custGeom>
              <a:avLst/>
              <a:gdLst/>
              <a:ahLst/>
              <a:cxnLst/>
              <a:rect l="l" t="t" r="r" b="b"/>
              <a:pathLst>
                <a:path w="54796" h="102411" extrusionOk="0">
                  <a:moveTo>
                    <a:pt x="16" y="1"/>
                  </a:moveTo>
                  <a:cubicBezTo>
                    <a:pt x="16" y="29"/>
                    <a:pt x="16" y="58"/>
                    <a:pt x="16" y="87"/>
                  </a:cubicBezTo>
                  <a:lnTo>
                    <a:pt x="16" y="87"/>
                  </a:lnTo>
                  <a:lnTo>
                    <a:pt x="16" y="1"/>
                  </a:lnTo>
                  <a:close/>
                  <a:moveTo>
                    <a:pt x="16" y="87"/>
                  </a:moveTo>
                  <a:lnTo>
                    <a:pt x="16" y="66893"/>
                  </a:lnTo>
                  <a:cubicBezTo>
                    <a:pt x="0" y="69297"/>
                    <a:pt x="1288" y="71531"/>
                    <a:pt x="3382" y="72725"/>
                  </a:cubicBezTo>
                  <a:lnTo>
                    <a:pt x="54796" y="102410"/>
                  </a:lnTo>
                  <a:lnTo>
                    <a:pt x="54796" y="35518"/>
                  </a:lnTo>
                  <a:lnTo>
                    <a:pt x="3382" y="5832"/>
                  </a:lnTo>
                  <a:cubicBezTo>
                    <a:pt x="1313" y="4652"/>
                    <a:pt x="31" y="2458"/>
                    <a:pt x="16" y="87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1" name="Google Shape;791;p73"/>
            <p:cNvSpPr/>
            <p:nvPr/>
          </p:nvSpPr>
          <p:spPr>
            <a:xfrm>
              <a:off x="3714025" y="3476375"/>
              <a:ext cx="519200" cy="1453400"/>
            </a:xfrm>
            <a:custGeom>
              <a:avLst/>
              <a:gdLst/>
              <a:ahLst/>
              <a:cxnLst/>
              <a:rect l="l" t="t" r="r" b="b"/>
              <a:pathLst>
                <a:path w="20768" h="58136" extrusionOk="0">
                  <a:moveTo>
                    <a:pt x="19084" y="0"/>
                  </a:moveTo>
                  <a:cubicBezTo>
                    <a:pt x="18745" y="0"/>
                    <a:pt x="18371" y="107"/>
                    <a:pt x="17976" y="332"/>
                  </a:cubicBezTo>
                  <a:lnTo>
                    <a:pt x="2792" y="9110"/>
                  </a:lnTo>
                  <a:cubicBezTo>
                    <a:pt x="1257" y="9994"/>
                    <a:pt x="0" y="12383"/>
                    <a:pt x="0" y="14445"/>
                  </a:cubicBezTo>
                  <a:lnTo>
                    <a:pt x="0" y="58136"/>
                  </a:lnTo>
                  <a:lnTo>
                    <a:pt x="20768" y="46147"/>
                  </a:lnTo>
                  <a:lnTo>
                    <a:pt x="20768" y="2441"/>
                  </a:lnTo>
                  <a:cubicBezTo>
                    <a:pt x="20768" y="915"/>
                    <a:pt x="20078" y="0"/>
                    <a:pt x="19084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2" name="Google Shape;792;p73"/>
            <p:cNvSpPr/>
            <p:nvPr/>
          </p:nvSpPr>
          <p:spPr>
            <a:xfrm>
              <a:off x="4459650" y="2778175"/>
              <a:ext cx="994175" cy="1341650"/>
            </a:xfrm>
            <a:custGeom>
              <a:avLst/>
              <a:gdLst/>
              <a:ahLst/>
              <a:cxnLst/>
              <a:rect l="l" t="t" r="r" b="b"/>
              <a:pathLst>
                <a:path w="39767" h="53666" extrusionOk="0">
                  <a:moveTo>
                    <a:pt x="37865" y="0"/>
                  </a:moveTo>
                  <a:cubicBezTo>
                    <a:pt x="37483" y="0"/>
                    <a:pt x="37061" y="120"/>
                    <a:pt x="36618" y="374"/>
                  </a:cubicBezTo>
                  <a:lnTo>
                    <a:pt x="3133" y="19714"/>
                  </a:lnTo>
                  <a:cubicBezTo>
                    <a:pt x="1396" y="20707"/>
                    <a:pt x="0" y="23390"/>
                    <a:pt x="0" y="25701"/>
                  </a:cubicBezTo>
                  <a:lnTo>
                    <a:pt x="0" y="50919"/>
                  </a:lnTo>
                  <a:cubicBezTo>
                    <a:pt x="0" y="52641"/>
                    <a:pt x="775" y="53665"/>
                    <a:pt x="1888" y="53665"/>
                  </a:cubicBezTo>
                  <a:cubicBezTo>
                    <a:pt x="2269" y="53665"/>
                    <a:pt x="2690" y="53545"/>
                    <a:pt x="3133" y="53292"/>
                  </a:cubicBezTo>
                  <a:lnTo>
                    <a:pt x="36618" y="33952"/>
                  </a:lnTo>
                  <a:cubicBezTo>
                    <a:pt x="38355" y="32944"/>
                    <a:pt x="39767" y="30276"/>
                    <a:pt x="39767" y="27965"/>
                  </a:cubicBezTo>
                  <a:lnTo>
                    <a:pt x="39767" y="2746"/>
                  </a:lnTo>
                  <a:cubicBezTo>
                    <a:pt x="39767" y="1025"/>
                    <a:pt x="38983" y="0"/>
                    <a:pt x="37865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3" name="Google Shape;793;p73"/>
            <p:cNvSpPr/>
            <p:nvPr/>
          </p:nvSpPr>
          <p:spPr>
            <a:xfrm>
              <a:off x="1931975" y="3025375"/>
              <a:ext cx="994200" cy="1341600"/>
            </a:xfrm>
            <a:custGeom>
              <a:avLst/>
              <a:gdLst/>
              <a:ahLst/>
              <a:cxnLst/>
              <a:rect l="l" t="t" r="r" b="b"/>
              <a:pathLst>
                <a:path w="39768" h="53664" extrusionOk="0">
                  <a:moveTo>
                    <a:pt x="1884" y="1"/>
                  </a:moveTo>
                  <a:cubicBezTo>
                    <a:pt x="773" y="1"/>
                    <a:pt x="1" y="1030"/>
                    <a:pt x="1" y="2738"/>
                  </a:cubicBezTo>
                  <a:lnTo>
                    <a:pt x="1" y="27957"/>
                  </a:lnTo>
                  <a:cubicBezTo>
                    <a:pt x="1" y="30268"/>
                    <a:pt x="1412" y="32951"/>
                    <a:pt x="3134" y="33959"/>
                  </a:cubicBezTo>
                  <a:lnTo>
                    <a:pt x="36634" y="53284"/>
                  </a:lnTo>
                  <a:cubicBezTo>
                    <a:pt x="37075" y="53542"/>
                    <a:pt x="37495" y="53664"/>
                    <a:pt x="37877" y="53664"/>
                  </a:cubicBezTo>
                  <a:cubicBezTo>
                    <a:pt x="38986" y="53664"/>
                    <a:pt x="39767" y="52634"/>
                    <a:pt x="39767" y="50926"/>
                  </a:cubicBezTo>
                  <a:lnTo>
                    <a:pt x="39767" y="25708"/>
                  </a:lnTo>
                  <a:cubicBezTo>
                    <a:pt x="39767" y="23397"/>
                    <a:pt x="38356" y="20714"/>
                    <a:pt x="36634" y="19706"/>
                  </a:cubicBezTo>
                  <a:lnTo>
                    <a:pt x="3134" y="381"/>
                  </a:lnTo>
                  <a:cubicBezTo>
                    <a:pt x="2689" y="123"/>
                    <a:pt x="2267" y="1"/>
                    <a:pt x="1884" y="1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4" name="Google Shape;794;p73"/>
            <p:cNvSpPr/>
            <p:nvPr/>
          </p:nvSpPr>
          <p:spPr>
            <a:xfrm>
              <a:off x="2159575" y="1339300"/>
              <a:ext cx="3169400" cy="1798550"/>
            </a:xfrm>
            <a:custGeom>
              <a:avLst/>
              <a:gdLst/>
              <a:ahLst/>
              <a:cxnLst/>
              <a:rect l="l" t="t" r="r" b="b"/>
              <a:pathLst>
                <a:path w="126776" h="71942" extrusionOk="0">
                  <a:moveTo>
                    <a:pt x="80743" y="0"/>
                  </a:moveTo>
                  <a:cubicBezTo>
                    <a:pt x="80030" y="0"/>
                    <a:pt x="79332" y="186"/>
                    <a:pt x="78727" y="543"/>
                  </a:cubicBezTo>
                  <a:lnTo>
                    <a:pt x="1" y="46002"/>
                  </a:lnTo>
                  <a:lnTo>
                    <a:pt x="44001" y="71406"/>
                  </a:lnTo>
                  <a:cubicBezTo>
                    <a:pt x="44629" y="71763"/>
                    <a:pt x="45327" y="71941"/>
                    <a:pt x="46025" y="71941"/>
                  </a:cubicBezTo>
                  <a:cubicBezTo>
                    <a:pt x="46723" y="71941"/>
                    <a:pt x="47421" y="71763"/>
                    <a:pt x="48049" y="71406"/>
                  </a:cubicBezTo>
                  <a:lnTo>
                    <a:pt x="126776" y="25948"/>
                  </a:lnTo>
                  <a:lnTo>
                    <a:pt x="82760" y="543"/>
                  </a:lnTo>
                  <a:cubicBezTo>
                    <a:pt x="82155" y="186"/>
                    <a:pt x="81457" y="0"/>
                    <a:pt x="80743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5" name="Google Shape;795;p73"/>
            <p:cNvSpPr/>
            <p:nvPr/>
          </p:nvSpPr>
          <p:spPr>
            <a:xfrm>
              <a:off x="2339100" y="1546725"/>
              <a:ext cx="2809975" cy="1591125"/>
            </a:xfrm>
            <a:custGeom>
              <a:avLst/>
              <a:gdLst/>
              <a:ahLst/>
              <a:cxnLst/>
              <a:rect l="l" t="t" r="r" b="b"/>
              <a:pathLst>
                <a:path w="112399" h="63645" extrusionOk="0">
                  <a:moveTo>
                    <a:pt x="73562" y="1"/>
                  </a:moveTo>
                  <a:cubicBezTo>
                    <a:pt x="72849" y="1"/>
                    <a:pt x="72151" y="187"/>
                    <a:pt x="71546" y="544"/>
                  </a:cubicBezTo>
                  <a:lnTo>
                    <a:pt x="1" y="41830"/>
                  </a:lnTo>
                  <a:lnTo>
                    <a:pt x="36820" y="63109"/>
                  </a:lnTo>
                  <a:cubicBezTo>
                    <a:pt x="37448" y="63466"/>
                    <a:pt x="38146" y="63644"/>
                    <a:pt x="38844" y="63644"/>
                  </a:cubicBezTo>
                  <a:cubicBezTo>
                    <a:pt x="39542" y="63644"/>
                    <a:pt x="40240" y="63466"/>
                    <a:pt x="40868" y="63109"/>
                  </a:cubicBezTo>
                  <a:lnTo>
                    <a:pt x="112398" y="21807"/>
                  </a:lnTo>
                  <a:lnTo>
                    <a:pt x="75579" y="544"/>
                  </a:lnTo>
                  <a:cubicBezTo>
                    <a:pt x="74974" y="187"/>
                    <a:pt x="74276" y="1"/>
                    <a:pt x="7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6" name="Google Shape;796;p73"/>
            <p:cNvSpPr/>
            <p:nvPr/>
          </p:nvSpPr>
          <p:spPr>
            <a:xfrm>
              <a:off x="3805150" y="1652600"/>
              <a:ext cx="1423800" cy="1431800"/>
            </a:xfrm>
            <a:custGeom>
              <a:avLst/>
              <a:gdLst/>
              <a:ahLst/>
              <a:cxnLst/>
              <a:rect l="l" t="t" r="r" b="b"/>
              <a:pathLst>
                <a:path w="56952" h="57272" extrusionOk="0">
                  <a:moveTo>
                    <a:pt x="49454" y="1"/>
                  </a:moveTo>
                  <a:cubicBezTo>
                    <a:pt x="49057" y="1"/>
                    <a:pt x="48618" y="124"/>
                    <a:pt x="48157" y="388"/>
                  </a:cubicBezTo>
                  <a:lnTo>
                    <a:pt x="3288" y="26289"/>
                  </a:lnTo>
                  <a:cubicBezTo>
                    <a:pt x="1474" y="27343"/>
                    <a:pt x="0" y="30166"/>
                    <a:pt x="0" y="32586"/>
                  </a:cubicBezTo>
                  <a:lnTo>
                    <a:pt x="0" y="51213"/>
                  </a:lnTo>
                  <a:cubicBezTo>
                    <a:pt x="0" y="52546"/>
                    <a:pt x="450" y="53493"/>
                    <a:pt x="1148" y="53880"/>
                  </a:cubicBezTo>
                  <a:lnTo>
                    <a:pt x="6638" y="57044"/>
                  </a:lnTo>
                  <a:cubicBezTo>
                    <a:pt x="6890" y="57194"/>
                    <a:pt x="7177" y="57272"/>
                    <a:pt x="7490" y="57272"/>
                  </a:cubicBezTo>
                  <a:cubicBezTo>
                    <a:pt x="7890" y="57272"/>
                    <a:pt x="8332" y="57144"/>
                    <a:pt x="8794" y="56874"/>
                  </a:cubicBezTo>
                  <a:lnTo>
                    <a:pt x="53648" y="30988"/>
                  </a:lnTo>
                  <a:cubicBezTo>
                    <a:pt x="55462" y="29933"/>
                    <a:pt x="56936" y="27111"/>
                    <a:pt x="56936" y="24676"/>
                  </a:cubicBezTo>
                  <a:lnTo>
                    <a:pt x="56936" y="6049"/>
                  </a:lnTo>
                  <a:cubicBezTo>
                    <a:pt x="56951" y="4715"/>
                    <a:pt x="56501" y="3769"/>
                    <a:pt x="55788" y="3381"/>
                  </a:cubicBezTo>
                  <a:lnTo>
                    <a:pt x="55757" y="3366"/>
                  </a:lnTo>
                  <a:lnTo>
                    <a:pt x="55741" y="3366"/>
                  </a:lnTo>
                  <a:lnTo>
                    <a:pt x="50391" y="279"/>
                  </a:lnTo>
                  <a:cubicBezTo>
                    <a:pt x="50121" y="97"/>
                    <a:pt x="49804" y="1"/>
                    <a:pt x="49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7" name="Google Shape;797;p73"/>
            <p:cNvSpPr/>
            <p:nvPr/>
          </p:nvSpPr>
          <p:spPr>
            <a:xfrm>
              <a:off x="3942400" y="1731675"/>
              <a:ext cx="1286550" cy="1353100"/>
            </a:xfrm>
            <a:custGeom>
              <a:avLst/>
              <a:gdLst/>
              <a:ahLst/>
              <a:cxnLst/>
              <a:rect l="l" t="t" r="r" b="b"/>
              <a:pathLst>
                <a:path w="51462" h="54124" extrusionOk="0">
                  <a:moveTo>
                    <a:pt x="49455" y="0"/>
                  </a:moveTo>
                  <a:cubicBezTo>
                    <a:pt x="49057" y="0"/>
                    <a:pt x="48618" y="125"/>
                    <a:pt x="48158" y="389"/>
                  </a:cubicBezTo>
                  <a:lnTo>
                    <a:pt x="3289" y="26305"/>
                  </a:lnTo>
                  <a:cubicBezTo>
                    <a:pt x="1474" y="27344"/>
                    <a:pt x="1" y="30167"/>
                    <a:pt x="1" y="32602"/>
                  </a:cubicBezTo>
                  <a:lnTo>
                    <a:pt x="1" y="51229"/>
                  </a:lnTo>
                  <a:cubicBezTo>
                    <a:pt x="1" y="53041"/>
                    <a:pt x="817" y="54124"/>
                    <a:pt x="1982" y="54124"/>
                  </a:cubicBezTo>
                  <a:cubicBezTo>
                    <a:pt x="2383" y="54124"/>
                    <a:pt x="2825" y="53996"/>
                    <a:pt x="3289" y="53726"/>
                  </a:cubicBezTo>
                  <a:lnTo>
                    <a:pt x="48158" y="27825"/>
                  </a:lnTo>
                  <a:cubicBezTo>
                    <a:pt x="49972" y="26770"/>
                    <a:pt x="51461" y="23948"/>
                    <a:pt x="51446" y="21513"/>
                  </a:cubicBezTo>
                  <a:lnTo>
                    <a:pt x="51446" y="2886"/>
                  </a:lnTo>
                  <a:cubicBezTo>
                    <a:pt x="51446" y="1080"/>
                    <a:pt x="50625" y="0"/>
                    <a:pt x="49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8" name="Google Shape;798;p73"/>
            <p:cNvSpPr/>
            <p:nvPr/>
          </p:nvSpPr>
          <p:spPr>
            <a:xfrm>
              <a:off x="4071125" y="2445900"/>
              <a:ext cx="211725" cy="395050"/>
            </a:xfrm>
            <a:custGeom>
              <a:avLst/>
              <a:gdLst/>
              <a:ahLst/>
              <a:cxnLst/>
              <a:rect l="l" t="t" r="r" b="b"/>
              <a:pathLst>
                <a:path w="8469" h="15802" extrusionOk="0">
                  <a:moveTo>
                    <a:pt x="6171" y="0"/>
                  </a:moveTo>
                  <a:cubicBezTo>
                    <a:pt x="5624" y="0"/>
                    <a:pt x="4992" y="131"/>
                    <a:pt x="4266" y="543"/>
                  </a:cubicBezTo>
                  <a:cubicBezTo>
                    <a:pt x="3196" y="1195"/>
                    <a:pt x="2296" y="2094"/>
                    <a:pt x="1629" y="3149"/>
                  </a:cubicBezTo>
                  <a:cubicBezTo>
                    <a:pt x="931" y="4250"/>
                    <a:pt x="404" y="5615"/>
                    <a:pt x="404" y="6840"/>
                  </a:cubicBezTo>
                  <a:cubicBezTo>
                    <a:pt x="373" y="7352"/>
                    <a:pt x="497" y="7864"/>
                    <a:pt x="761" y="8298"/>
                  </a:cubicBezTo>
                  <a:cubicBezTo>
                    <a:pt x="1071" y="8795"/>
                    <a:pt x="1598" y="9074"/>
                    <a:pt x="2172" y="9074"/>
                  </a:cubicBezTo>
                  <a:cubicBezTo>
                    <a:pt x="2210" y="9075"/>
                    <a:pt x="2248" y="9075"/>
                    <a:pt x="2286" y="9075"/>
                  </a:cubicBezTo>
                  <a:cubicBezTo>
                    <a:pt x="2929" y="9075"/>
                    <a:pt x="3557" y="8952"/>
                    <a:pt x="4157" y="8732"/>
                  </a:cubicBezTo>
                  <a:lnTo>
                    <a:pt x="4188" y="8717"/>
                  </a:lnTo>
                  <a:cubicBezTo>
                    <a:pt x="4814" y="8512"/>
                    <a:pt x="5365" y="8412"/>
                    <a:pt x="5794" y="8412"/>
                  </a:cubicBezTo>
                  <a:cubicBezTo>
                    <a:pt x="5981" y="8412"/>
                    <a:pt x="6145" y="8431"/>
                    <a:pt x="6282" y="8469"/>
                  </a:cubicBezTo>
                  <a:cubicBezTo>
                    <a:pt x="6468" y="8531"/>
                    <a:pt x="6639" y="8655"/>
                    <a:pt x="6732" y="8826"/>
                  </a:cubicBezTo>
                  <a:cubicBezTo>
                    <a:pt x="6840" y="8996"/>
                    <a:pt x="6887" y="9198"/>
                    <a:pt x="6871" y="9399"/>
                  </a:cubicBezTo>
                  <a:cubicBezTo>
                    <a:pt x="6871" y="9911"/>
                    <a:pt x="6670" y="10532"/>
                    <a:pt x="6220" y="11245"/>
                  </a:cubicBezTo>
                  <a:cubicBezTo>
                    <a:pt x="5724" y="12005"/>
                    <a:pt x="5072" y="12641"/>
                    <a:pt x="4297" y="13106"/>
                  </a:cubicBezTo>
                  <a:cubicBezTo>
                    <a:pt x="3820" y="13390"/>
                    <a:pt x="3281" y="13535"/>
                    <a:pt x="2739" y="13535"/>
                  </a:cubicBezTo>
                  <a:cubicBezTo>
                    <a:pt x="2275" y="13535"/>
                    <a:pt x="1810" y="13429"/>
                    <a:pt x="1381" y="13215"/>
                  </a:cubicBezTo>
                  <a:cubicBezTo>
                    <a:pt x="1323" y="13186"/>
                    <a:pt x="1261" y="13172"/>
                    <a:pt x="1196" y="13172"/>
                  </a:cubicBezTo>
                  <a:cubicBezTo>
                    <a:pt x="878" y="13172"/>
                    <a:pt x="496" y="13503"/>
                    <a:pt x="264" y="14006"/>
                  </a:cubicBezTo>
                  <a:cubicBezTo>
                    <a:pt x="1" y="14611"/>
                    <a:pt x="47" y="15262"/>
                    <a:pt x="388" y="15417"/>
                  </a:cubicBezTo>
                  <a:cubicBezTo>
                    <a:pt x="833" y="15623"/>
                    <a:pt x="1415" y="15801"/>
                    <a:pt x="2100" y="15801"/>
                  </a:cubicBezTo>
                  <a:cubicBezTo>
                    <a:pt x="2754" y="15801"/>
                    <a:pt x="3502" y="15639"/>
                    <a:pt x="4312" y="15184"/>
                  </a:cubicBezTo>
                  <a:cubicBezTo>
                    <a:pt x="5460" y="14487"/>
                    <a:pt x="6422" y="13540"/>
                    <a:pt x="7135" y="12393"/>
                  </a:cubicBezTo>
                  <a:cubicBezTo>
                    <a:pt x="7895" y="11214"/>
                    <a:pt x="8453" y="9772"/>
                    <a:pt x="8453" y="8469"/>
                  </a:cubicBezTo>
                  <a:cubicBezTo>
                    <a:pt x="8469" y="7941"/>
                    <a:pt x="8345" y="7414"/>
                    <a:pt x="8081" y="6949"/>
                  </a:cubicBezTo>
                  <a:cubicBezTo>
                    <a:pt x="7724" y="6406"/>
                    <a:pt x="7182" y="6189"/>
                    <a:pt x="6546" y="6142"/>
                  </a:cubicBezTo>
                  <a:cubicBezTo>
                    <a:pt x="5832" y="6142"/>
                    <a:pt x="5119" y="6266"/>
                    <a:pt x="4436" y="6499"/>
                  </a:cubicBezTo>
                  <a:lnTo>
                    <a:pt x="4405" y="6530"/>
                  </a:lnTo>
                  <a:cubicBezTo>
                    <a:pt x="3854" y="6707"/>
                    <a:pt x="3365" y="6800"/>
                    <a:pt x="2982" y="6800"/>
                  </a:cubicBezTo>
                  <a:cubicBezTo>
                    <a:pt x="2793" y="6800"/>
                    <a:pt x="2630" y="6778"/>
                    <a:pt x="2498" y="6732"/>
                  </a:cubicBezTo>
                  <a:cubicBezTo>
                    <a:pt x="2327" y="6685"/>
                    <a:pt x="2188" y="6577"/>
                    <a:pt x="2094" y="6437"/>
                  </a:cubicBezTo>
                  <a:cubicBezTo>
                    <a:pt x="2001" y="6282"/>
                    <a:pt x="1970" y="6096"/>
                    <a:pt x="1986" y="5925"/>
                  </a:cubicBezTo>
                  <a:cubicBezTo>
                    <a:pt x="1986" y="5506"/>
                    <a:pt x="2141" y="4948"/>
                    <a:pt x="2560" y="4312"/>
                  </a:cubicBezTo>
                  <a:cubicBezTo>
                    <a:pt x="2994" y="3630"/>
                    <a:pt x="3583" y="3040"/>
                    <a:pt x="4266" y="2622"/>
                  </a:cubicBezTo>
                  <a:cubicBezTo>
                    <a:pt x="4720" y="2368"/>
                    <a:pt x="5128" y="2276"/>
                    <a:pt x="5515" y="2276"/>
                  </a:cubicBezTo>
                  <a:cubicBezTo>
                    <a:pt x="5934" y="2276"/>
                    <a:pt x="6329" y="2384"/>
                    <a:pt x="6732" y="2513"/>
                  </a:cubicBezTo>
                  <a:cubicBezTo>
                    <a:pt x="6770" y="2524"/>
                    <a:pt x="6810" y="2530"/>
                    <a:pt x="6850" y="2530"/>
                  </a:cubicBezTo>
                  <a:cubicBezTo>
                    <a:pt x="7198" y="2530"/>
                    <a:pt x="7595" y="2125"/>
                    <a:pt x="7817" y="1583"/>
                  </a:cubicBezTo>
                  <a:cubicBezTo>
                    <a:pt x="8066" y="962"/>
                    <a:pt x="7957" y="373"/>
                    <a:pt x="7600" y="249"/>
                  </a:cubicBezTo>
                  <a:cubicBezTo>
                    <a:pt x="7207" y="139"/>
                    <a:pt x="6734" y="0"/>
                    <a:pt x="6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99" name="Google Shape;799;p73"/>
            <p:cNvSpPr/>
            <p:nvPr/>
          </p:nvSpPr>
          <p:spPr>
            <a:xfrm>
              <a:off x="4341000" y="2279350"/>
              <a:ext cx="184200" cy="443800"/>
            </a:xfrm>
            <a:custGeom>
              <a:avLst/>
              <a:gdLst/>
              <a:ahLst/>
              <a:cxnLst/>
              <a:rect l="l" t="t" r="r" b="b"/>
              <a:pathLst>
                <a:path w="7368" h="17752" extrusionOk="0">
                  <a:moveTo>
                    <a:pt x="6856" y="1"/>
                  </a:moveTo>
                  <a:cubicBezTo>
                    <a:pt x="6751" y="1"/>
                    <a:pt x="6635" y="33"/>
                    <a:pt x="6514" y="102"/>
                  </a:cubicBezTo>
                  <a:cubicBezTo>
                    <a:pt x="6034" y="381"/>
                    <a:pt x="5677" y="1079"/>
                    <a:pt x="5677" y="1715"/>
                  </a:cubicBezTo>
                  <a:lnTo>
                    <a:pt x="5677" y="6616"/>
                  </a:lnTo>
                  <a:lnTo>
                    <a:pt x="1706" y="8896"/>
                  </a:lnTo>
                  <a:lnTo>
                    <a:pt x="1706" y="4010"/>
                  </a:lnTo>
                  <a:cubicBezTo>
                    <a:pt x="1706" y="3554"/>
                    <a:pt x="1496" y="3282"/>
                    <a:pt x="1199" y="3282"/>
                  </a:cubicBezTo>
                  <a:cubicBezTo>
                    <a:pt x="1093" y="3282"/>
                    <a:pt x="976" y="3316"/>
                    <a:pt x="853" y="3390"/>
                  </a:cubicBezTo>
                  <a:cubicBezTo>
                    <a:pt x="373" y="3654"/>
                    <a:pt x="0" y="4367"/>
                    <a:pt x="0" y="4988"/>
                  </a:cubicBezTo>
                  <a:lnTo>
                    <a:pt x="0" y="17007"/>
                  </a:lnTo>
                  <a:cubicBezTo>
                    <a:pt x="0" y="17476"/>
                    <a:pt x="211" y="17751"/>
                    <a:pt x="509" y="17751"/>
                  </a:cubicBezTo>
                  <a:cubicBezTo>
                    <a:pt x="614" y="17751"/>
                    <a:pt x="731" y="17717"/>
                    <a:pt x="853" y="17643"/>
                  </a:cubicBezTo>
                  <a:cubicBezTo>
                    <a:pt x="1319" y="17380"/>
                    <a:pt x="1706" y="16666"/>
                    <a:pt x="1706" y="16030"/>
                  </a:cubicBezTo>
                  <a:lnTo>
                    <a:pt x="1706" y="11145"/>
                  </a:lnTo>
                  <a:lnTo>
                    <a:pt x="5677" y="8849"/>
                  </a:lnTo>
                  <a:lnTo>
                    <a:pt x="5677" y="13735"/>
                  </a:lnTo>
                  <a:cubicBezTo>
                    <a:pt x="5677" y="14206"/>
                    <a:pt x="5881" y="14472"/>
                    <a:pt x="6175" y="14472"/>
                  </a:cubicBezTo>
                  <a:cubicBezTo>
                    <a:pt x="6279" y="14472"/>
                    <a:pt x="6393" y="14439"/>
                    <a:pt x="6514" y="14371"/>
                  </a:cubicBezTo>
                  <a:cubicBezTo>
                    <a:pt x="6980" y="14092"/>
                    <a:pt x="7367" y="13394"/>
                    <a:pt x="7367" y="12758"/>
                  </a:cubicBezTo>
                  <a:lnTo>
                    <a:pt x="7367" y="738"/>
                  </a:lnTo>
                  <a:cubicBezTo>
                    <a:pt x="7367" y="267"/>
                    <a:pt x="7155" y="1"/>
                    <a:pt x="6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0" name="Google Shape;800;p73"/>
            <p:cNvSpPr/>
            <p:nvPr/>
          </p:nvSpPr>
          <p:spPr>
            <a:xfrm>
              <a:off x="4588750" y="2132250"/>
              <a:ext cx="261750" cy="396575"/>
            </a:xfrm>
            <a:custGeom>
              <a:avLst/>
              <a:gdLst/>
              <a:ahLst/>
              <a:cxnLst/>
              <a:rect l="l" t="t" r="r" b="b"/>
              <a:pathLst>
                <a:path w="10470" h="15863" extrusionOk="0">
                  <a:moveTo>
                    <a:pt x="6526" y="2528"/>
                  </a:moveTo>
                  <a:cubicBezTo>
                    <a:pt x="6961" y="2528"/>
                    <a:pt x="7360" y="2676"/>
                    <a:pt x="7694" y="2962"/>
                  </a:cubicBezTo>
                  <a:cubicBezTo>
                    <a:pt x="8314" y="3489"/>
                    <a:pt x="8733" y="4544"/>
                    <a:pt x="8733" y="5924"/>
                  </a:cubicBezTo>
                  <a:cubicBezTo>
                    <a:pt x="8702" y="7366"/>
                    <a:pt x="8345" y="8778"/>
                    <a:pt x="7694" y="10065"/>
                  </a:cubicBezTo>
                  <a:cubicBezTo>
                    <a:pt x="7042" y="11352"/>
                    <a:pt x="6189" y="12407"/>
                    <a:pt x="5274" y="12934"/>
                  </a:cubicBezTo>
                  <a:cubicBezTo>
                    <a:pt x="4803" y="13204"/>
                    <a:pt x="4360" y="13332"/>
                    <a:pt x="3955" y="13332"/>
                  </a:cubicBezTo>
                  <a:cubicBezTo>
                    <a:pt x="3521" y="13332"/>
                    <a:pt x="3130" y="13184"/>
                    <a:pt x="2793" y="12903"/>
                  </a:cubicBezTo>
                  <a:cubicBezTo>
                    <a:pt x="2157" y="12391"/>
                    <a:pt x="1753" y="11337"/>
                    <a:pt x="1753" y="9956"/>
                  </a:cubicBezTo>
                  <a:cubicBezTo>
                    <a:pt x="1784" y="8499"/>
                    <a:pt x="2141" y="7072"/>
                    <a:pt x="2793" y="5784"/>
                  </a:cubicBezTo>
                  <a:cubicBezTo>
                    <a:pt x="3444" y="4497"/>
                    <a:pt x="4297" y="3473"/>
                    <a:pt x="5274" y="2900"/>
                  </a:cubicBezTo>
                  <a:cubicBezTo>
                    <a:pt x="5708" y="2649"/>
                    <a:pt x="6132" y="2528"/>
                    <a:pt x="6526" y="2528"/>
                  </a:cubicBezTo>
                  <a:close/>
                  <a:moveTo>
                    <a:pt x="7202" y="0"/>
                  </a:moveTo>
                  <a:cubicBezTo>
                    <a:pt x="6600" y="0"/>
                    <a:pt x="5942" y="187"/>
                    <a:pt x="5274" y="573"/>
                  </a:cubicBezTo>
                  <a:cubicBezTo>
                    <a:pt x="3801" y="1426"/>
                    <a:pt x="2451" y="3039"/>
                    <a:pt x="1521" y="4916"/>
                  </a:cubicBezTo>
                  <a:cubicBezTo>
                    <a:pt x="559" y="6793"/>
                    <a:pt x="47" y="8855"/>
                    <a:pt x="1" y="10949"/>
                  </a:cubicBezTo>
                  <a:cubicBezTo>
                    <a:pt x="1" y="12965"/>
                    <a:pt x="590" y="14439"/>
                    <a:pt x="1521" y="15230"/>
                  </a:cubicBezTo>
                  <a:cubicBezTo>
                    <a:pt x="1999" y="15644"/>
                    <a:pt x="2588" y="15862"/>
                    <a:pt x="3248" y="15862"/>
                  </a:cubicBezTo>
                  <a:cubicBezTo>
                    <a:pt x="3872" y="15862"/>
                    <a:pt x="4558" y="15668"/>
                    <a:pt x="5274" y="15261"/>
                  </a:cubicBezTo>
                  <a:cubicBezTo>
                    <a:pt x="6670" y="14454"/>
                    <a:pt x="8019" y="12810"/>
                    <a:pt x="8919" y="10965"/>
                  </a:cubicBezTo>
                  <a:cubicBezTo>
                    <a:pt x="9880" y="9088"/>
                    <a:pt x="10470" y="6932"/>
                    <a:pt x="10470" y="4916"/>
                  </a:cubicBezTo>
                  <a:cubicBezTo>
                    <a:pt x="10470" y="2900"/>
                    <a:pt x="9865" y="1442"/>
                    <a:pt x="8919" y="651"/>
                  </a:cubicBezTo>
                  <a:cubicBezTo>
                    <a:pt x="8450" y="222"/>
                    <a:pt x="7859" y="0"/>
                    <a:pt x="7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1" name="Google Shape;801;p73"/>
            <p:cNvSpPr/>
            <p:nvPr/>
          </p:nvSpPr>
          <p:spPr>
            <a:xfrm>
              <a:off x="4925700" y="1977050"/>
              <a:ext cx="171800" cy="408475"/>
            </a:xfrm>
            <a:custGeom>
              <a:avLst/>
              <a:gdLst/>
              <a:ahLst/>
              <a:cxnLst/>
              <a:rect l="l" t="t" r="r" b="b"/>
              <a:pathLst>
                <a:path w="6872" h="16339" extrusionOk="0">
                  <a:moveTo>
                    <a:pt x="4214" y="2447"/>
                  </a:moveTo>
                  <a:cubicBezTo>
                    <a:pt x="4773" y="2447"/>
                    <a:pt x="5154" y="2972"/>
                    <a:pt x="5165" y="3850"/>
                  </a:cubicBezTo>
                  <a:cubicBezTo>
                    <a:pt x="5150" y="4998"/>
                    <a:pt x="4467" y="6331"/>
                    <a:pt x="3583" y="6843"/>
                  </a:cubicBezTo>
                  <a:lnTo>
                    <a:pt x="1707" y="7929"/>
                  </a:lnTo>
                  <a:lnTo>
                    <a:pt x="1707" y="3726"/>
                  </a:lnTo>
                  <a:lnTo>
                    <a:pt x="3583" y="2640"/>
                  </a:lnTo>
                  <a:cubicBezTo>
                    <a:pt x="3809" y="2509"/>
                    <a:pt x="4022" y="2447"/>
                    <a:pt x="4214" y="2447"/>
                  </a:cubicBezTo>
                  <a:close/>
                  <a:moveTo>
                    <a:pt x="4880" y="0"/>
                  </a:moveTo>
                  <a:cubicBezTo>
                    <a:pt x="4478" y="0"/>
                    <a:pt x="4035" y="126"/>
                    <a:pt x="3568" y="391"/>
                  </a:cubicBezTo>
                  <a:lnTo>
                    <a:pt x="854" y="1973"/>
                  </a:lnTo>
                  <a:lnTo>
                    <a:pt x="838" y="1973"/>
                  </a:lnTo>
                  <a:cubicBezTo>
                    <a:pt x="388" y="2237"/>
                    <a:pt x="1" y="2950"/>
                    <a:pt x="1" y="3571"/>
                  </a:cubicBezTo>
                  <a:lnTo>
                    <a:pt x="1" y="15606"/>
                  </a:lnTo>
                  <a:cubicBezTo>
                    <a:pt x="1" y="16060"/>
                    <a:pt x="210" y="16339"/>
                    <a:pt x="511" y="16339"/>
                  </a:cubicBezTo>
                  <a:cubicBezTo>
                    <a:pt x="611" y="16339"/>
                    <a:pt x="722" y="16308"/>
                    <a:pt x="838" y="16242"/>
                  </a:cubicBezTo>
                  <a:cubicBezTo>
                    <a:pt x="1319" y="15963"/>
                    <a:pt x="1707" y="15234"/>
                    <a:pt x="1707" y="14629"/>
                  </a:cubicBezTo>
                  <a:lnTo>
                    <a:pt x="1707" y="10193"/>
                  </a:lnTo>
                  <a:lnTo>
                    <a:pt x="3583" y="9108"/>
                  </a:lnTo>
                  <a:cubicBezTo>
                    <a:pt x="5398" y="8068"/>
                    <a:pt x="6871" y="5261"/>
                    <a:pt x="6871" y="2888"/>
                  </a:cubicBezTo>
                  <a:cubicBezTo>
                    <a:pt x="6871" y="1074"/>
                    <a:pt x="6054" y="0"/>
                    <a:pt x="4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2" name="Google Shape;802;p73"/>
            <p:cNvSpPr/>
            <p:nvPr/>
          </p:nvSpPr>
          <p:spPr>
            <a:xfrm>
              <a:off x="3574050" y="2366025"/>
              <a:ext cx="2282250" cy="1823250"/>
            </a:xfrm>
            <a:custGeom>
              <a:avLst/>
              <a:gdLst/>
              <a:ahLst/>
              <a:cxnLst/>
              <a:rect l="l" t="t" r="r" b="b"/>
              <a:pathLst>
                <a:path w="91290" h="72930" extrusionOk="0">
                  <a:moveTo>
                    <a:pt x="79595" y="1"/>
                  </a:moveTo>
                  <a:lnTo>
                    <a:pt x="0" y="45956"/>
                  </a:lnTo>
                  <a:lnTo>
                    <a:pt x="0" y="58968"/>
                  </a:lnTo>
                  <a:lnTo>
                    <a:pt x="11602" y="65668"/>
                  </a:lnTo>
                  <a:lnTo>
                    <a:pt x="11602" y="68351"/>
                  </a:lnTo>
                  <a:cubicBezTo>
                    <a:pt x="11602" y="71217"/>
                    <a:pt x="12902" y="72930"/>
                    <a:pt x="14765" y="72930"/>
                  </a:cubicBezTo>
                  <a:cubicBezTo>
                    <a:pt x="15402" y="72930"/>
                    <a:pt x="16105" y="72729"/>
                    <a:pt x="16844" y="72306"/>
                  </a:cubicBezTo>
                  <a:lnTo>
                    <a:pt x="17759" y="71763"/>
                  </a:lnTo>
                  <a:cubicBezTo>
                    <a:pt x="20659" y="70104"/>
                    <a:pt x="23001" y="65622"/>
                    <a:pt x="23001" y="61775"/>
                  </a:cubicBezTo>
                  <a:lnTo>
                    <a:pt x="23001" y="61868"/>
                  </a:lnTo>
                  <a:cubicBezTo>
                    <a:pt x="23001" y="64733"/>
                    <a:pt x="24300" y="66453"/>
                    <a:pt x="26154" y="66453"/>
                  </a:cubicBezTo>
                  <a:cubicBezTo>
                    <a:pt x="26790" y="66453"/>
                    <a:pt x="27491" y="66251"/>
                    <a:pt x="28228" y="65823"/>
                  </a:cubicBezTo>
                  <a:lnTo>
                    <a:pt x="29158" y="65296"/>
                  </a:lnTo>
                  <a:cubicBezTo>
                    <a:pt x="31981" y="63652"/>
                    <a:pt x="34292" y="59325"/>
                    <a:pt x="34370" y="55525"/>
                  </a:cubicBezTo>
                  <a:cubicBezTo>
                    <a:pt x="34461" y="58202"/>
                    <a:pt x="35734" y="59799"/>
                    <a:pt x="37522" y="59799"/>
                  </a:cubicBezTo>
                  <a:cubicBezTo>
                    <a:pt x="38159" y="59799"/>
                    <a:pt x="38860" y="59597"/>
                    <a:pt x="39596" y="59170"/>
                  </a:cubicBezTo>
                  <a:lnTo>
                    <a:pt x="40511" y="58642"/>
                  </a:lnTo>
                  <a:cubicBezTo>
                    <a:pt x="43396" y="56967"/>
                    <a:pt x="45754" y="52501"/>
                    <a:pt x="45754" y="48654"/>
                  </a:cubicBezTo>
                  <a:lnTo>
                    <a:pt x="45754" y="48747"/>
                  </a:lnTo>
                  <a:cubicBezTo>
                    <a:pt x="45754" y="51613"/>
                    <a:pt x="47054" y="53325"/>
                    <a:pt x="48910" y="53325"/>
                  </a:cubicBezTo>
                  <a:cubicBezTo>
                    <a:pt x="49545" y="53325"/>
                    <a:pt x="50245" y="53125"/>
                    <a:pt x="50980" y="52702"/>
                  </a:cubicBezTo>
                  <a:lnTo>
                    <a:pt x="51911" y="52159"/>
                  </a:lnTo>
                  <a:cubicBezTo>
                    <a:pt x="54734" y="50531"/>
                    <a:pt x="57044" y="46188"/>
                    <a:pt x="57122" y="42388"/>
                  </a:cubicBezTo>
                  <a:cubicBezTo>
                    <a:pt x="57214" y="45065"/>
                    <a:pt x="58487" y="46662"/>
                    <a:pt x="60275" y="46662"/>
                  </a:cubicBezTo>
                  <a:cubicBezTo>
                    <a:pt x="60911" y="46662"/>
                    <a:pt x="61612" y="46460"/>
                    <a:pt x="62349" y="46033"/>
                  </a:cubicBezTo>
                  <a:lnTo>
                    <a:pt x="63264" y="45506"/>
                  </a:lnTo>
                  <a:cubicBezTo>
                    <a:pt x="66149" y="43846"/>
                    <a:pt x="68506" y="39364"/>
                    <a:pt x="68506" y="35518"/>
                  </a:cubicBezTo>
                  <a:lnTo>
                    <a:pt x="68506" y="35611"/>
                  </a:lnTo>
                  <a:cubicBezTo>
                    <a:pt x="68506" y="38477"/>
                    <a:pt x="69806" y="40189"/>
                    <a:pt x="71663" y="40189"/>
                  </a:cubicBezTo>
                  <a:cubicBezTo>
                    <a:pt x="72298" y="40189"/>
                    <a:pt x="72998" y="39989"/>
                    <a:pt x="73733" y="39566"/>
                  </a:cubicBezTo>
                  <a:lnTo>
                    <a:pt x="74663" y="39023"/>
                  </a:lnTo>
                  <a:cubicBezTo>
                    <a:pt x="77548" y="37363"/>
                    <a:pt x="79890" y="32881"/>
                    <a:pt x="79890" y="29035"/>
                  </a:cubicBezTo>
                  <a:cubicBezTo>
                    <a:pt x="79890" y="31899"/>
                    <a:pt x="81189" y="33619"/>
                    <a:pt x="83050" y="33619"/>
                  </a:cubicBezTo>
                  <a:cubicBezTo>
                    <a:pt x="83688" y="33619"/>
                    <a:pt x="84392" y="33417"/>
                    <a:pt x="85132" y="32989"/>
                  </a:cubicBezTo>
                  <a:lnTo>
                    <a:pt x="86047" y="32462"/>
                  </a:lnTo>
                  <a:cubicBezTo>
                    <a:pt x="88932" y="30787"/>
                    <a:pt x="91290" y="26320"/>
                    <a:pt x="91290" y="22458"/>
                  </a:cubicBezTo>
                  <a:lnTo>
                    <a:pt x="91290" y="19698"/>
                  </a:lnTo>
                  <a:lnTo>
                    <a:pt x="79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3" name="Google Shape;803;p73"/>
            <p:cNvSpPr/>
            <p:nvPr/>
          </p:nvSpPr>
          <p:spPr>
            <a:xfrm>
              <a:off x="3864075" y="3841375"/>
              <a:ext cx="284625" cy="348075"/>
            </a:xfrm>
            <a:custGeom>
              <a:avLst/>
              <a:gdLst/>
              <a:ahLst/>
              <a:cxnLst/>
              <a:rect l="l" t="t" r="r" b="b"/>
              <a:pathLst>
                <a:path w="11385" h="13923" extrusionOk="0">
                  <a:moveTo>
                    <a:pt x="11385" y="1"/>
                  </a:moveTo>
                  <a:lnTo>
                    <a:pt x="1" y="6577"/>
                  </a:lnTo>
                  <a:lnTo>
                    <a:pt x="1" y="9337"/>
                  </a:lnTo>
                  <a:cubicBezTo>
                    <a:pt x="1" y="12202"/>
                    <a:pt x="1299" y="13922"/>
                    <a:pt x="3160" y="13922"/>
                  </a:cubicBezTo>
                  <a:cubicBezTo>
                    <a:pt x="3798" y="13922"/>
                    <a:pt x="4502" y="13720"/>
                    <a:pt x="5243" y="13292"/>
                  </a:cubicBezTo>
                  <a:lnTo>
                    <a:pt x="6158" y="12749"/>
                  </a:lnTo>
                  <a:cubicBezTo>
                    <a:pt x="9043" y="11090"/>
                    <a:pt x="11385" y="6608"/>
                    <a:pt x="11385" y="2761"/>
                  </a:cubicBezTo>
                  <a:lnTo>
                    <a:pt x="11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4" name="Google Shape;804;p73"/>
            <p:cNvSpPr/>
            <p:nvPr/>
          </p:nvSpPr>
          <p:spPr>
            <a:xfrm>
              <a:off x="4148675" y="3679300"/>
              <a:ext cx="284625" cy="347900"/>
            </a:xfrm>
            <a:custGeom>
              <a:avLst/>
              <a:gdLst/>
              <a:ahLst/>
              <a:cxnLst/>
              <a:rect l="l" t="t" r="r" b="b"/>
              <a:pathLst>
                <a:path w="11385" h="13916" extrusionOk="0">
                  <a:moveTo>
                    <a:pt x="11385" y="1"/>
                  </a:moveTo>
                  <a:lnTo>
                    <a:pt x="1" y="6577"/>
                  </a:lnTo>
                  <a:lnTo>
                    <a:pt x="1" y="9337"/>
                  </a:lnTo>
                  <a:cubicBezTo>
                    <a:pt x="1" y="12203"/>
                    <a:pt x="1301" y="13916"/>
                    <a:pt x="3157" y="13916"/>
                  </a:cubicBezTo>
                  <a:cubicBezTo>
                    <a:pt x="3792" y="13916"/>
                    <a:pt x="4492" y="13715"/>
                    <a:pt x="5227" y="13292"/>
                  </a:cubicBezTo>
                  <a:lnTo>
                    <a:pt x="6158" y="12765"/>
                  </a:lnTo>
                  <a:cubicBezTo>
                    <a:pt x="9043" y="11090"/>
                    <a:pt x="11385" y="6623"/>
                    <a:pt x="11385" y="2761"/>
                  </a:cubicBezTo>
                  <a:lnTo>
                    <a:pt x="11385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5" name="Google Shape;805;p73"/>
            <p:cNvSpPr/>
            <p:nvPr/>
          </p:nvSpPr>
          <p:spPr>
            <a:xfrm>
              <a:off x="4432500" y="3513350"/>
              <a:ext cx="285025" cy="347725"/>
            </a:xfrm>
            <a:custGeom>
              <a:avLst/>
              <a:gdLst/>
              <a:ahLst/>
              <a:cxnLst/>
              <a:rect l="l" t="t" r="r" b="b"/>
              <a:pathLst>
                <a:path w="11401" h="13909" extrusionOk="0">
                  <a:moveTo>
                    <a:pt x="11385" y="0"/>
                  </a:moveTo>
                  <a:lnTo>
                    <a:pt x="1" y="6561"/>
                  </a:lnTo>
                  <a:lnTo>
                    <a:pt x="1" y="9322"/>
                  </a:lnTo>
                  <a:cubicBezTo>
                    <a:pt x="1" y="12195"/>
                    <a:pt x="1305" y="13909"/>
                    <a:pt x="3161" y="13909"/>
                  </a:cubicBezTo>
                  <a:cubicBezTo>
                    <a:pt x="3800" y="13909"/>
                    <a:pt x="4504" y="13706"/>
                    <a:pt x="5243" y="13277"/>
                  </a:cubicBezTo>
                  <a:lnTo>
                    <a:pt x="6158" y="12749"/>
                  </a:lnTo>
                  <a:cubicBezTo>
                    <a:pt x="9058" y="11074"/>
                    <a:pt x="11400" y="6608"/>
                    <a:pt x="11385" y="2761"/>
                  </a:cubicBezTo>
                  <a:lnTo>
                    <a:pt x="11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6" name="Google Shape;806;p73"/>
            <p:cNvSpPr/>
            <p:nvPr/>
          </p:nvSpPr>
          <p:spPr>
            <a:xfrm>
              <a:off x="4717100" y="3351275"/>
              <a:ext cx="284625" cy="347900"/>
            </a:xfrm>
            <a:custGeom>
              <a:avLst/>
              <a:gdLst/>
              <a:ahLst/>
              <a:cxnLst/>
              <a:rect l="l" t="t" r="r" b="b"/>
              <a:pathLst>
                <a:path w="11385" h="13916" extrusionOk="0">
                  <a:moveTo>
                    <a:pt x="11385" y="0"/>
                  </a:moveTo>
                  <a:lnTo>
                    <a:pt x="1" y="6577"/>
                  </a:lnTo>
                  <a:lnTo>
                    <a:pt x="1" y="9337"/>
                  </a:lnTo>
                  <a:cubicBezTo>
                    <a:pt x="1" y="12203"/>
                    <a:pt x="1309" y="13915"/>
                    <a:pt x="3170" y="13915"/>
                  </a:cubicBezTo>
                  <a:cubicBezTo>
                    <a:pt x="3807" y="13915"/>
                    <a:pt x="4508" y="13715"/>
                    <a:pt x="5243" y="13292"/>
                  </a:cubicBezTo>
                  <a:lnTo>
                    <a:pt x="6158" y="12749"/>
                  </a:lnTo>
                  <a:cubicBezTo>
                    <a:pt x="9043" y="11090"/>
                    <a:pt x="11385" y="6608"/>
                    <a:pt x="11385" y="2761"/>
                  </a:cubicBezTo>
                  <a:lnTo>
                    <a:pt x="11385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7" name="Google Shape;807;p73"/>
            <p:cNvSpPr/>
            <p:nvPr/>
          </p:nvSpPr>
          <p:spPr>
            <a:xfrm>
              <a:off x="5001325" y="3184925"/>
              <a:ext cx="284625" cy="347750"/>
            </a:xfrm>
            <a:custGeom>
              <a:avLst/>
              <a:gdLst/>
              <a:ahLst/>
              <a:cxnLst/>
              <a:rect l="l" t="t" r="r" b="b"/>
              <a:pathLst>
                <a:path w="11385" h="13910" extrusionOk="0">
                  <a:moveTo>
                    <a:pt x="11384" y="1"/>
                  </a:moveTo>
                  <a:lnTo>
                    <a:pt x="0" y="6561"/>
                  </a:lnTo>
                  <a:lnTo>
                    <a:pt x="0" y="9322"/>
                  </a:lnTo>
                  <a:cubicBezTo>
                    <a:pt x="0" y="12195"/>
                    <a:pt x="1296" y="13909"/>
                    <a:pt x="3154" y="13909"/>
                  </a:cubicBezTo>
                  <a:cubicBezTo>
                    <a:pt x="3793" y="13909"/>
                    <a:pt x="4499" y="13706"/>
                    <a:pt x="5242" y="13277"/>
                  </a:cubicBezTo>
                  <a:lnTo>
                    <a:pt x="6157" y="12750"/>
                  </a:lnTo>
                  <a:cubicBezTo>
                    <a:pt x="9042" y="11090"/>
                    <a:pt x="11384" y="6608"/>
                    <a:pt x="11384" y="2762"/>
                  </a:cubicBezTo>
                  <a:lnTo>
                    <a:pt x="1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8" name="Google Shape;808;p73"/>
            <p:cNvSpPr/>
            <p:nvPr/>
          </p:nvSpPr>
          <p:spPr>
            <a:xfrm>
              <a:off x="5285925" y="3022850"/>
              <a:ext cx="284600" cy="347900"/>
            </a:xfrm>
            <a:custGeom>
              <a:avLst/>
              <a:gdLst/>
              <a:ahLst/>
              <a:cxnLst/>
              <a:rect l="l" t="t" r="r" b="b"/>
              <a:pathLst>
                <a:path w="11384" h="13916" extrusionOk="0">
                  <a:moveTo>
                    <a:pt x="11368" y="1"/>
                  </a:moveTo>
                  <a:lnTo>
                    <a:pt x="0" y="6577"/>
                  </a:lnTo>
                  <a:lnTo>
                    <a:pt x="0" y="9338"/>
                  </a:lnTo>
                  <a:cubicBezTo>
                    <a:pt x="0" y="12204"/>
                    <a:pt x="1300" y="13916"/>
                    <a:pt x="3157" y="13916"/>
                  </a:cubicBezTo>
                  <a:cubicBezTo>
                    <a:pt x="3792" y="13916"/>
                    <a:pt x="4491" y="13716"/>
                    <a:pt x="5227" y="13293"/>
                  </a:cubicBezTo>
                  <a:lnTo>
                    <a:pt x="6157" y="12750"/>
                  </a:lnTo>
                  <a:cubicBezTo>
                    <a:pt x="9042" y="11090"/>
                    <a:pt x="11384" y="6608"/>
                    <a:pt x="11368" y="2762"/>
                  </a:cubicBezTo>
                  <a:lnTo>
                    <a:pt x="11368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9" name="Google Shape;809;p73"/>
            <p:cNvSpPr/>
            <p:nvPr/>
          </p:nvSpPr>
          <p:spPr>
            <a:xfrm>
              <a:off x="5570525" y="2858450"/>
              <a:ext cx="284600" cy="347750"/>
            </a:xfrm>
            <a:custGeom>
              <a:avLst/>
              <a:gdLst/>
              <a:ahLst/>
              <a:cxnLst/>
              <a:rect l="l" t="t" r="r" b="b"/>
              <a:pathLst>
                <a:path w="11384" h="13910" extrusionOk="0">
                  <a:moveTo>
                    <a:pt x="11368" y="1"/>
                  </a:moveTo>
                  <a:lnTo>
                    <a:pt x="0" y="6577"/>
                  </a:lnTo>
                  <a:lnTo>
                    <a:pt x="0" y="9322"/>
                  </a:lnTo>
                  <a:cubicBezTo>
                    <a:pt x="0" y="12195"/>
                    <a:pt x="1296" y="13909"/>
                    <a:pt x="3147" y="13909"/>
                  </a:cubicBezTo>
                  <a:cubicBezTo>
                    <a:pt x="3785" y="13909"/>
                    <a:pt x="4488" y="13706"/>
                    <a:pt x="5227" y="13277"/>
                  </a:cubicBezTo>
                  <a:lnTo>
                    <a:pt x="6157" y="12750"/>
                  </a:lnTo>
                  <a:cubicBezTo>
                    <a:pt x="9042" y="11075"/>
                    <a:pt x="11384" y="6608"/>
                    <a:pt x="11368" y="2761"/>
                  </a:cubicBezTo>
                  <a:lnTo>
                    <a:pt x="11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0" name="Google Shape;810;p73"/>
            <p:cNvSpPr/>
            <p:nvPr/>
          </p:nvSpPr>
          <p:spPr>
            <a:xfrm>
              <a:off x="3574050" y="3350875"/>
              <a:ext cx="574650" cy="657250"/>
            </a:xfrm>
            <a:custGeom>
              <a:avLst/>
              <a:gdLst/>
              <a:ahLst/>
              <a:cxnLst/>
              <a:rect l="l" t="t" r="r" b="b"/>
              <a:pathLst>
                <a:path w="22986" h="26290" extrusionOk="0">
                  <a:moveTo>
                    <a:pt x="11369" y="1"/>
                  </a:moveTo>
                  <a:lnTo>
                    <a:pt x="0" y="6562"/>
                  </a:lnTo>
                  <a:lnTo>
                    <a:pt x="11617" y="26290"/>
                  </a:lnTo>
                  <a:lnTo>
                    <a:pt x="22986" y="19714"/>
                  </a:lnTo>
                  <a:lnTo>
                    <a:pt x="11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1" name="Google Shape;811;p73"/>
            <p:cNvSpPr/>
            <p:nvPr/>
          </p:nvSpPr>
          <p:spPr>
            <a:xfrm>
              <a:off x="4142475" y="3022475"/>
              <a:ext cx="575050" cy="657250"/>
            </a:xfrm>
            <a:custGeom>
              <a:avLst/>
              <a:gdLst/>
              <a:ahLst/>
              <a:cxnLst/>
              <a:rect l="l" t="t" r="r" b="b"/>
              <a:pathLst>
                <a:path w="23002" h="26290" extrusionOk="0">
                  <a:moveTo>
                    <a:pt x="11384" y="0"/>
                  </a:moveTo>
                  <a:lnTo>
                    <a:pt x="0" y="6561"/>
                  </a:lnTo>
                  <a:lnTo>
                    <a:pt x="11617" y="26289"/>
                  </a:lnTo>
                  <a:lnTo>
                    <a:pt x="23001" y="19713"/>
                  </a:lnTo>
                  <a:lnTo>
                    <a:pt x="11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2" name="Google Shape;812;p73"/>
            <p:cNvSpPr/>
            <p:nvPr/>
          </p:nvSpPr>
          <p:spPr>
            <a:xfrm>
              <a:off x="4711275" y="2694050"/>
              <a:ext cx="574675" cy="657250"/>
            </a:xfrm>
            <a:custGeom>
              <a:avLst/>
              <a:gdLst/>
              <a:ahLst/>
              <a:cxnLst/>
              <a:rect l="l" t="t" r="r" b="b"/>
              <a:pathLst>
                <a:path w="22987" h="26290" extrusionOk="0">
                  <a:moveTo>
                    <a:pt x="11369" y="1"/>
                  </a:moveTo>
                  <a:lnTo>
                    <a:pt x="1" y="6561"/>
                  </a:lnTo>
                  <a:lnTo>
                    <a:pt x="11618" y="26289"/>
                  </a:lnTo>
                  <a:lnTo>
                    <a:pt x="22986" y="19713"/>
                  </a:lnTo>
                  <a:lnTo>
                    <a:pt x="11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3" name="Google Shape;813;p73"/>
            <p:cNvSpPr/>
            <p:nvPr/>
          </p:nvSpPr>
          <p:spPr>
            <a:xfrm>
              <a:off x="5279700" y="2366025"/>
              <a:ext cx="574650" cy="656850"/>
            </a:xfrm>
            <a:custGeom>
              <a:avLst/>
              <a:gdLst/>
              <a:ahLst/>
              <a:cxnLst/>
              <a:rect l="l" t="t" r="r" b="b"/>
              <a:pathLst>
                <a:path w="22986" h="26274" extrusionOk="0">
                  <a:moveTo>
                    <a:pt x="11369" y="1"/>
                  </a:moveTo>
                  <a:lnTo>
                    <a:pt x="1" y="6546"/>
                  </a:lnTo>
                  <a:lnTo>
                    <a:pt x="11617" y="26274"/>
                  </a:lnTo>
                  <a:lnTo>
                    <a:pt x="22986" y="19698"/>
                  </a:lnTo>
                  <a:lnTo>
                    <a:pt x="11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4" name="Google Shape;814;p73"/>
            <p:cNvSpPr/>
            <p:nvPr/>
          </p:nvSpPr>
          <p:spPr>
            <a:xfrm>
              <a:off x="3574050" y="3514900"/>
              <a:ext cx="290450" cy="493225"/>
            </a:xfrm>
            <a:custGeom>
              <a:avLst/>
              <a:gdLst/>
              <a:ahLst/>
              <a:cxnLst/>
              <a:rect l="l" t="t" r="r" b="b"/>
              <a:pathLst>
                <a:path w="11618" h="19729" extrusionOk="0">
                  <a:moveTo>
                    <a:pt x="0" y="1"/>
                  </a:moveTo>
                  <a:lnTo>
                    <a:pt x="0" y="13013"/>
                  </a:lnTo>
                  <a:lnTo>
                    <a:pt x="11617" y="197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15" name="Google Shape;815;p73"/>
          <p:cNvGrpSpPr/>
          <p:nvPr/>
        </p:nvGrpSpPr>
        <p:grpSpPr>
          <a:xfrm>
            <a:off x="8201523" y="1156443"/>
            <a:ext cx="444952" cy="799362"/>
            <a:chOff x="2733050" y="950400"/>
            <a:chExt cx="2328375" cy="4182950"/>
          </a:xfrm>
        </p:grpSpPr>
        <p:sp>
          <p:nvSpPr>
            <p:cNvPr id="816" name="Google Shape;816;p73"/>
            <p:cNvSpPr/>
            <p:nvPr/>
          </p:nvSpPr>
          <p:spPr>
            <a:xfrm>
              <a:off x="2838500" y="2909425"/>
              <a:ext cx="1290050" cy="1513975"/>
            </a:xfrm>
            <a:custGeom>
              <a:avLst/>
              <a:gdLst/>
              <a:ahLst/>
              <a:cxnLst/>
              <a:rect l="l" t="t" r="r" b="b"/>
              <a:pathLst>
                <a:path w="51602" h="60559" extrusionOk="0">
                  <a:moveTo>
                    <a:pt x="45942" y="0"/>
                  </a:moveTo>
                  <a:cubicBezTo>
                    <a:pt x="44450" y="0"/>
                    <a:pt x="42975" y="663"/>
                    <a:pt x="41985" y="1932"/>
                  </a:cubicBezTo>
                  <a:lnTo>
                    <a:pt x="2575" y="52447"/>
                  </a:lnTo>
                  <a:cubicBezTo>
                    <a:pt x="1" y="55750"/>
                    <a:pt x="2343" y="60558"/>
                    <a:pt x="6530" y="60558"/>
                  </a:cubicBezTo>
                  <a:cubicBezTo>
                    <a:pt x="8066" y="60558"/>
                    <a:pt x="9539" y="59845"/>
                    <a:pt x="10485" y="58620"/>
                  </a:cubicBezTo>
                  <a:lnTo>
                    <a:pt x="49895" y="8105"/>
                  </a:lnTo>
                  <a:cubicBezTo>
                    <a:pt x="51601" y="5918"/>
                    <a:pt x="51213" y="2754"/>
                    <a:pt x="49027" y="1064"/>
                  </a:cubicBezTo>
                  <a:cubicBezTo>
                    <a:pt x="48108" y="347"/>
                    <a:pt x="47021" y="0"/>
                    <a:pt x="45942" y="0"/>
                  </a:cubicBezTo>
                  <a:close/>
                </a:path>
              </a:pathLst>
            </a:custGeom>
            <a:solidFill>
              <a:srgbClr val="335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7" name="Google Shape;817;p73"/>
            <p:cNvSpPr/>
            <p:nvPr/>
          </p:nvSpPr>
          <p:spPr>
            <a:xfrm>
              <a:off x="4111850" y="2908275"/>
              <a:ext cx="834425" cy="1379425"/>
            </a:xfrm>
            <a:custGeom>
              <a:avLst/>
              <a:gdLst/>
              <a:ahLst/>
              <a:cxnLst/>
              <a:rect l="l" t="t" r="r" b="b"/>
              <a:pathLst>
                <a:path w="33377" h="55177" extrusionOk="0">
                  <a:moveTo>
                    <a:pt x="5726" y="1"/>
                  </a:moveTo>
                  <a:cubicBezTo>
                    <a:pt x="5001" y="1"/>
                    <a:pt x="4264" y="158"/>
                    <a:pt x="3567" y="489"/>
                  </a:cubicBezTo>
                  <a:cubicBezTo>
                    <a:pt x="1055" y="1684"/>
                    <a:pt x="0" y="4708"/>
                    <a:pt x="1225" y="7220"/>
                  </a:cubicBezTo>
                  <a:lnTo>
                    <a:pt x="22753" y="52322"/>
                  </a:lnTo>
                  <a:cubicBezTo>
                    <a:pt x="23575" y="54059"/>
                    <a:pt x="25343" y="55176"/>
                    <a:pt x="27281" y="55176"/>
                  </a:cubicBezTo>
                  <a:cubicBezTo>
                    <a:pt x="30957" y="55161"/>
                    <a:pt x="33377" y="51330"/>
                    <a:pt x="31795" y="47995"/>
                  </a:cubicBezTo>
                  <a:lnTo>
                    <a:pt x="10283" y="2893"/>
                  </a:lnTo>
                  <a:cubicBezTo>
                    <a:pt x="9431" y="1067"/>
                    <a:pt x="7616" y="1"/>
                    <a:pt x="5726" y="1"/>
                  </a:cubicBezTo>
                  <a:close/>
                </a:path>
              </a:pathLst>
            </a:custGeom>
            <a:solidFill>
              <a:srgbClr val="335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8" name="Google Shape;818;p73"/>
            <p:cNvSpPr/>
            <p:nvPr/>
          </p:nvSpPr>
          <p:spPr>
            <a:xfrm>
              <a:off x="3222750" y="3241325"/>
              <a:ext cx="634750" cy="1892025"/>
            </a:xfrm>
            <a:custGeom>
              <a:avLst/>
              <a:gdLst/>
              <a:ahLst/>
              <a:cxnLst/>
              <a:rect l="l" t="t" r="r" b="b"/>
              <a:pathLst>
                <a:path w="25390" h="75681" extrusionOk="0">
                  <a:moveTo>
                    <a:pt x="19910" y="1"/>
                  </a:moveTo>
                  <a:cubicBezTo>
                    <a:pt x="17626" y="1"/>
                    <a:pt x="15567" y="1578"/>
                    <a:pt x="15030" y="3887"/>
                  </a:cubicBezTo>
                  <a:lnTo>
                    <a:pt x="590" y="69585"/>
                  </a:lnTo>
                  <a:cubicBezTo>
                    <a:pt x="1" y="72284"/>
                    <a:pt x="1707" y="74967"/>
                    <a:pt x="4421" y="75556"/>
                  </a:cubicBezTo>
                  <a:cubicBezTo>
                    <a:pt x="4762" y="75634"/>
                    <a:pt x="5134" y="75681"/>
                    <a:pt x="5491" y="75681"/>
                  </a:cubicBezTo>
                  <a:cubicBezTo>
                    <a:pt x="7849" y="75681"/>
                    <a:pt x="9880" y="74036"/>
                    <a:pt x="10392" y="71741"/>
                  </a:cubicBezTo>
                  <a:lnTo>
                    <a:pt x="24832" y="6042"/>
                  </a:lnTo>
                  <a:cubicBezTo>
                    <a:pt x="25390" y="3359"/>
                    <a:pt x="23684" y="707"/>
                    <a:pt x="20985" y="118"/>
                  </a:cubicBezTo>
                  <a:cubicBezTo>
                    <a:pt x="20625" y="39"/>
                    <a:pt x="20264" y="1"/>
                    <a:pt x="19910" y="1"/>
                  </a:cubicBezTo>
                  <a:close/>
                </a:path>
              </a:pathLst>
            </a:custGeom>
            <a:solidFill>
              <a:srgbClr val="335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9" name="Google Shape;819;p73"/>
            <p:cNvSpPr/>
            <p:nvPr/>
          </p:nvSpPr>
          <p:spPr>
            <a:xfrm>
              <a:off x="2733050" y="950400"/>
              <a:ext cx="2328375" cy="3178700"/>
            </a:xfrm>
            <a:custGeom>
              <a:avLst/>
              <a:gdLst/>
              <a:ahLst/>
              <a:cxnLst/>
              <a:rect l="l" t="t" r="r" b="b"/>
              <a:pathLst>
                <a:path w="93135" h="127148" extrusionOk="0">
                  <a:moveTo>
                    <a:pt x="78804" y="0"/>
                  </a:moveTo>
                  <a:cubicBezTo>
                    <a:pt x="78184" y="0"/>
                    <a:pt x="77563" y="171"/>
                    <a:pt x="77021" y="481"/>
                  </a:cubicBezTo>
                  <a:lnTo>
                    <a:pt x="5382" y="41860"/>
                  </a:lnTo>
                  <a:cubicBezTo>
                    <a:pt x="2063" y="43784"/>
                    <a:pt x="16" y="47335"/>
                    <a:pt x="16" y="51166"/>
                  </a:cubicBezTo>
                  <a:lnTo>
                    <a:pt x="16" y="117377"/>
                  </a:lnTo>
                  <a:cubicBezTo>
                    <a:pt x="0" y="118757"/>
                    <a:pt x="807" y="120013"/>
                    <a:pt x="2048" y="120603"/>
                  </a:cubicBezTo>
                  <a:lnTo>
                    <a:pt x="12594" y="126698"/>
                  </a:lnTo>
                  <a:cubicBezTo>
                    <a:pt x="13138" y="126997"/>
                    <a:pt x="13738" y="127148"/>
                    <a:pt x="14337" y="127148"/>
                  </a:cubicBezTo>
                  <a:cubicBezTo>
                    <a:pt x="14952" y="127148"/>
                    <a:pt x="15565" y="126989"/>
                    <a:pt x="16115" y="126667"/>
                  </a:cubicBezTo>
                  <a:lnTo>
                    <a:pt x="87753" y="85287"/>
                  </a:lnTo>
                  <a:cubicBezTo>
                    <a:pt x="91072" y="83364"/>
                    <a:pt x="93119" y="79812"/>
                    <a:pt x="93119" y="75982"/>
                  </a:cubicBezTo>
                  <a:lnTo>
                    <a:pt x="93119" y="9771"/>
                  </a:lnTo>
                  <a:cubicBezTo>
                    <a:pt x="93135" y="8360"/>
                    <a:pt x="92297" y="7072"/>
                    <a:pt x="90995" y="6514"/>
                  </a:cubicBezTo>
                  <a:lnTo>
                    <a:pt x="80603" y="496"/>
                  </a:lnTo>
                  <a:cubicBezTo>
                    <a:pt x="80060" y="171"/>
                    <a:pt x="79440" y="0"/>
                    <a:pt x="78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0" name="Google Shape;820;p73"/>
            <p:cNvSpPr/>
            <p:nvPr/>
          </p:nvSpPr>
          <p:spPr>
            <a:xfrm>
              <a:off x="3001750" y="1104950"/>
              <a:ext cx="2059675" cy="3023900"/>
            </a:xfrm>
            <a:custGeom>
              <a:avLst/>
              <a:gdLst/>
              <a:ahLst/>
              <a:cxnLst/>
              <a:rect l="l" t="t" r="r" b="b"/>
              <a:pathLst>
                <a:path w="82387" h="120956" extrusionOk="0">
                  <a:moveTo>
                    <a:pt x="78794" y="1"/>
                  </a:moveTo>
                  <a:cubicBezTo>
                    <a:pt x="78196" y="1"/>
                    <a:pt x="77583" y="153"/>
                    <a:pt x="77005" y="487"/>
                  </a:cubicBezTo>
                  <a:lnTo>
                    <a:pt x="5367" y="41867"/>
                  </a:lnTo>
                  <a:cubicBezTo>
                    <a:pt x="2048" y="43790"/>
                    <a:pt x="0" y="47326"/>
                    <a:pt x="0" y="51173"/>
                  </a:cubicBezTo>
                  <a:lnTo>
                    <a:pt x="0" y="117367"/>
                  </a:lnTo>
                  <a:cubicBezTo>
                    <a:pt x="0" y="119460"/>
                    <a:pt x="1711" y="120956"/>
                    <a:pt x="3587" y="120956"/>
                  </a:cubicBezTo>
                  <a:cubicBezTo>
                    <a:pt x="4185" y="120956"/>
                    <a:pt x="4801" y="120803"/>
                    <a:pt x="5382" y="120469"/>
                  </a:cubicBezTo>
                  <a:lnTo>
                    <a:pt x="77005" y="79105"/>
                  </a:lnTo>
                  <a:cubicBezTo>
                    <a:pt x="80324" y="77182"/>
                    <a:pt x="82371" y="73630"/>
                    <a:pt x="82387" y="69800"/>
                  </a:cubicBezTo>
                  <a:lnTo>
                    <a:pt x="82387" y="3589"/>
                  </a:lnTo>
                  <a:cubicBezTo>
                    <a:pt x="82387" y="1496"/>
                    <a:pt x="80667" y="1"/>
                    <a:pt x="78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1" name="Google Shape;821;p73"/>
            <p:cNvSpPr/>
            <p:nvPr/>
          </p:nvSpPr>
          <p:spPr>
            <a:xfrm>
              <a:off x="3349550" y="2627250"/>
              <a:ext cx="1487000" cy="912675"/>
            </a:xfrm>
            <a:custGeom>
              <a:avLst/>
              <a:gdLst/>
              <a:ahLst/>
              <a:cxnLst/>
              <a:rect l="l" t="t" r="r" b="b"/>
              <a:pathLst>
                <a:path w="59480" h="36507" extrusionOk="0">
                  <a:moveTo>
                    <a:pt x="58725" y="0"/>
                  </a:moveTo>
                  <a:cubicBezTo>
                    <a:pt x="58576" y="0"/>
                    <a:pt x="58411" y="47"/>
                    <a:pt x="58239" y="145"/>
                  </a:cubicBezTo>
                  <a:lnTo>
                    <a:pt x="1241" y="33056"/>
                  </a:lnTo>
                  <a:cubicBezTo>
                    <a:pt x="559" y="33444"/>
                    <a:pt x="0" y="34514"/>
                    <a:pt x="0" y="35429"/>
                  </a:cubicBezTo>
                  <a:cubicBezTo>
                    <a:pt x="0" y="36109"/>
                    <a:pt x="309" y="36506"/>
                    <a:pt x="747" y="36506"/>
                  </a:cubicBezTo>
                  <a:cubicBezTo>
                    <a:pt x="899" y="36506"/>
                    <a:pt x="1066" y="36459"/>
                    <a:pt x="1241" y="36360"/>
                  </a:cubicBezTo>
                  <a:lnTo>
                    <a:pt x="58239" y="3464"/>
                  </a:lnTo>
                  <a:cubicBezTo>
                    <a:pt x="58921" y="3060"/>
                    <a:pt x="59479" y="1990"/>
                    <a:pt x="59479" y="1091"/>
                  </a:cubicBezTo>
                  <a:cubicBezTo>
                    <a:pt x="59479" y="407"/>
                    <a:pt x="59168" y="0"/>
                    <a:pt x="58725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2" name="Google Shape;822;p73"/>
            <p:cNvSpPr/>
            <p:nvPr/>
          </p:nvSpPr>
          <p:spPr>
            <a:xfrm>
              <a:off x="3468975" y="2722925"/>
              <a:ext cx="317975" cy="679950"/>
            </a:xfrm>
            <a:custGeom>
              <a:avLst/>
              <a:gdLst/>
              <a:ahLst/>
              <a:cxnLst/>
              <a:rect l="l" t="t" r="r" b="b"/>
              <a:pathLst>
                <a:path w="12719" h="27198" extrusionOk="0">
                  <a:moveTo>
                    <a:pt x="10578" y="0"/>
                  </a:moveTo>
                  <a:cubicBezTo>
                    <a:pt x="10145" y="0"/>
                    <a:pt x="9667" y="138"/>
                    <a:pt x="9167" y="428"/>
                  </a:cubicBezTo>
                  <a:lnTo>
                    <a:pt x="3537" y="3669"/>
                  </a:lnTo>
                  <a:cubicBezTo>
                    <a:pt x="1582" y="4801"/>
                    <a:pt x="0" y="7841"/>
                    <a:pt x="0" y="10447"/>
                  </a:cubicBezTo>
                  <a:lnTo>
                    <a:pt x="0" y="27197"/>
                  </a:lnTo>
                  <a:lnTo>
                    <a:pt x="12718" y="19846"/>
                  </a:lnTo>
                  <a:lnTo>
                    <a:pt x="12718" y="3095"/>
                  </a:lnTo>
                  <a:cubicBezTo>
                    <a:pt x="12718" y="1157"/>
                    <a:pt x="11835" y="0"/>
                    <a:pt x="10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3" name="Google Shape;823;p73"/>
            <p:cNvSpPr/>
            <p:nvPr/>
          </p:nvSpPr>
          <p:spPr>
            <a:xfrm>
              <a:off x="3934250" y="2258800"/>
              <a:ext cx="317975" cy="875375"/>
            </a:xfrm>
            <a:custGeom>
              <a:avLst/>
              <a:gdLst/>
              <a:ahLst/>
              <a:cxnLst/>
              <a:rect l="l" t="t" r="r" b="b"/>
              <a:pathLst>
                <a:path w="12719" h="35015" extrusionOk="0">
                  <a:moveTo>
                    <a:pt x="10583" y="0"/>
                  </a:moveTo>
                  <a:cubicBezTo>
                    <a:pt x="10150" y="0"/>
                    <a:pt x="9671" y="138"/>
                    <a:pt x="9167" y="428"/>
                  </a:cubicBezTo>
                  <a:lnTo>
                    <a:pt x="3552" y="3669"/>
                  </a:lnTo>
                  <a:cubicBezTo>
                    <a:pt x="1583" y="4801"/>
                    <a:pt x="1" y="7841"/>
                    <a:pt x="1" y="10447"/>
                  </a:cubicBezTo>
                  <a:lnTo>
                    <a:pt x="1" y="35014"/>
                  </a:lnTo>
                  <a:lnTo>
                    <a:pt x="12719" y="27663"/>
                  </a:lnTo>
                  <a:lnTo>
                    <a:pt x="12719" y="3111"/>
                  </a:lnTo>
                  <a:cubicBezTo>
                    <a:pt x="12719" y="1161"/>
                    <a:pt x="11843" y="0"/>
                    <a:pt x="10583" y="0"/>
                  </a:cubicBez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4" name="Google Shape;824;p73"/>
            <p:cNvSpPr/>
            <p:nvPr/>
          </p:nvSpPr>
          <p:spPr>
            <a:xfrm>
              <a:off x="4399925" y="1792350"/>
              <a:ext cx="317975" cy="1072725"/>
            </a:xfrm>
            <a:custGeom>
              <a:avLst/>
              <a:gdLst/>
              <a:ahLst/>
              <a:cxnLst/>
              <a:rect l="l" t="t" r="r" b="b"/>
              <a:pathLst>
                <a:path w="12719" h="42909" extrusionOk="0">
                  <a:moveTo>
                    <a:pt x="10575" y="0"/>
                  </a:moveTo>
                  <a:cubicBezTo>
                    <a:pt x="10143" y="0"/>
                    <a:pt x="9667" y="138"/>
                    <a:pt x="9167" y="428"/>
                  </a:cubicBezTo>
                  <a:lnTo>
                    <a:pt x="3537" y="3685"/>
                  </a:lnTo>
                  <a:cubicBezTo>
                    <a:pt x="1583" y="4801"/>
                    <a:pt x="1" y="7841"/>
                    <a:pt x="1" y="10447"/>
                  </a:cubicBezTo>
                  <a:lnTo>
                    <a:pt x="1" y="42908"/>
                  </a:lnTo>
                  <a:lnTo>
                    <a:pt x="12719" y="35557"/>
                  </a:lnTo>
                  <a:lnTo>
                    <a:pt x="12719" y="3111"/>
                  </a:lnTo>
                  <a:cubicBezTo>
                    <a:pt x="12707" y="1161"/>
                    <a:pt x="11828" y="0"/>
                    <a:pt x="10575" y="0"/>
                  </a:cubicBezTo>
                  <a:close/>
                </a:path>
              </a:pathLst>
            </a:custGeom>
            <a:solidFill>
              <a:srgbClr val="0065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5" name="Google Shape;825;p73"/>
            <p:cNvSpPr/>
            <p:nvPr/>
          </p:nvSpPr>
          <p:spPr>
            <a:xfrm>
              <a:off x="3535275" y="1382050"/>
              <a:ext cx="846450" cy="750475"/>
            </a:xfrm>
            <a:custGeom>
              <a:avLst/>
              <a:gdLst/>
              <a:ahLst/>
              <a:cxnLst/>
              <a:rect l="l" t="t" r="r" b="b"/>
              <a:pathLst>
                <a:path w="33858" h="30019" extrusionOk="0">
                  <a:moveTo>
                    <a:pt x="32163" y="1"/>
                  </a:moveTo>
                  <a:cubicBezTo>
                    <a:pt x="31884" y="1"/>
                    <a:pt x="31598" y="72"/>
                    <a:pt x="31330" y="229"/>
                  </a:cubicBezTo>
                  <a:lnTo>
                    <a:pt x="2823" y="16685"/>
                  </a:lnTo>
                  <a:cubicBezTo>
                    <a:pt x="1086" y="17693"/>
                    <a:pt x="1" y="19554"/>
                    <a:pt x="1" y="21570"/>
                  </a:cubicBezTo>
                  <a:lnTo>
                    <a:pt x="1" y="28317"/>
                  </a:lnTo>
                  <a:cubicBezTo>
                    <a:pt x="1" y="29306"/>
                    <a:pt x="815" y="30018"/>
                    <a:pt x="1702" y="30018"/>
                  </a:cubicBezTo>
                  <a:cubicBezTo>
                    <a:pt x="1983" y="30018"/>
                    <a:pt x="2272" y="29947"/>
                    <a:pt x="2544" y="29790"/>
                  </a:cubicBezTo>
                  <a:lnTo>
                    <a:pt x="31051" y="13335"/>
                  </a:lnTo>
                  <a:cubicBezTo>
                    <a:pt x="32788" y="12326"/>
                    <a:pt x="33858" y="10465"/>
                    <a:pt x="33858" y="8449"/>
                  </a:cubicBezTo>
                  <a:lnTo>
                    <a:pt x="33858" y="1702"/>
                  </a:lnTo>
                  <a:cubicBezTo>
                    <a:pt x="33858" y="713"/>
                    <a:pt x="33044" y="1"/>
                    <a:pt x="32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6" name="Google Shape;826;p73"/>
            <p:cNvSpPr/>
            <p:nvPr/>
          </p:nvSpPr>
          <p:spPr>
            <a:xfrm>
              <a:off x="3255725" y="1227125"/>
              <a:ext cx="1101575" cy="693800"/>
            </a:xfrm>
            <a:custGeom>
              <a:avLst/>
              <a:gdLst/>
              <a:ahLst/>
              <a:cxnLst/>
              <a:rect l="l" t="t" r="r" b="b"/>
              <a:pathLst>
                <a:path w="44063" h="27752" extrusionOk="0">
                  <a:moveTo>
                    <a:pt x="32500" y="0"/>
                  </a:moveTo>
                  <a:cubicBezTo>
                    <a:pt x="32241" y="0"/>
                    <a:pt x="31979" y="61"/>
                    <a:pt x="31733" y="207"/>
                  </a:cubicBezTo>
                  <a:lnTo>
                    <a:pt x="3242" y="16662"/>
                  </a:lnTo>
                  <a:cubicBezTo>
                    <a:pt x="0" y="18523"/>
                    <a:pt x="419" y="21548"/>
                    <a:pt x="419" y="21548"/>
                  </a:cubicBezTo>
                  <a:lnTo>
                    <a:pt x="11183" y="27752"/>
                  </a:lnTo>
                  <a:cubicBezTo>
                    <a:pt x="11183" y="25751"/>
                    <a:pt x="12268" y="23890"/>
                    <a:pt x="14005" y="22882"/>
                  </a:cubicBezTo>
                  <a:lnTo>
                    <a:pt x="42512" y="6426"/>
                  </a:lnTo>
                  <a:cubicBezTo>
                    <a:pt x="42769" y="6272"/>
                    <a:pt x="43064" y="6193"/>
                    <a:pt x="43361" y="6193"/>
                  </a:cubicBezTo>
                  <a:cubicBezTo>
                    <a:pt x="43600" y="6193"/>
                    <a:pt x="43841" y="6244"/>
                    <a:pt x="44063" y="6348"/>
                  </a:cubicBezTo>
                  <a:lnTo>
                    <a:pt x="33733" y="439"/>
                  </a:lnTo>
                  <a:cubicBezTo>
                    <a:pt x="33406" y="191"/>
                    <a:pt x="32958" y="0"/>
                    <a:pt x="32500" y="0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27" name="Google Shape;827;p73"/>
          <p:cNvGrpSpPr/>
          <p:nvPr/>
        </p:nvGrpSpPr>
        <p:grpSpPr>
          <a:xfrm>
            <a:off x="7018884" y="2164035"/>
            <a:ext cx="444825" cy="758074"/>
            <a:chOff x="2654325" y="582200"/>
            <a:chExt cx="2598275" cy="4428000"/>
          </a:xfrm>
        </p:grpSpPr>
        <p:sp>
          <p:nvSpPr>
            <p:cNvPr id="828" name="Google Shape;828;p73"/>
            <p:cNvSpPr/>
            <p:nvPr/>
          </p:nvSpPr>
          <p:spPr>
            <a:xfrm>
              <a:off x="2654325" y="582200"/>
              <a:ext cx="2597875" cy="4427950"/>
            </a:xfrm>
            <a:custGeom>
              <a:avLst/>
              <a:gdLst/>
              <a:ahLst/>
              <a:cxnLst/>
              <a:rect l="l" t="t" r="r" b="b"/>
              <a:pathLst>
                <a:path w="103915" h="177118" extrusionOk="0">
                  <a:moveTo>
                    <a:pt x="58797" y="14309"/>
                  </a:moveTo>
                  <a:lnTo>
                    <a:pt x="68460" y="19893"/>
                  </a:lnTo>
                  <a:cubicBezTo>
                    <a:pt x="69127" y="20327"/>
                    <a:pt x="69561" y="21056"/>
                    <a:pt x="69592" y="21863"/>
                  </a:cubicBezTo>
                  <a:lnTo>
                    <a:pt x="69577" y="30362"/>
                  </a:lnTo>
                  <a:lnTo>
                    <a:pt x="70879" y="31122"/>
                  </a:lnTo>
                  <a:lnTo>
                    <a:pt x="70879" y="52277"/>
                  </a:lnTo>
                  <a:lnTo>
                    <a:pt x="57743" y="44693"/>
                  </a:lnTo>
                  <a:lnTo>
                    <a:pt x="57743" y="17783"/>
                  </a:lnTo>
                  <a:lnTo>
                    <a:pt x="58797" y="17179"/>
                  </a:lnTo>
                  <a:lnTo>
                    <a:pt x="58797" y="14309"/>
                  </a:lnTo>
                  <a:close/>
                  <a:moveTo>
                    <a:pt x="55831" y="1"/>
                  </a:moveTo>
                  <a:cubicBezTo>
                    <a:pt x="55410" y="1"/>
                    <a:pt x="55029" y="99"/>
                    <a:pt x="54703" y="289"/>
                  </a:cubicBezTo>
                  <a:lnTo>
                    <a:pt x="48716" y="3778"/>
                  </a:lnTo>
                  <a:cubicBezTo>
                    <a:pt x="47941" y="4228"/>
                    <a:pt x="47460" y="5174"/>
                    <a:pt x="47445" y="6524"/>
                  </a:cubicBezTo>
                  <a:lnTo>
                    <a:pt x="47445" y="17582"/>
                  </a:lnTo>
                  <a:lnTo>
                    <a:pt x="48763" y="18357"/>
                  </a:lnTo>
                  <a:lnTo>
                    <a:pt x="48763" y="39512"/>
                  </a:lnTo>
                  <a:lnTo>
                    <a:pt x="35161" y="31649"/>
                  </a:lnTo>
                  <a:cubicBezTo>
                    <a:pt x="33813" y="30876"/>
                    <a:pt x="32544" y="30510"/>
                    <a:pt x="31422" y="30510"/>
                  </a:cubicBezTo>
                  <a:cubicBezTo>
                    <a:pt x="30607" y="30510"/>
                    <a:pt x="29869" y="30703"/>
                    <a:pt x="29236" y="31075"/>
                  </a:cubicBezTo>
                  <a:lnTo>
                    <a:pt x="16379" y="38551"/>
                  </a:lnTo>
                  <a:lnTo>
                    <a:pt x="15945" y="38799"/>
                  </a:lnTo>
                  <a:lnTo>
                    <a:pt x="3537" y="46011"/>
                  </a:lnTo>
                  <a:lnTo>
                    <a:pt x="3553" y="46011"/>
                  </a:lnTo>
                  <a:cubicBezTo>
                    <a:pt x="2048" y="46879"/>
                    <a:pt x="1118" y="48725"/>
                    <a:pt x="1102" y="51377"/>
                  </a:cubicBezTo>
                  <a:lnTo>
                    <a:pt x="1040" y="72967"/>
                  </a:lnTo>
                  <a:cubicBezTo>
                    <a:pt x="513" y="73711"/>
                    <a:pt x="187" y="74766"/>
                    <a:pt x="187" y="76100"/>
                  </a:cubicBezTo>
                  <a:lnTo>
                    <a:pt x="16" y="137719"/>
                  </a:lnTo>
                  <a:cubicBezTo>
                    <a:pt x="1" y="141721"/>
                    <a:pt x="2808" y="146591"/>
                    <a:pt x="6298" y="148607"/>
                  </a:cubicBezTo>
                  <a:lnTo>
                    <a:pt x="43846" y="170274"/>
                  </a:lnTo>
                  <a:cubicBezTo>
                    <a:pt x="44860" y="170868"/>
                    <a:pt x="45820" y="171147"/>
                    <a:pt x="46672" y="171147"/>
                  </a:cubicBezTo>
                  <a:cubicBezTo>
                    <a:pt x="47333" y="171147"/>
                    <a:pt x="47929" y="170980"/>
                    <a:pt x="48437" y="170661"/>
                  </a:cubicBezTo>
                  <a:lnTo>
                    <a:pt x="48437" y="170661"/>
                  </a:lnTo>
                  <a:lnTo>
                    <a:pt x="48329" y="170724"/>
                  </a:lnTo>
                  <a:lnTo>
                    <a:pt x="49042" y="170305"/>
                  </a:lnTo>
                  <a:lnTo>
                    <a:pt x="58860" y="175981"/>
                  </a:lnTo>
                  <a:cubicBezTo>
                    <a:pt x="60202" y="176751"/>
                    <a:pt x="61471" y="177118"/>
                    <a:pt x="62597" y="177118"/>
                  </a:cubicBezTo>
                  <a:cubicBezTo>
                    <a:pt x="63423" y="177118"/>
                    <a:pt x="64172" y="176920"/>
                    <a:pt x="64815" y="176540"/>
                  </a:cubicBezTo>
                  <a:lnTo>
                    <a:pt x="64815" y="176540"/>
                  </a:lnTo>
                  <a:lnTo>
                    <a:pt x="64800" y="176555"/>
                  </a:lnTo>
                  <a:lnTo>
                    <a:pt x="77223" y="169328"/>
                  </a:lnTo>
                  <a:lnTo>
                    <a:pt x="77657" y="169080"/>
                  </a:lnTo>
                  <a:lnTo>
                    <a:pt x="83737" y="165543"/>
                  </a:lnTo>
                  <a:cubicBezTo>
                    <a:pt x="83969" y="167513"/>
                    <a:pt x="84807" y="168924"/>
                    <a:pt x="86032" y="169638"/>
                  </a:cubicBezTo>
                  <a:lnTo>
                    <a:pt x="90127" y="172042"/>
                  </a:lnTo>
                  <a:cubicBezTo>
                    <a:pt x="90080" y="172011"/>
                    <a:pt x="90049" y="171980"/>
                    <a:pt x="90003" y="171949"/>
                  </a:cubicBezTo>
                  <a:lnTo>
                    <a:pt x="90003" y="171949"/>
                  </a:lnTo>
                  <a:cubicBezTo>
                    <a:pt x="90646" y="172362"/>
                    <a:pt x="91408" y="172577"/>
                    <a:pt x="92253" y="172577"/>
                  </a:cubicBezTo>
                  <a:cubicBezTo>
                    <a:pt x="93343" y="172577"/>
                    <a:pt x="94572" y="172219"/>
                    <a:pt x="95865" y="171468"/>
                  </a:cubicBezTo>
                  <a:cubicBezTo>
                    <a:pt x="100332" y="168909"/>
                    <a:pt x="103915" y="162674"/>
                    <a:pt x="103915" y="157540"/>
                  </a:cubicBezTo>
                  <a:cubicBezTo>
                    <a:pt x="103899" y="154997"/>
                    <a:pt x="103000" y="153198"/>
                    <a:pt x="101542" y="152360"/>
                  </a:cubicBezTo>
                  <a:lnTo>
                    <a:pt x="101557" y="152360"/>
                  </a:lnTo>
                  <a:lnTo>
                    <a:pt x="97463" y="149972"/>
                  </a:lnTo>
                  <a:cubicBezTo>
                    <a:pt x="96846" y="149611"/>
                    <a:pt x="96129" y="149424"/>
                    <a:pt x="95339" y="149424"/>
                  </a:cubicBezTo>
                  <a:cubicBezTo>
                    <a:pt x="94600" y="149424"/>
                    <a:pt x="93797" y="149588"/>
                    <a:pt x="92949" y="149925"/>
                  </a:cubicBezTo>
                  <a:lnTo>
                    <a:pt x="93167" y="74735"/>
                  </a:lnTo>
                  <a:cubicBezTo>
                    <a:pt x="93182" y="69430"/>
                    <a:pt x="89460" y="62994"/>
                    <a:pt x="84853" y="60326"/>
                  </a:cubicBezTo>
                  <a:lnTo>
                    <a:pt x="79859" y="57457"/>
                  </a:lnTo>
                  <a:lnTo>
                    <a:pt x="79859" y="30594"/>
                  </a:lnTo>
                  <a:lnTo>
                    <a:pt x="80945" y="29974"/>
                  </a:lnTo>
                  <a:lnTo>
                    <a:pt x="80976" y="18916"/>
                  </a:lnTo>
                  <a:cubicBezTo>
                    <a:pt x="80976" y="16202"/>
                    <a:pt x="79068" y="12882"/>
                    <a:pt x="76711" y="11518"/>
                  </a:cubicBezTo>
                  <a:lnTo>
                    <a:pt x="57758" y="583"/>
                  </a:lnTo>
                  <a:cubicBezTo>
                    <a:pt x="57066" y="188"/>
                    <a:pt x="56411" y="1"/>
                    <a:pt x="55831" y="1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9" name="Google Shape;829;p73"/>
            <p:cNvSpPr/>
            <p:nvPr/>
          </p:nvSpPr>
          <p:spPr>
            <a:xfrm>
              <a:off x="3873775" y="910075"/>
              <a:ext cx="224525" cy="1094225"/>
            </a:xfrm>
            <a:custGeom>
              <a:avLst/>
              <a:gdLst/>
              <a:ahLst/>
              <a:cxnLst/>
              <a:rect l="l" t="t" r="r" b="b"/>
              <a:pathLst>
                <a:path w="8981" h="43769" extrusionOk="0">
                  <a:moveTo>
                    <a:pt x="0" y="0"/>
                  </a:moveTo>
                  <a:lnTo>
                    <a:pt x="0" y="43768"/>
                  </a:lnTo>
                  <a:lnTo>
                    <a:pt x="8980" y="43768"/>
                  </a:lnTo>
                  <a:lnTo>
                    <a:pt x="8980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0" name="Google Shape;830;p73"/>
            <p:cNvSpPr/>
            <p:nvPr/>
          </p:nvSpPr>
          <p:spPr>
            <a:xfrm>
              <a:off x="3974575" y="910075"/>
              <a:ext cx="123725" cy="1094225"/>
            </a:xfrm>
            <a:custGeom>
              <a:avLst/>
              <a:gdLst/>
              <a:ahLst/>
              <a:cxnLst/>
              <a:rect l="l" t="t" r="r" b="b"/>
              <a:pathLst>
                <a:path w="4949" h="43769" extrusionOk="0">
                  <a:moveTo>
                    <a:pt x="1" y="0"/>
                  </a:moveTo>
                  <a:lnTo>
                    <a:pt x="1" y="43768"/>
                  </a:lnTo>
                  <a:lnTo>
                    <a:pt x="4948" y="43768"/>
                  </a:lnTo>
                  <a:lnTo>
                    <a:pt x="4948" y="0"/>
                  </a:ln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1" name="Google Shape;831;p73"/>
            <p:cNvSpPr/>
            <p:nvPr/>
          </p:nvSpPr>
          <p:spPr>
            <a:xfrm>
              <a:off x="4426675" y="1214825"/>
              <a:ext cx="224525" cy="1094625"/>
            </a:xfrm>
            <a:custGeom>
              <a:avLst/>
              <a:gdLst/>
              <a:ahLst/>
              <a:cxnLst/>
              <a:rect l="l" t="t" r="r" b="b"/>
              <a:pathLst>
                <a:path w="8981" h="43785" extrusionOk="0">
                  <a:moveTo>
                    <a:pt x="1" y="1"/>
                  </a:moveTo>
                  <a:lnTo>
                    <a:pt x="1" y="43784"/>
                  </a:lnTo>
                  <a:lnTo>
                    <a:pt x="8981" y="43784"/>
                  </a:lnTo>
                  <a:lnTo>
                    <a:pt x="8981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2" name="Google Shape;832;p73"/>
            <p:cNvSpPr/>
            <p:nvPr/>
          </p:nvSpPr>
          <p:spPr>
            <a:xfrm>
              <a:off x="4527500" y="1214825"/>
              <a:ext cx="123325" cy="1094625"/>
            </a:xfrm>
            <a:custGeom>
              <a:avLst/>
              <a:gdLst/>
              <a:ahLst/>
              <a:cxnLst/>
              <a:rect l="l" t="t" r="r" b="b"/>
              <a:pathLst>
                <a:path w="4933" h="43785" extrusionOk="0">
                  <a:moveTo>
                    <a:pt x="0" y="1"/>
                  </a:moveTo>
                  <a:lnTo>
                    <a:pt x="0" y="43784"/>
                  </a:lnTo>
                  <a:lnTo>
                    <a:pt x="4932" y="43784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3" name="Google Shape;833;p73"/>
            <p:cNvSpPr/>
            <p:nvPr/>
          </p:nvSpPr>
          <p:spPr>
            <a:xfrm>
              <a:off x="4274300" y="4488900"/>
              <a:ext cx="703375" cy="507200"/>
            </a:xfrm>
            <a:custGeom>
              <a:avLst/>
              <a:gdLst/>
              <a:ahLst/>
              <a:cxnLst/>
              <a:rect l="l" t="t" r="r" b="b"/>
              <a:pathLst>
                <a:path w="28135" h="20288" extrusionOk="0">
                  <a:moveTo>
                    <a:pt x="28135" y="1"/>
                  </a:moveTo>
                  <a:lnTo>
                    <a:pt x="2436" y="14936"/>
                  </a:lnTo>
                  <a:cubicBezTo>
                    <a:pt x="2420" y="17562"/>
                    <a:pt x="1512" y="19404"/>
                    <a:pt x="19" y="20277"/>
                  </a:cubicBezTo>
                  <a:lnTo>
                    <a:pt x="19" y="20277"/>
                  </a:lnTo>
                  <a:lnTo>
                    <a:pt x="25715" y="5351"/>
                  </a:lnTo>
                  <a:cubicBezTo>
                    <a:pt x="27204" y="4483"/>
                    <a:pt x="28135" y="2622"/>
                    <a:pt x="28135" y="1"/>
                  </a:cubicBezTo>
                  <a:close/>
                  <a:moveTo>
                    <a:pt x="19" y="20277"/>
                  </a:moveTo>
                  <a:lnTo>
                    <a:pt x="1" y="20287"/>
                  </a:lnTo>
                  <a:cubicBezTo>
                    <a:pt x="7" y="20284"/>
                    <a:pt x="13" y="20280"/>
                    <a:pt x="19" y="20277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4" name="Google Shape;834;p73"/>
            <p:cNvSpPr/>
            <p:nvPr/>
          </p:nvSpPr>
          <p:spPr>
            <a:xfrm>
              <a:off x="2742750" y="1344925"/>
              <a:ext cx="791000" cy="402300"/>
            </a:xfrm>
            <a:custGeom>
              <a:avLst/>
              <a:gdLst/>
              <a:ahLst/>
              <a:cxnLst/>
              <a:rect l="l" t="t" r="r" b="b"/>
              <a:pathLst>
                <a:path w="31640" h="16092" extrusionOk="0">
                  <a:moveTo>
                    <a:pt x="34" y="15482"/>
                  </a:moveTo>
                  <a:cubicBezTo>
                    <a:pt x="23" y="15489"/>
                    <a:pt x="11" y="15495"/>
                    <a:pt x="0" y="15502"/>
                  </a:cubicBezTo>
                  <a:lnTo>
                    <a:pt x="34" y="15482"/>
                  </a:lnTo>
                  <a:close/>
                  <a:moveTo>
                    <a:pt x="27905" y="1"/>
                  </a:moveTo>
                  <a:cubicBezTo>
                    <a:pt x="27088" y="1"/>
                    <a:pt x="26348" y="194"/>
                    <a:pt x="25715" y="566"/>
                  </a:cubicBezTo>
                  <a:lnTo>
                    <a:pt x="34" y="15482"/>
                  </a:lnTo>
                  <a:lnTo>
                    <a:pt x="34" y="15482"/>
                  </a:lnTo>
                  <a:cubicBezTo>
                    <a:pt x="658" y="15124"/>
                    <a:pt x="1383" y="14938"/>
                    <a:pt x="2184" y="14938"/>
                  </a:cubicBezTo>
                  <a:cubicBezTo>
                    <a:pt x="3312" y="14938"/>
                    <a:pt x="4590" y="15308"/>
                    <a:pt x="5940" y="16091"/>
                  </a:cubicBezTo>
                  <a:lnTo>
                    <a:pt x="31639" y="1140"/>
                  </a:lnTo>
                  <a:cubicBezTo>
                    <a:pt x="30301" y="367"/>
                    <a:pt x="29030" y="1"/>
                    <a:pt x="279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5" name="Google Shape;835;p73"/>
            <p:cNvSpPr/>
            <p:nvPr/>
          </p:nvSpPr>
          <p:spPr>
            <a:xfrm>
              <a:off x="4335175" y="2450550"/>
              <a:ext cx="648325" cy="2411775"/>
            </a:xfrm>
            <a:custGeom>
              <a:avLst/>
              <a:gdLst/>
              <a:ahLst/>
              <a:cxnLst/>
              <a:rect l="l" t="t" r="r" b="b"/>
              <a:pathLst>
                <a:path w="25933" h="96471" extrusionOk="0">
                  <a:moveTo>
                    <a:pt x="25933" y="1"/>
                  </a:moveTo>
                  <a:lnTo>
                    <a:pt x="233" y="14936"/>
                  </a:lnTo>
                  <a:lnTo>
                    <a:pt x="1" y="96470"/>
                  </a:lnTo>
                  <a:lnTo>
                    <a:pt x="25700" y="81535"/>
                  </a:lnTo>
                  <a:lnTo>
                    <a:pt x="25933" y="1"/>
                  </a:lnTo>
                  <a:close/>
                </a:path>
              </a:pathLst>
            </a:custGeom>
            <a:solidFill>
              <a:srgbClr val="50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6" name="Google Shape;836;p73"/>
            <p:cNvSpPr/>
            <p:nvPr/>
          </p:nvSpPr>
          <p:spPr>
            <a:xfrm>
              <a:off x="2890850" y="1373425"/>
              <a:ext cx="1884825" cy="1090725"/>
            </a:xfrm>
            <a:custGeom>
              <a:avLst/>
              <a:gdLst/>
              <a:ahLst/>
              <a:cxnLst/>
              <a:rect l="l" t="t" r="r" b="b"/>
              <a:pathLst>
                <a:path w="75393" h="43629" extrusionOk="0">
                  <a:moveTo>
                    <a:pt x="25715" y="0"/>
                  </a:moveTo>
                  <a:lnTo>
                    <a:pt x="1" y="14951"/>
                  </a:lnTo>
                  <a:lnTo>
                    <a:pt x="49693" y="43629"/>
                  </a:lnTo>
                  <a:lnTo>
                    <a:pt x="75392" y="28693"/>
                  </a:lnTo>
                  <a:lnTo>
                    <a:pt x="25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7" name="Google Shape;837;p73"/>
            <p:cNvSpPr/>
            <p:nvPr/>
          </p:nvSpPr>
          <p:spPr>
            <a:xfrm>
              <a:off x="4133175" y="2090725"/>
              <a:ext cx="850725" cy="733250"/>
            </a:xfrm>
            <a:custGeom>
              <a:avLst/>
              <a:gdLst/>
              <a:ahLst/>
              <a:cxnLst/>
              <a:rect l="l" t="t" r="r" b="b"/>
              <a:pathLst>
                <a:path w="34029" h="29330" extrusionOk="0">
                  <a:moveTo>
                    <a:pt x="25699" y="1"/>
                  </a:moveTo>
                  <a:lnTo>
                    <a:pt x="0" y="14937"/>
                  </a:lnTo>
                  <a:cubicBezTo>
                    <a:pt x="4607" y="17604"/>
                    <a:pt x="8329" y="24041"/>
                    <a:pt x="8313" y="29329"/>
                  </a:cubicBezTo>
                  <a:lnTo>
                    <a:pt x="34013" y="14394"/>
                  </a:lnTo>
                  <a:cubicBezTo>
                    <a:pt x="34028" y="9120"/>
                    <a:pt x="30306" y="2653"/>
                    <a:pt x="25699" y="1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8" name="Google Shape;838;p73"/>
            <p:cNvSpPr/>
            <p:nvPr/>
          </p:nvSpPr>
          <p:spPr>
            <a:xfrm>
              <a:off x="2675650" y="1718350"/>
              <a:ext cx="1665750" cy="3291850"/>
            </a:xfrm>
            <a:custGeom>
              <a:avLst/>
              <a:gdLst/>
              <a:ahLst/>
              <a:cxnLst/>
              <a:rect l="l" t="t" r="r" b="b"/>
              <a:pathLst>
                <a:path w="66630" h="131674" extrusionOk="0">
                  <a:moveTo>
                    <a:pt x="4875" y="0"/>
                  </a:moveTo>
                  <a:cubicBezTo>
                    <a:pt x="2141" y="0"/>
                    <a:pt x="260" y="2167"/>
                    <a:pt x="249" y="5916"/>
                  </a:cubicBezTo>
                  <a:lnTo>
                    <a:pt x="16" y="87450"/>
                  </a:lnTo>
                  <a:cubicBezTo>
                    <a:pt x="1" y="92723"/>
                    <a:pt x="3723" y="99175"/>
                    <a:pt x="8330" y="101843"/>
                  </a:cubicBezTo>
                  <a:lnTo>
                    <a:pt x="58022" y="130535"/>
                  </a:lnTo>
                  <a:cubicBezTo>
                    <a:pt x="59359" y="131308"/>
                    <a:pt x="60625" y="131674"/>
                    <a:pt x="61748" y="131674"/>
                  </a:cubicBezTo>
                  <a:cubicBezTo>
                    <a:pt x="64482" y="131674"/>
                    <a:pt x="66371" y="129507"/>
                    <a:pt x="66382" y="125758"/>
                  </a:cubicBezTo>
                  <a:lnTo>
                    <a:pt x="66614" y="44240"/>
                  </a:lnTo>
                  <a:cubicBezTo>
                    <a:pt x="66630" y="38951"/>
                    <a:pt x="62908" y="32499"/>
                    <a:pt x="58301" y="29832"/>
                  </a:cubicBezTo>
                  <a:lnTo>
                    <a:pt x="8609" y="1139"/>
                  </a:lnTo>
                  <a:cubicBezTo>
                    <a:pt x="7267" y="366"/>
                    <a:pt x="5999" y="0"/>
                    <a:pt x="4875" y="0"/>
                  </a:cubicBezTo>
                  <a:close/>
                </a:path>
              </a:pathLst>
            </a:custGeom>
            <a:solidFill>
              <a:srgbClr val="66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9" name="Google Shape;839;p73"/>
            <p:cNvSpPr/>
            <p:nvPr/>
          </p:nvSpPr>
          <p:spPr>
            <a:xfrm>
              <a:off x="4584875" y="4669200"/>
              <a:ext cx="82225" cy="146200"/>
            </a:xfrm>
            <a:custGeom>
              <a:avLst/>
              <a:gdLst/>
              <a:ahLst/>
              <a:cxnLst/>
              <a:rect l="l" t="t" r="r" b="b"/>
              <a:pathLst>
                <a:path w="3289" h="5848" extrusionOk="0">
                  <a:moveTo>
                    <a:pt x="3289" y="1"/>
                  </a:moveTo>
                  <a:lnTo>
                    <a:pt x="2436" y="512"/>
                  </a:lnTo>
                  <a:cubicBezTo>
                    <a:pt x="2436" y="3120"/>
                    <a:pt x="1515" y="4960"/>
                    <a:pt x="24" y="5834"/>
                  </a:cubicBezTo>
                  <a:lnTo>
                    <a:pt x="24" y="5834"/>
                  </a:lnTo>
                  <a:lnTo>
                    <a:pt x="854" y="5351"/>
                  </a:lnTo>
                  <a:cubicBezTo>
                    <a:pt x="2358" y="4483"/>
                    <a:pt x="3289" y="2637"/>
                    <a:pt x="3289" y="1"/>
                  </a:cubicBezTo>
                  <a:close/>
                  <a:moveTo>
                    <a:pt x="24" y="5834"/>
                  </a:moveTo>
                  <a:lnTo>
                    <a:pt x="1" y="5848"/>
                  </a:lnTo>
                  <a:cubicBezTo>
                    <a:pt x="9" y="5843"/>
                    <a:pt x="16" y="5839"/>
                    <a:pt x="24" y="5834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0" name="Google Shape;840;p73"/>
            <p:cNvSpPr/>
            <p:nvPr/>
          </p:nvSpPr>
          <p:spPr>
            <a:xfrm>
              <a:off x="3053325" y="1525550"/>
              <a:ext cx="169850" cy="40975"/>
            </a:xfrm>
            <a:custGeom>
              <a:avLst/>
              <a:gdLst/>
              <a:ahLst/>
              <a:cxnLst/>
              <a:rect l="l" t="t" r="r" b="b"/>
              <a:pathLst>
                <a:path w="6794" h="1639" extrusionOk="0">
                  <a:moveTo>
                    <a:pt x="3037" y="0"/>
                  </a:moveTo>
                  <a:cubicBezTo>
                    <a:pt x="2225" y="0"/>
                    <a:pt x="1489" y="190"/>
                    <a:pt x="853" y="553"/>
                  </a:cubicBezTo>
                  <a:lnTo>
                    <a:pt x="0" y="1065"/>
                  </a:lnTo>
                  <a:cubicBezTo>
                    <a:pt x="640" y="693"/>
                    <a:pt x="1381" y="500"/>
                    <a:pt x="2197" y="500"/>
                  </a:cubicBezTo>
                  <a:cubicBezTo>
                    <a:pt x="3320" y="500"/>
                    <a:pt x="4586" y="866"/>
                    <a:pt x="5925" y="1639"/>
                  </a:cubicBezTo>
                  <a:lnTo>
                    <a:pt x="6793" y="1143"/>
                  </a:lnTo>
                  <a:cubicBezTo>
                    <a:pt x="5440" y="367"/>
                    <a:pt x="4166" y="0"/>
                    <a:pt x="3037" y="0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1" name="Google Shape;841;p73"/>
            <p:cNvSpPr/>
            <p:nvPr/>
          </p:nvSpPr>
          <p:spPr>
            <a:xfrm>
              <a:off x="4645750" y="2631250"/>
              <a:ext cx="27175" cy="2050775"/>
            </a:xfrm>
            <a:custGeom>
              <a:avLst/>
              <a:gdLst/>
              <a:ahLst/>
              <a:cxnLst/>
              <a:rect l="l" t="t" r="r" b="b"/>
              <a:pathLst>
                <a:path w="1087" h="82031" extrusionOk="0">
                  <a:moveTo>
                    <a:pt x="1086" y="0"/>
                  </a:moveTo>
                  <a:lnTo>
                    <a:pt x="233" y="496"/>
                  </a:lnTo>
                  <a:lnTo>
                    <a:pt x="1" y="82030"/>
                  </a:lnTo>
                  <a:lnTo>
                    <a:pt x="1" y="82030"/>
                  </a:lnTo>
                  <a:lnTo>
                    <a:pt x="854" y="8153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2" name="Google Shape;842;p73"/>
            <p:cNvSpPr/>
            <p:nvPr/>
          </p:nvSpPr>
          <p:spPr>
            <a:xfrm>
              <a:off x="3201425" y="1554100"/>
              <a:ext cx="1263675" cy="729750"/>
            </a:xfrm>
            <a:custGeom>
              <a:avLst/>
              <a:gdLst/>
              <a:ahLst/>
              <a:cxnLst/>
              <a:rect l="l" t="t" r="r" b="b"/>
              <a:pathLst>
                <a:path w="50547" h="29190" extrusionOk="0">
                  <a:moveTo>
                    <a:pt x="869" y="1"/>
                  </a:moveTo>
                  <a:lnTo>
                    <a:pt x="1" y="497"/>
                  </a:lnTo>
                  <a:lnTo>
                    <a:pt x="49693" y="29190"/>
                  </a:lnTo>
                  <a:lnTo>
                    <a:pt x="50546" y="28693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3" name="Google Shape;843;p73"/>
            <p:cNvSpPr/>
            <p:nvPr/>
          </p:nvSpPr>
          <p:spPr>
            <a:xfrm>
              <a:off x="4444125" y="2271425"/>
              <a:ext cx="229575" cy="372250"/>
            </a:xfrm>
            <a:custGeom>
              <a:avLst/>
              <a:gdLst/>
              <a:ahLst/>
              <a:cxnLst/>
              <a:rect l="l" t="t" r="r" b="b"/>
              <a:pathLst>
                <a:path w="9183" h="14890" extrusionOk="0">
                  <a:moveTo>
                    <a:pt x="854" y="0"/>
                  </a:moveTo>
                  <a:lnTo>
                    <a:pt x="1" y="497"/>
                  </a:lnTo>
                  <a:cubicBezTo>
                    <a:pt x="4592" y="3149"/>
                    <a:pt x="8314" y="9601"/>
                    <a:pt x="8298" y="14889"/>
                  </a:cubicBezTo>
                  <a:lnTo>
                    <a:pt x="9167" y="14393"/>
                  </a:lnTo>
                  <a:cubicBezTo>
                    <a:pt x="9182" y="9104"/>
                    <a:pt x="5460" y="2652"/>
                    <a:pt x="854" y="0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4" name="Google Shape;844;p73"/>
            <p:cNvSpPr/>
            <p:nvPr/>
          </p:nvSpPr>
          <p:spPr>
            <a:xfrm>
              <a:off x="3862525" y="4624600"/>
              <a:ext cx="260200" cy="225700"/>
            </a:xfrm>
            <a:custGeom>
              <a:avLst/>
              <a:gdLst/>
              <a:ahLst/>
              <a:cxnLst/>
              <a:rect l="l" t="t" r="r" b="b"/>
              <a:pathLst>
                <a:path w="10408" h="9028" extrusionOk="0">
                  <a:moveTo>
                    <a:pt x="10407" y="1"/>
                  </a:moveTo>
                  <a:lnTo>
                    <a:pt x="1846" y="4980"/>
                  </a:lnTo>
                  <a:cubicBezTo>
                    <a:pt x="1846" y="6965"/>
                    <a:pt x="1133" y="8361"/>
                    <a:pt x="1" y="9028"/>
                  </a:cubicBezTo>
                  <a:lnTo>
                    <a:pt x="8577" y="4049"/>
                  </a:lnTo>
                  <a:cubicBezTo>
                    <a:pt x="9710" y="3382"/>
                    <a:pt x="10407" y="1986"/>
                    <a:pt x="10407" y="1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5" name="Google Shape;845;p73"/>
            <p:cNvSpPr/>
            <p:nvPr/>
          </p:nvSpPr>
          <p:spPr>
            <a:xfrm>
              <a:off x="2704750" y="2247975"/>
              <a:ext cx="326500" cy="146375"/>
            </a:xfrm>
            <a:custGeom>
              <a:avLst/>
              <a:gdLst/>
              <a:ahLst/>
              <a:cxnLst/>
              <a:rect l="l" t="t" r="r" b="b"/>
              <a:pathLst>
                <a:path w="13060" h="5855" extrusionOk="0">
                  <a:moveTo>
                    <a:pt x="2" y="5404"/>
                  </a:moveTo>
                  <a:cubicBezTo>
                    <a:pt x="2" y="5404"/>
                    <a:pt x="1" y="5405"/>
                    <a:pt x="0" y="5405"/>
                  </a:cubicBezTo>
                  <a:lnTo>
                    <a:pt x="2" y="5404"/>
                  </a:lnTo>
                  <a:close/>
                  <a:moveTo>
                    <a:pt x="10229" y="1"/>
                  </a:moveTo>
                  <a:cubicBezTo>
                    <a:pt x="9615" y="1"/>
                    <a:pt x="9058" y="147"/>
                    <a:pt x="8577" y="426"/>
                  </a:cubicBezTo>
                  <a:lnTo>
                    <a:pt x="2" y="5404"/>
                  </a:lnTo>
                  <a:lnTo>
                    <a:pt x="2" y="5404"/>
                  </a:lnTo>
                  <a:cubicBezTo>
                    <a:pt x="483" y="5125"/>
                    <a:pt x="1039" y="4980"/>
                    <a:pt x="1652" y="4980"/>
                  </a:cubicBezTo>
                  <a:cubicBezTo>
                    <a:pt x="2504" y="4980"/>
                    <a:pt x="3464" y="5260"/>
                    <a:pt x="4482" y="5855"/>
                  </a:cubicBezTo>
                  <a:lnTo>
                    <a:pt x="13059" y="876"/>
                  </a:lnTo>
                  <a:cubicBezTo>
                    <a:pt x="12041" y="282"/>
                    <a:pt x="11080" y="1"/>
                    <a:pt x="10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6" name="Google Shape;846;p73"/>
            <p:cNvSpPr/>
            <p:nvPr/>
          </p:nvSpPr>
          <p:spPr>
            <a:xfrm>
              <a:off x="3908675" y="3083725"/>
              <a:ext cx="218700" cy="1665375"/>
            </a:xfrm>
            <a:custGeom>
              <a:avLst/>
              <a:gdLst/>
              <a:ahLst/>
              <a:cxnLst/>
              <a:rect l="l" t="t" r="r" b="b"/>
              <a:pathLst>
                <a:path w="8748" h="66615" extrusionOk="0">
                  <a:moveTo>
                    <a:pt x="8748" y="1"/>
                  </a:moveTo>
                  <a:lnTo>
                    <a:pt x="171" y="4979"/>
                  </a:lnTo>
                  <a:lnTo>
                    <a:pt x="0" y="66615"/>
                  </a:lnTo>
                  <a:lnTo>
                    <a:pt x="8561" y="61636"/>
                  </a:lnTo>
                  <a:lnTo>
                    <a:pt x="8748" y="1"/>
                  </a:lnTo>
                  <a:close/>
                </a:path>
              </a:pathLst>
            </a:custGeom>
            <a:solidFill>
              <a:srgbClr val="50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7" name="Google Shape;847;p73"/>
            <p:cNvSpPr/>
            <p:nvPr/>
          </p:nvSpPr>
          <p:spPr>
            <a:xfrm>
              <a:off x="2816800" y="2269875"/>
              <a:ext cx="1153550" cy="666550"/>
            </a:xfrm>
            <a:custGeom>
              <a:avLst/>
              <a:gdLst/>
              <a:ahLst/>
              <a:cxnLst/>
              <a:rect l="l" t="t" r="r" b="b"/>
              <a:pathLst>
                <a:path w="46142" h="26662" extrusionOk="0">
                  <a:moveTo>
                    <a:pt x="8577" y="0"/>
                  </a:moveTo>
                  <a:lnTo>
                    <a:pt x="0" y="4979"/>
                  </a:lnTo>
                  <a:lnTo>
                    <a:pt x="37564" y="26661"/>
                  </a:lnTo>
                  <a:lnTo>
                    <a:pt x="46141" y="21683"/>
                  </a:lnTo>
                  <a:lnTo>
                    <a:pt x="8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8" name="Google Shape;848;p73"/>
            <p:cNvSpPr/>
            <p:nvPr/>
          </p:nvSpPr>
          <p:spPr>
            <a:xfrm>
              <a:off x="3755900" y="2811925"/>
              <a:ext cx="371475" cy="396300"/>
            </a:xfrm>
            <a:custGeom>
              <a:avLst/>
              <a:gdLst/>
              <a:ahLst/>
              <a:cxnLst/>
              <a:rect l="l" t="t" r="r" b="b"/>
              <a:pathLst>
                <a:path w="14859" h="15852" extrusionOk="0">
                  <a:moveTo>
                    <a:pt x="8577" y="1"/>
                  </a:moveTo>
                  <a:lnTo>
                    <a:pt x="0" y="4979"/>
                  </a:lnTo>
                  <a:cubicBezTo>
                    <a:pt x="3490" y="6980"/>
                    <a:pt x="6297" y="11865"/>
                    <a:pt x="6282" y="15851"/>
                  </a:cubicBezTo>
                  <a:lnTo>
                    <a:pt x="14859" y="10873"/>
                  </a:lnTo>
                  <a:cubicBezTo>
                    <a:pt x="14859" y="6871"/>
                    <a:pt x="12067" y="2001"/>
                    <a:pt x="8577" y="1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9" name="Google Shape;849;p73"/>
            <p:cNvSpPr/>
            <p:nvPr/>
          </p:nvSpPr>
          <p:spPr>
            <a:xfrm>
              <a:off x="2654325" y="2372625"/>
              <a:ext cx="1258625" cy="2488325"/>
            </a:xfrm>
            <a:custGeom>
              <a:avLst/>
              <a:gdLst/>
              <a:ahLst/>
              <a:cxnLst/>
              <a:rect l="l" t="t" r="r" b="b"/>
              <a:pathLst>
                <a:path w="50345" h="99533" extrusionOk="0">
                  <a:moveTo>
                    <a:pt x="3670" y="0"/>
                  </a:moveTo>
                  <a:cubicBezTo>
                    <a:pt x="1608" y="0"/>
                    <a:pt x="187" y="1636"/>
                    <a:pt x="187" y="4467"/>
                  </a:cubicBezTo>
                  <a:lnTo>
                    <a:pt x="1" y="66102"/>
                  </a:lnTo>
                  <a:cubicBezTo>
                    <a:pt x="1" y="70104"/>
                    <a:pt x="2808" y="74974"/>
                    <a:pt x="6298" y="76974"/>
                  </a:cubicBezTo>
                  <a:lnTo>
                    <a:pt x="43846" y="98657"/>
                  </a:lnTo>
                  <a:cubicBezTo>
                    <a:pt x="44863" y="99251"/>
                    <a:pt x="45825" y="99532"/>
                    <a:pt x="46677" y="99532"/>
                  </a:cubicBezTo>
                  <a:cubicBezTo>
                    <a:pt x="48738" y="99532"/>
                    <a:pt x="50159" y="97889"/>
                    <a:pt x="50159" y="95059"/>
                  </a:cubicBezTo>
                  <a:lnTo>
                    <a:pt x="50345" y="33423"/>
                  </a:lnTo>
                  <a:cubicBezTo>
                    <a:pt x="50345" y="29437"/>
                    <a:pt x="47553" y="24552"/>
                    <a:pt x="44063" y="22551"/>
                  </a:cubicBezTo>
                  <a:lnTo>
                    <a:pt x="6499" y="869"/>
                  </a:lnTo>
                  <a:cubicBezTo>
                    <a:pt x="5484" y="279"/>
                    <a:pt x="4522" y="0"/>
                    <a:pt x="3670" y="0"/>
                  </a:cubicBezTo>
                  <a:close/>
                </a:path>
              </a:pathLst>
            </a:custGeom>
            <a:solidFill>
              <a:srgbClr val="66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0" name="Google Shape;850;p73"/>
            <p:cNvSpPr/>
            <p:nvPr/>
          </p:nvSpPr>
          <p:spPr>
            <a:xfrm>
              <a:off x="3959450" y="4680450"/>
              <a:ext cx="67125" cy="113625"/>
            </a:xfrm>
            <a:custGeom>
              <a:avLst/>
              <a:gdLst/>
              <a:ahLst/>
              <a:cxnLst/>
              <a:rect l="l" t="t" r="r" b="b"/>
              <a:pathLst>
                <a:path w="2685" h="4545" extrusionOk="0">
                  <a:moveTo>
                    <a:pt x="2684" y="0"/>
                  </a:moveTo>
                  <a:lnTo>
                    <a:pt x="1831" y="497"/>
                  </a:lnTo>
                  <a:cubicBezTo>
                    <a:pt x="1831" y="2458"/>
                    <a:pt x="1160" y="3839"/>
                    <a:pt x="67" y="4506"/>
                  </a:cubicBezTo>
                  <a:lnTo>
                    <a:pt x="67" y="4506"/>
                  </a:lnTo>
                  <a:lnTo>
                    <a:pt x="838" y="4048"/>
                  </a:lnTo>
                  <a:cubicBezTo>
                    <a:pt x="1971" y="3397"/>
                    <a:pt x="2669" y="2001"/>
                    <a:pt x="2684" y="0"/>
                  </a:cubicBezTo>
                  <a:close/>
                  <a:moveTo>
                    <a:pt x="67" y="4506"/>
                  </a:moveTo>
                  <a:lnTo>
                    <a:pt x="1" y="4545"/>
                  </a:lnTo>
                  <a:cubicBezTo>
                    <a:pt x="23" y="4532"/>
                    <a:pt x="45" y="4519"/>
                    <a:pt x="67" y="4506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1" name="Google Shape;851;p73"/>
            <p:cNvSpPr/>
            <p:nvPr/>
          </p:nvSpPr>
          <p:spPr>
            <a:xfrm>
              <a:off x="2801275" y="2303825"/>
              <a:ext cx="133425" cy="34300"/>
            </a:xfrm>
            <a:custGeom>
              <a:avLst/>
              <a:gdLst/>
              <a:ahLst/>
              <a:cxnLst/>
              <a:rect l="l" t="t" r="r" b="b"/>
              <a:pathLst>
                <a:path w="5337" h="1372" extrusionOk="0">
                  <a:moveTo>
                    <a:pt x="2506" y="0"/>
                  </a:moveTo>
                  <a:cubicBezTo>
                    <a:pt x="1892" y="0"/>
                    <a:pt x="1335" y="146"/>
                    <a:pt x="854" y="426"/>
                  </a:cubicBezTo>
                  <a:lnTo>
                    <a:pt x="1" y="938"/>
                  </a:lnTo>
                  <a:cubicBezTo>
                    <a:pt x="484" y="657"/>
                    <a:pt x="1044" y="511"/>
                    <a:pt x="1661" y="511"/>
                  </a:cubicBezTo>
                  <a:cubicBezTo>
                    <a:pt x="2510" y="511"/>
                    <a:pt x="3468" y="788"/>
                    <a:pt x="4483" y="1372"/>
                  </a:cubicBezTo>
                  <a:lnTo>
                    <a:pt x="5336" y="876"/>
                  </a:lnTo>
                  <a:cubicBezTo>
                    <a:pt x="4318" y="281"/>
                    <a:pt x="3358" y="0"/>
                    <a:pt x="2506" y="0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2" name="Google Shape;852;p73"/>
            <p:cNvSpPr/>
            <p:nvPr/>
          </p:nvSpPr>
          <p:spPr>
            <a:xfrm>
              <a:off x="4005225" y="3139950"/>
              <a:ext cx="25600" cy="1553325"/>
            </a:xfrm>
            <a:custGeom>
              <a:avLst/>
              <a:gdLst/>
              <a:ahLst/>
              <a:cxnLst/>
              <a:rect l="l" t="t" r="r" b="b"/>
              <a:pathLst>
                <a:path w="1024" h="62133" extrusionOk="0">
                  <a:moveTo>
                    <a:pt x="1024" y="1"/>
                  </a:moveTo>
                  <a:lnTo>
                    <a:pt x="171" y="497"/>
                  </a:lnTo>
                  <a:lnTo>
                    <a:pt x="0" y="62132"/>
                  </a:lnTo>
                  <a:lnTo>
                    <a:pt x="853" y="61620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3" name="Google Shape;853;p73"/>
            <p:cNvSpPr/>
            <p:nvPr/>
          </p:nvSpPr>
          <p:spPr>
            <a:xfrm>
              <a:off x="2913350" y="2325700"/>
              <a:ext cx="960450" cy="554500"/>
            </a:xfrm>
            <a:custGeom>
              <a:avLst/>
              <a:gdLst/>
              <a:ahLst/>
              <a:cxnLst/>
              <a:rect l="l" t="t" r="r" b="b"/>
              <a:pathLst>
                <a:path w="38418" h="22180" extrusionOk="0">
                  <a:moveTo>
                    <a:pt x="853" y="1"/>
                  </a:moveTo>
                  <a:lnTo>
                    <a:pt x="0" y="497"/>
                  </a:lnTo>
                  <a:lnTo>
                    <a:pt x="37564" y="22179"/>
                  </a:lnTo>
                  <a:lnTo>
                    <a:pt x="38417" y="2168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4" name="Google Shape;854;p73"/>
            <p:cNvSpPr/>
            <p:nvPr/>
          </p:nvSpPr>
          <p:spPr>
            <a:xfrm>
              <a:off x="3852450" y="2867775"/>
              <a:ext cx="178775" cy="284625"/>
            </a:xfrm>
            <a:custGeom>
              <a:avLst/>
              <a:gdLst/>
              <a:ahLst/>
              <a:cxnLst/>
              <a:rect l="l" t="t" r="r" b="b"/>
              <a:pathLst>
                <a:path w="7151" h="11385" extrusionOk="0">
                  <a:moveTo>
                    <a:pt x="853" y="0"/>
                  </a:moveTo>
                  <a:lnTo>
                    <a:pt x="0" y="496"/>
                  </a:lnTo>
                  <a:cubicBezTo>
                    <a:pt x="3474" y="2513"/>
                    <a:pt x="6297" y="7383"/>
                    <a:pt x="6282" y="11384"/>
                  </a:cubicBezTo>
                  <a:lnTo>
                    <a:pt x="7135" y="10888"/>
                  </a:lnTo>
                  <a:cubicBezTo>
                    <a:pt x="7150" y="6886"/>
                    <a:pt x="4343" y="2016"/>
                    <a:pt x="853" y="0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5" name="Google Shape;855;p73"/>
            <p:cNvSpPr/>
            <p:nvPr/>
          </p:nvSpPr>
          <p:spPr>
            <a:xfrm>
              <a:off x="3974200" y="799175"/>
              <a:ext cx="150450" cy="299750"/>
            </a:xfrm>
            <a:custGeom>
              <a:avLst/>
              <a:gdLst/>
              <a:ahLst/>
              <a:cxnLst/>
              <a:rect l="l" t="t" r="r" b="b"/>
              <a:pathLst>
                <a:path w="6018" h="11990" extrusionOk="0">
                  <a:moveTo>
                    <a:pt x="6018" y="0"/>
                  </a:moveTo>
                  <a:lnTo>
                    <a:pt x="16" y="3490"/>
                  </a:lnTo>
                  <a:lnTo>
                    <a:pt x="0" y="11989"/>
                  </a:lnTo>
                  <a:lnTo>
                    <a:pt x="5987" y="8500"/>
                  </a:lnTo>
                  <a:lnTo>
                    <a:pt x="6018" y="0"/>
                  </a:ln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6" name="Google Shape;856;p73"/>
            <p:cNvSpPr/>
            <p:nvPr/>
          </p:nvSpPr>
          <p:spPr>
            <a:xfrm>
              <a:off x="3974575" y="780950"/>
              <a:ext cx="158225" cy="105500"/>
            </a:xfrm>
            <a:custGeom>
              <a:avLst/>
              <a:gdLst/>
              <a:ahLst/>
              <a:cxnLst/>
              <a:rect l="l" t="t" r="r" b="b"/>
              <a:pathLst>
                <a:path w="6329" h="4220" extrusionOk="0">
                  <a:moveTo>
                    <a:pt x="6329" y="0"/>
                  </a:moveTo>
                  <a:lnTo>
                    <a:pt x="342" y="3490"/>
                  </a:lnTo>
                  <a:cubicBezTo>
                    <a:pt x="125" y="3614"/>
                    <a:pt x="1" y="3862"/>
                    <a:pt x="1" y="4219"/>
                  </a:cubicBezTo>
                  <a:lnTo>
                    <a:pt x="6003" y="729"/>
                  </a:lnTo>
                  <a:cubicBezTo>
                    <a:pt x="6003" y="373"/>
                    <a:pt x="6127" y="124"/>
                    <a:pt x="6329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7" name="Google Shape;857;p73"/>
            <p:cNvSpPr/>
            <p:nvPr/>
          </p:nvSpPr>
          <p:spPr>
            <a:xfrm>
              <a:off x="3872225" y="582200"/>
              <a:ext cx="226075" cy="101850"/>
            </a:xfrm>
            <a:custGeom>
              <a:avLst/>
              <a:gdLst/>
              <a:ahLst/>
              <a:cxnLst/>
              <a:rect l="l" t="t" r="r" b="b"/>
              <a:pathLst>
                <a:path w="9043" h="4074" extrusionOk="0">
                  <a:moveTo>
                    <a:pt x="7115" y="1"/>
                  </a:moveTo>
                  <a:cubicBezTo>
                    <a:pt x="6694" y="1"/>
                    <a:pt x="6313" y="99"/>
                    <a:pt x="5987" y="289"/>
                  </a:cubicBezTo>
                  <a:lnTo>
                    <a:pt x="0" y="3778"/>
                  </a:lnTo>
                  <a:cubicBezTo>
                    <a:pt x="326" y="3589"/>
                    <a:pt x="705" y="3491"/>
                    <a:pt x="1123" y="3491"/>
                  </a:cubicBezTo>
                  <a:cubicBezTo>
                    <a:pt x="1698" y="3491"/>
                    <a:pt x="2348" y="3678"/>
                    <a:pt x="3040" y="4073"/>
                  </a:cubicBezTo>
                  <a:lnTo>
                    <a:pt x="9042" y="583"/>
                  </a:lnTo>
                  <a:cubicBezTo>
                    <a:pt x="8350" y="188"/>
                    <a:pt x="7695" y="1"/>
                    <a:pt x="7115" y="1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8" name="Google Shape;858;p73"/>
            <p:cNvSpPr/>
            <p:nvPr/>
          </p:nvSpPr>
          <p:spPr>
            <a:xfrm>
              <a:off x="4527875" y="1055475"/>
              <a:ext cx="150875" cy="363325"/>
            </a:xfrm>
            <a:custGeom>
              <a:avLst/>
              <a:gdLst/>
              <a:ahLst/>
              <a:cxnLst/>
              <a:rect l="l" t="t" r="r" b="b"/>
              <a:pathLst>
                <a:path w="6035" h="14533" extrusionOk="0">
                  <a:moveTo>
                    <a:pt x="6034" y="0"/>
                  </a:moveTo>
                  <a:lnTo>
                    <a:pt x="32" y="3474"/>
                  </a:lnTo>
                  <a:lnTo>
                    <a:pt x="1" y="14533"/>
                  </a:lnTo>
                  <a:lnTo>
                    <a:pt x="6003" y="11043"/>
                  </a:lnTo>
                  <a:lnTo>
                    <a:pt x="6034" y="0"/>
                  </a:ln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9" name="Google Shape;859;p73"/>
            <p:cNvSpPr/>
            <p:nvPr/>
          </p:nvSpPr>
          <p:spPr>
            <a:xfrm>
              <a:off x="3948225" y="596775"/>
              <a:ext cx="623500" cy="361000"/>
            </a:xfrm>
            <a:custGeom>
              <a:avLst/>
              <a:gdLst/>
              <a:ahLst/>
              <a:cxnLst/>
              <a:rect l="l" t="t" r="r" b="b"/>
              <a:pathLst>
                <a:path w="24940" h="14440" extrusionOk="0">
                  <a:moveTo>
                    <a:pt x="6002" y="0"/>
                  </a:moveTo>
                  <a:lnTo>
                    <a:pt x="0" y="3490"/>
                  </a:lnTo>
                  <a:lnTo>
                    <a:pt x="18953" y="14440"/>
                  </a:lnTo>
                  <a:lnTo>
                    <a:pt x="24939" y="10950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0" name="Google Shape;860;p73"/>
            <p:cNvSpPr/>
            <p:nvPr/>
          </p:nvSpPr>
          <p:spPr>
            <a:xfrm>
              <a:off x="4422025" y="870125"/>
              <a:ext cx="256725" cy="272225"/>
            </a:xfrm>
            <a:custGeom>
              <a:avLst/>
              <a:gdLst/>
              <a:ahLst/>
              <a:cxnLst/>
              <a:rect l="l" t="t" r="r" b="b"/>
              <a:pathLst>
                <a:path w="10269" h="10889" extrusionOk="0">
                  <a:moveTo>
                    <a:pt x="5987" y="1"/>
                  </a:moveTo>
                  <a:lnTo>
                    <a:pt x="1" y="3490"/>
                  </a:lnTo>
                  <a:cubicBezTo>
                    <a:pt x="2358" y="4855"/>
                    <a:pt x="4281" y="8174"/>
                    <a:pt x="4266" y="10888"/>
                  </a:cubicBezTo>
                  <a:lnTo>
                    <a:pt x="10253" y="7399"/>
                  </a:lnTo>
                  <a:cubicBezTo>
                    <a:pt x="10268" y="4685"/>
                    <a:pt x="8360" y="1365"/>
                    <a:pt x="5987" y="1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1" name="Google Shape;861;p73"/>
            <p:cNvSpPr/>
            <p:nvPr/>
          </p:nvSpPr>
          <p:spPr>
            <a:xfrm>
              <a:off x="3840425" y="669100"/>
              <a:ext cx="688650" cy="749700"/>
            </a:xfrm>
            <a:custGeom>
              <a:avLst/>
              <a:gdLst/>
              <a:ahLst/>
              <a:cxnLst/>
              <a:rect l="l" t="t" r="r" b="b"/>
              <a:pathLst>
                <a:path w="27546" h="29988" extrusionOk="0">
                  <a:moveTo>
                    <a:pt x="2370" y="1"/>
                  </a:moveTo>
                  <a:cubicBezTo>
                    <a:pt x="969" y="1"/>
                    <a:pt x="1" y="1114"/>
                    <a:pt x="1" y="3032"/>
                  </a:cubicBezTo>
                  <a:lnTo>
                    <a:pt x="1" y="14090"/>
                  </a:lnTo>
                  <a:lnTo>
                    <a:pt x="5336" y="17192"/>
                  </a:lnTo>
                  <a:lnTo>
                    <a:pt x="5367" y="8693"/>
                  </a:lnTo>
                  <a:cubicBezTo>
                    <a:pt x="5367" y="8178"/>
                    <a:pt x="5623" y="7887"/>
                    <a:pt x="5992" y="7887"/>
                  </a:cubicBezTo>
                  <a:cubicBezTo>
                    <a:pt x="6145" y="7887"/>
                    <a:pt x="6317" y="7937"/>
                    <a:pt x="6499" y="8042"/>
                  </a:cubicBezTo>
                  <a:lnTo>
                    <a:pt x="21016" y="16417"/>
                  </a:lnTo>
                  <a:cubicBezTo>
                    <a:pt x="21698" y="16851"/>
                    <a:pt x="22117" y="17580"/>
                    <a:pt x="22148" y="18387"/>
                  </a:cubicBezTo>
                  <a:lnTo>
                    <a:pt x="22133" y="26886"/>
                  </a:lnTo>
                  <a:lnTo>
                    <a:pt x="27499" y="29988"/>
                  </a:lnTo>
                  <a:lnTo>
                    <a:pt x="27530" y="18929"/>
                  </a:lnTo>
                  <a:cubicBezTo>
                    <a:pt x="27545" y="16215"/>
                    <a:pt x="25622" y="12896"/>
                    <a:pt x="23265" y="11531"/>
                  </a:cubicBezTo>
                  <a:lnTo>
                    <a:pt x="4297" y="597"/>
                  </a:lnTo>
                  <a:cubicBezTo>
                    <a:pt x="3606" y="192"/>
                    <a:pt x="2950" y="1"/>
                    <a:pt x="2370" y="1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2" name="Google Shape;862;p73"/>
            <p:cNvSpPr/>
            <p:nvPr/>
          </p:nvSpPr>
          <p:spPr>
            <a:xfrm>
              <a:off x="4746175" y="4318150"/>
              <a:ext cx="447100" cy="565100"/>
            </a:xfrm>
            <a:custGeom>
              <a:avLst/>
              <a:gdLst/>
              <a:ahLst/>
              <a:cxnLst/>
              <a:rect l="l" t="t" r="r" b="b"/>
              <a:pathLst>
                <a:path w="17884" h="22604" extrusionOk="0">
                  <a:moveTo>
                    <a:pt x="11657" y="0"/>
                  </a:moveTo>
                  <a:cubicBezTo>
                    <a:pt x="10572" y="0"/>
                    <a:pt x="9350" y="355"/>
                    <a:pt x="8050" y="1108"/>
                  </a:cubicBezTo>
                  <a:cubicBezTo>
                    <a:pt x="3583" y="3682"/>
                    <a:pt x="1" y="9917"/>
                    <a:pt x="1" y="15035"/>
                  </a:cubicBezTo>
                  <a:cubicBezTo>
                    <a:pt x="1" y="17579"/>
                    <a:pt x="916" y="19362"/>
                    <a:pt x="2358" y="20200"/>
                  </a:cubicBezTo>
                  <a:lnTo>
                    <a:pt x="6453" y="22604"/>
                  </a:lnTo>
                  <a:cubicBezTo>
                    <a:pt x="5010" y="21751"/>
                    <a:pt x="4111" y="19967"/>
                    <a:pt x="4111" y="17424"/>
                  </a:cubicBezTo>
                  <a:cubicBezTo>
                    <a:pt x="4095" y="12305"/>
                    <a:pt x="7693" y="6071"/>
                    <a:pt x="12145" y="3496"/>
                  </a:cubicBezTo>
                  <a:cubicBezTo>
                    <a:pt x="13441" y="2749"/>
                    <a:pt x="14669" y="2394"/>
                    <a:pt x="15759" y="2394"/>
                  </a:cubicBezTo>
                  <a:cubicBezTo>
                    <a:pt x="16548" y="2394"/>
                    <a:pt x="17265" y="2580"/>
                    <a:pt x="17883" y="2938"/>
                  </a:cubicBezTo>
                  <a:lnTo>
                    <a:pt x="13789" y="549"/>
                  </a:lnTo>
                  <a:cubicBezTo>
                    <a:pt x="13167" y="189"/>
                    <a:pt x="12448" y="0"/>
                    <a:pt x="11657" y="0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3" name="Google Shape;863;p73"/>
            <p:cNvSpPr/>
            <p:nvPr/>
          </p:nvSpPr>
          <p:spPr>
            <a:xfrm>
              <a:off x="4848550" y="4377825"/>
              <a:ext cx="404050" cy="518800"/>
            </a:xfrm>
            <a:custGeom>
              <a:avLst/>
              <a:gdLst/>
              <a:ahLst/>
              <a:cxnLst/>
              <a:rect l="l" t="t" r="r" b="b"/>
              <a:pathLst>
                <a:path w="16162" h="20752" extrusionOk="0">
                  <a:moveTo>
                    <a:pt x="11676" y="1"/>
                  </a:moveTo>
                  <a:cubicBezTo>
                    <a:pt x="10585" y="1"/>
                    <a:pt x="9354" y="357"/>
                    <a:pt x="8050" y="1109"/>
                  </a:cubicBezTo>
                  <a:cubicBezTo>
                    <a:pt x="3598" y="3684"/>
                    <a:pt x="0" y="9918"/>
                    <a:pt x="16" y="15037"/>
                  </a:cubicBezTo>
                  <a:cubicBezTo>
                    <a:pt x="27" y="18660"/>
                    <a:pt x="1841" y="20752"/>
                    <a:pt x="4478" y="20752"/>
                  </a:cubicBezTo>
                  <a:cubicBezTo>
                    <a:pt x="5567" y="20752"/>
                    <a:pt x="6796" y="20395"/>
                    <a:pt x="8096" y="19643"/>
                  </a:cubicBezTo>
                  <a:cubicBezTo>
                    <a:pt x="12563" y="17084"/>
                    <a:pt x="16161" y="10849"/>
                    <a:pt x="16146" y="5731"/>
                  </a:cubicBezTo>
                  <a:cubicBezTo>
                    <a:pt x="16135" y="2096"/>
                    <a:pt x="14320" y="1"/>
                    <a:pt x="11676" y="1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4" name="Google Shape;864;p73"/>
            <p:cNvSpPr/>
            <p:nvPr/>
          </p:nvSpPr>
          <p:spPr>
            <a:xfrm>
              <a:off x="4941225" y="4497300"/>
              <a:ext cx="217925" cy="280025"/>
            </a:xfrm>
            <a:custGeom>
              <a:avLst/>
              <a:gdLst/>
              <a:ahLst/>
              <a:cxnLst/>
              <a:rect l="l" t="t" r="r" b="b"/>
              <a:pathLst>
                <a:path w="8717" h="11201" extrusionOk="0">
                  <a:moveTo>
                    <a:pt x="6296" y="1"/>
                  </a:moveTo>
                  <a:cubicBezTo>
                    <a:pt x="5708" y="1"/>
                    <a:pt x="5045" y="192"/>
                    <a:pt x="4343" y="595"/>
                  </a:cubicBezTo>
                  <a:cubicBezTo>
                    <a:pt x="1954" y="1991"/>
                    <a:pt x="0" y="5357"/>
                    <a:pt x="0" y="8117"/>
                  </a:cubicBezTo>
                  <a:cubicBezTo>
                    <a:pt x="11" y="10070"/>
                    <a:pt x="992" y="11201"/>
                    <a:pt x="2417" y="11201"/>
                  </a:cubicBezTo>
                  <a:cubicBezTo>
                    <a:pt x="3006" y="11201"/>
                    <a:pt x="3670" y="11007"/>
                    <a:pt x="4374" y="10599"/>
                  </a:cubicBezTo>
                  <a:cubicBezTo>
                    <a:pt x="6778" y="9218"/>
                    <a:pt x="8716" y="5853"/>
                    <a:pt x="8716" y="3092"/>
                  </a:cubicBezTo>
                  <a:cubicBezTo>
                    <a:pt x="8705" y="1127"/>
                    <a:pt x="7723" y="1"/>
                    <a:pt x="6296" y="1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3516D4E6-4F5D-48A5-BE57-29EE91082AA2}"/>
              </a:ext>
            </a:extLst>
          </p:cNvPr>
          <p:cNvCxnSpPr>
            <a:cxnSpLocks/>
          </p:cNvCxnSpPr>
          <p:nvPr/>
        </p:nvCxnSpPr>
        <p:spPr>
          <a:xfrm flipH="1">
            <a:off x="1190672" y="4072383"/>
            <a:ext cx="11178" cy="125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107;p24">
            <a:extLst>
              <a:ext uri="{FF2B5EF4-FFF2-40B4-BE49-F238E27FC236}">
                <a16:creationId xmlns:a16="http://schemas.microsoft.com/office/drawing/2014/main" id="{92406C3F-2BF1-4FFE-B844-458FAE1A7F12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Lưu đồ: Đĩa Từ 110">
            <a:extLst>
              <a:ext uri="{FF2B5EF4-FFF2-40B4-BE49-F238E27FC236}">
                <a16:creationId xmlns:a16="http://schemas.microsoft.com/office/drawing/2014/main" id="{D2D403A8-0427-4668-9F68-697AEBA70FB1}"/>
              </a:ext>
            </a:extLst>
          </p:cNvPr>
          <p:cNvSpPr/>
          <p:nvPr/>
        </p:nvSpPr>
        <p:spPr>
          <a:xfrm>
            <a:off x="315976" y="3624821"/>
            <a:ext cx="1803400" cy="726925"/>
          </a:xfrm>
          <a:prstGeom prst="flowChartMagneticDisk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Hình Bầu dục 111">
            <a:extLst>
              <a:ext uri="{FF2B5EF4-FFF2-40B4-BE49-F238E27FC236}">
                <a16:creationId xmlns:a16="http://schemas.microsoft.com/office/drawing/2014/main" id="{0ADDE022-3117-431E-89C9-56D20C2F8522}"/>
              </a:ext>
            </a:extLst>
          </p:cNvPr>
          <p:cNvSpPr/>
          <p:nvPr/>
        </p:nvSpPr>
        <p:spPr>
          <a:xfrm>
            <a:off x="315976" y="3554503"/>
            <a:ext cx="1803400" cy="342900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Hình Bầu dục 112">
            <a:extLst>
              <a:ext uri="{FF2B5EF4-FFF2-40B4-BE49-F238E27FC236}">
                <a16:creationId xmlns:a16="http://schemas.microsoft.com/office/drawing/2014/main" id="{1DA32442-CE1E-426A-BB36-142ABFE4E29D}"/>
              </a:ext>
            </a:extLst>
          </p:cNvPr>
          <p:cNvSpPr/>
          <p:nvPr/>
        </p:nvSpPr>
        <p:spPr>
          <a:xfrm>
            <a:off x="495558" y="3516068"/>
            <a:ext cx="1421879" cy="23918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4" name="Đường nối Thẳng 113">
            <a:extLst>
              <a:ext uri="{FF2B5EF4-FFF2-40B4-BE49-F238E27FC236}">
                <a16:creationId xmlns:a16="http://schemas.microsoft.com/office/drawing/2014/main" id="{9B452EAE-C663-429B-BEB6-C584AE1B79F9}"/>
              </a:ext>
            </a:extLst>
          </p:cNvPr>
          <p:cNvCxnSpPr>
            <a:cxnSpLocks/>
          </p:cNvCxnSpPr>
          <p:nvPr/>
        </p:nvCxnSpPr>
        <p:spPr>
          <a:xfrm>
            <a:off x="1219610" y="3417076"/>
            <a:ext cx="0" cy="274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Lưu đồ: Đĩa Từ 114">
            <a:extLst>
              <a:ext uri="{FF2B5EF4-FFF2-40B4-BE49-F238E27FC236}">
                <a16:creationId xmlns:a16="http://schemas.microsoft.com/office/drawing/2014/main" id="{040D61C0-0B03-47B6-BDDA-F9FB18C178A6}"/>
              </a:ext>
            </a:extLst>
          </p:cNvPr>
          <p:cNvSpPr/>
          <p:nvPr/>
        </p:nvSpPr>
        <p:spPr>
          <a:xfrm>
            <a:off x="510347" y="3061076"/>
            <a:ext cx="1421879" cy="566019"/>
          </a:xfrm>
          <a:prstGeom prst="flowChartMagneticDisk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Hình Bầu dục 115">
            <a:extLst>
              <a:ext uri="{FF2B5EF4-FFF2-40B4-BE49-F238E27FC236}">
                <a16:creationId xmlns:a16="http://schemas.microsoft.com/office/drawing/2014/main" id="{67FEE962-F677-4B86-B761-F499C6A8AB51}"/>
              </a:ext>
            </a:extLst>
          </p:cNvPr>
          <p:cNvSpPr/>
          <p:nvPr/>
        </p:nvSpPr>
        <p:spPr>
          <a:xfrm>
            <a:off x="508575" y="3061075"/>
            <a:ext cx="1421879" cy="239185"/>
          </a:xfrm>
          <a:prstGeom prst="ellipse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Hình Bầu dục 116">
            <a:extLst>
              <a:ext uri="{FF2B5EF4-FFF2-40B4-BE49-F238E27FC236}">
                <a16:creationId xmlns:a16="http://schemas.microsoft.com/office/drawing/2014/main" id="{9475B125-8E73-46E1-A193-A5B8AE512278}"/>
              </a:ext>
            </a:extLst>
          </p:cNvPr>
          <p:cNvSpPr/>
          <p:nvPr/>
        </p:nvSpPr>
        <p:spPr>
          <a:xfrm>
            <a:off x="694600" y="3029173"/>
            <a:ext cx="1029702" cy="165737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8" name="Đường nối Thẳng 117">
            <a:extLst>
              <a:ext uri="{FF2B5EF4-FFF2-40B4-BE49-F238E27FC236}">
                <a16:creationId xmlns:a16="http://schemas.microsoft.com/office/drawing/2014/main" id="{7A527BA4-D423-413A-86F1-323ADC295D61}"/>
              </a:ext>
            </a:extLst>
          </p:cNvPr>
          <p:cNvCxnSpPr>
            <a:cxnSpLocks/>
          </p:cNvCxnSpPr>
          <p:nvPr/>
        </p:nvCxnSpPr>
        <p:spPr>
          <a:xfrm>
            <a:off x="1209451" y="2911824"/>
            <a:ext cx="0" cy="234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Lưu đồ: Đĩa Từ 118">
            <a:extLst>
              <a:ext uri="{FF2B5EF4-FFF2-40B4-BE49-F238E27FC236}">
                <a16:creationId xmlns:a16="http://schemas.microsoft.com/office/drawing/2014/main" id="{3EF624A0-B878-4725-95DE-BAEEEB5CE623}"/>
              </a:ext>
            </a:extLst>
          </p:cNvPr>
          <p:cNvSpPr/>
          <p:nvPr/>
        </p:nvSpPr>
        <p:spPr>
          <a:xfrm>
            <a:off x="694848" y="2666082"/>
            <a:ext cx="1029702" cy="445874"/>
          </a:xfrm>
          <a:prstGeom prst="flowChartMagneticDisk">
            <a:avLst/>
          </a:prstGeom>
          <a:solidFill>
            <a:srgbClr val="45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Hình Bầu dục 119">
            <a:extLst>
              <a:ext uri="{FF2B5EF4-FFF2-40B4-BE49-F238E27FC236}">
                <a16:creationId xmlns:a16="http://schemas.microsoft.com/office/drawing/2014/main" id="{4E9DF420-E317-4234-BAA1-8305D7D0200E}"/>
              </a:ext>
            </a:extLst>
          </p:cNvPr>
          <p:cNvSpPr/>
          <p:nvPr/>
        </p:nvSpPr>
        <p:spPr>
          <a:xfrm>
            <a:off x="694848" y="2652482"/>
            <a:ext cx="1029702" cy="165737"/>
          </a:xfrm>
          <a:prstGeom prst="ellipse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5" name="Đường nối Thẳng 124">
            <a:extLst>
              <a:ext uri="{FF2B5EF4-FFF2-40B4-BE49-F238E27FC236}">
                <a16:creationId xmlns:a16="http://schemas.microsoft.com/office/drawing/2014/main" id="{8E408C50-5F2E-46C4-9AA6-A18CAE7406C3}"/>
              </a:ext>
            </a:extLst>
          </p:cNvPr>
          <p:cNvCxnSpPr>
            <a:cxnSpLocks/>
          </p:cNvCxnSpPr>
          <p:nvPr/>
        </p:nvCxnSpPr>
        <p:spPr>
          <a:xfrm>
            <a:off x="1190672" y="1189829"/>
            <a:ext cx="19027" cy="1513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Đường nối Thẳng 125">
            <a:extLst>
              <a:ext uri="{FF2B5EF4-FFF2-40B4-BE49-F238E27FC236}">
                <a16:creationId xmlns:a16="http://schemas.microsoft.com/office/drawing/2014/main" id="{CA4679B9-34F0-44F2-99C5-5974E2568BC3}"/>
              </a:ext>
            </a:extLst>
          </p:cNvPr>
          <p:cNvCxnSpPr>
            <a:cxnSpLocks/>
          </p:cNvCxnSpPr>
          <p:nvPr/>
        </p:nvCxnSpPr>
        <p:spPr>
          <a:xfrm>
            <a:off x="1217676" y="0"/>
            <a:ext cx="0" cy="546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Google Shape;107;p24">
            <a:extLst>
              <a:ext uri="{FF2B5EF4-FFF2-40B4-BE49-F238E27FC236}">
                <a16:creationId xmlns:a16="http://schemas.microsoft.com/office/drawing/2014/main" id="{23D6BA46-1576-48A9-A414-64E792133344}"/>
              </a:ext>
            </a:extLst>
          </p:cNvPr>
          <p:cNvSpPr txBox="1">
            <a:spLocks/>
          </p:cNvSpPr>
          <p:nvPr/>
        </p:nvSpPr>
        <p:spPr>
          <a:xfrm>
            <a:off x="593054" y="3633898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Create baseline</a:t>
            </a:r>
          </a:p>
        </p:txBody>
      </p:sp>
      <p:sp>
        <p:nvSpPr>
          <p:cNvPr id="128" name="Google Shape;107;p24">
            <a:extLst>
              <a:ext uri="{FF2B5EF4-FFF2-40B4-BE49-F238E27FC236}">
                <a16:creationId xmlns:a16="http://schemas.microsoft.com/office/drawing/2014/main" id="{4910E4BE-1A4C-4FE2-9BC1-2285B868B50E}"/>
              </a:ext>
            </a:extLst>
          </p:cNvPr>
          <p:cNvSpPr txBox="1">
            <a:spLocks/>
          </p:cNvSpPr>
          <p:nvPr/>
        </p:nvSpPr>
        <p:spPr>
          <a:xfrm>
            <a:off x="520951" y="2933125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Feature Selection</a:t>
            </a:r>
          </a:p>
        </p:txBody>
      </p:sp>
      <p:sp>
        <p:nvSpPr>
          <p:cNvPr id="133" name="Google Shape;107;p24">
            <a:extLst>
              <a:ext uri="{FF2B5EF4-FFF2-40B4-BE49-F238E27FC236}">
                <a16:creationId xmlns:a16="http://schemas.microsoft.com/office/drawing/2014/main" id="{677CE436-E944-410B-BD84-AD9CF532CDF1}"/>
              </a:ext>
            </a:extLst>
          </p:cNvPr>
          <p:cNvSpPr txBox="1">
            <a:spLocks/>
          </p:cNvSpPr>
          <p:nvPr/>
        </p:nvSpPr>
        <p:spPr>
          <a:xfrm>
            <a:off x="508575" y="2460901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Tunning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C07BBD3-3805-4713-9452-E476D5A53701}"/>
              </a:ext>
            </a:extLst>
          </p:cNvPr>
          <p:cNvSpPr txBox="1"/>
          <p:nvPr/>
        </p:nvSpPr>
        <p:spPr>
          <a:xfrm>
            <a:off x="2519476" y="3502718"/>
            <a:ext cx="18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5</a:t>
            </a:r>
          </a:p>
        </p:txBody>
      </p:sp>
      <p:sp>
        <p:nvSpPr>
          <p:cNvPr id="136" name="Hộp Văn bản 135">
            <a:extLst>
              <a:ext uri="{FF2B5EF4-FFF2-40B4-BE49-F238E27FC236}">
                <a16:creationId xmlns:a16="http://schemas.microsoft.com/office/drawing/2014/main" id="{1BAC73E8-741D-4997-8773-DE4349A0C5F7}"/>
              </a:ext>
            </a:extLst>
          </p:cNvPr>
          <p:cNvSpPr txBox="1"/>
          <p:nvPr/>
        </p:nvSpPr>
        <p:spPr>
          <a:xfrm>
            <a:off x="3062885" y="2524621"/>
            <a:ext cx="59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710</a:t>
            </a:r>
          </a:p>
        </p:txBody>
      </p:sp>
      <p:sp>
        <p:nvSpPr>
          <p:cNvPr id="137" name="Hộp Văn bản 136">
            <a:extLst>
              <a:ext uri="{FF2B5EF4-FFF2-40B4-BE49-F238E27FC236}">
                <a16:creationId xmlns:a16="http://schemas.microsoft.com/office/drawing/2014/main" id="{CBD9F2CF-3025-444B-A30B-EEA2488BD319}"/>
              </a:ext>
            </a:extLst>
          </p:cNvPr>
          <p:cNvSpPr txBox="1"/>
          <p:nvPr/>
        </p:nvSpPr>
        <p:spPr>
          <a:xfrm>
            <a:off x="3080768" y="2708261"/>
            <a:ext cx="48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0.5</a:t>
            </a:r>
          </a:p>
        </p:txBody>
      </p:sp>
      <p:sp>
        <p:nvSpPr>
          <p:cNvPr id="138" name="Hộp Văn bản 137">
            <a:extLst>
              <a:ext uri="{FF2B5EF4-FFF2-40B4-BE49-F238E27FC236}">
                <a16:creationId xmlns:a16="http://schemas.microsoft.com/office/drawing/2014/main" id="{5E11B2B7-6CEB-4A81-91E4-92075E48F09F}"/>
              </a:ext>
            </a:extLst>
          </p:cNvPr>
          <p:cNvSpPr txBox="1"/>
          <p:nvPr/>
        </p:nvSpPr>
        <p:spPr>
          <a:xfrm>
            <a:off x="2932966" y="2890673"/>
            <a:ext cx="48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</a:t>
            </a:r>
          </a:p>
        </p:txBody>
      </p:sp>
      <p:sp>
        <p:nvSpPr>
          <p:cNvPr id="139" name="Hộp Văn bản 138">
            <a:extLst>
              <a:ext uri="{FF2B5EF4-FFF2-40B4-BE49-F238E27FC236}">
                <a16:creationId xmlns:a16="http://schemas.microsoft.com/office/drawing/2014/main" id="{C80193DC-BA87-4EBE-AF9D-654443E60F19}"/>
              </a:ext>
            </a:extLst>
          </p:cNvPr>
          <p:cNvSpPr txBox="1"/>
          <p:nvPr/>
        </p:nvSpPr>
        <p:spPr>
          <a:xfrm>
            <a:off x="3822845" y="1506651"/>
            <a:ext cx="59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0.09</a:t>
            </a:r>
          </a:p>
        </p:txBody>
      </p:sp>
      <p:sp>
        <p:nvSpPr>
          <p:cNvPr id="140" name="Hộp Văn bản 139">
            <a:extLst>
              <a:ext uri="{FF2B5EF4-FFF2-40B4-BE49-F238E27FC236}">
                <a16:creationId xmlns:a16="http://schemas.microsoft.com/office/drawing/2014/main" id="{BBCB69CF-346E-4F96-A1CB-29286FC3C214}"/>
              </a:ext>
            </a:extLst>
          </p:cNvPr>
          <p:cNvSpPr txBox="1"/>
          <p:nvPr/>
        </p:nvSpPr>
        <p:spPr>
          <a:xfrm>
            <a:off x="4286420" y="1712293"/>
            <a:ext cx="48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0.0</a:t>
            </a:r>
          </a:p>
        </p:txBody>
      </p:sp>
      <p:sp>
        <p:nvSpPr>
          <p:cNvPr id="141" name="Hộp Văn bản 140">
            <a:extLst>
              <a:ext uri="{FF2B5EF4-FFF2-40B4-BE49-F238E27FC236}">
                <a16:creationId xmlns:a16="http://schemas.microsoft.com/office/drawing/2014/main" id="{E9E49C65-9875-4063-8725-442A5FC1D42E}"/>
              </a:ext>
            </a:extLst>
          </p:cNvPr>
          <p:cNvSpPr txBox="1"/>
          <p:nvPr/>
        </p:nvSpPr>
        <p:spPr>
          <a:xfrm>
            <a:off x="4160444" y="1904473"/>
            <a:ext cx="48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7517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" grpId="0"/>
      <p:bldP spid="763" grpId="0"/>
      <p:bldP spid="764" grpId="0"/>
      <p:bldP spid="765" grpId="0"/>
      <p:bldP spid="766" grpId="0"/>
      <p:bldP spid="767" grpId="0"/>
      <p:bldP spid="4" grpId="0"/>
      <p:bldP spid="136" grpId="0"/>
      <p:bldP spid="137" grpId="0"/>
      <p:bldP spid="138" grpId="0"/>
      <p:bldP spid="139" grpId="0"/>
      <p:bldP spid="140" grpId="0"/>
      <p:bldP spid="1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ctrTitle" idx="8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89" name="Google Shape;189;p27">
            <a:hlinkClick r:id="" action="ppaction://noaction"/>
          </p:cNvPr>
          <p:cNvSpPr txBox="1">
            <a:spLocks noGrp="1"/>
          </p:cNvSpPr>
          <p:nvPr>
            <p:ph type="ctrTitle" idx="2"/>
          </p:nvPr>
        </p:nvSpPr>
        <p:spPr>
          <a:xfrm>
            <a:off x="4904186" y="187809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APPROACHES</a:t>
            </a:r>
            <a:endParaRPr dirty="0"/>
          </a:p>
        </p:txBody>
      </p:sp>
      <p:sp>
        <p:nvSpPr>
          <p:cNvPr id="190" name="Google Shape;190;p27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2826146" y="7275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2826146" y="11426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and Data set discription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3"/>
          </p:nvPr>
        </p:nvSpPr>
        <p:spPr>
          <a:xfrm>
            <a:off x="4904186" y="229124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 and approaches introduction</a:t>
            </a:r>
            <a:endParaRPr dirty="0"/>
          </a:p>
        </p:txBody>
      </p:sp>
      <p:sp>
        <p:nvSpPr>
          <p:cNvPr id="195" name="Google Shape;195;p27">
            <a:hlinkClick r:id="" action="ppaction://noaction"/>
          </p:cNvPr>
          <p:cNvSpPr txBox="1">
            <a:spLocks noGrp="1"/>
          </p:cNvSpPr>
          <p:nvPr>
            <p:ph type="ctrTitle" idx="6"/>
          </p:nvPr>
        </p:nvSpPr>
        <p:spPr>
          <a:xfrm>
            <a:off x="6814932" y="299381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</a:t>
            </a:r>
            <a:endParaRPr dirty="0"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7"/>
          </p:nvPr>
        </p:nvSpPr>
        <p:spPr>
          <a:xfrm>
            <a:off x="6814932" y="3408859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</a:t>
            </a:r>
            <a:endParaRPr dirty="0"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l="-5163" r="-5163"/>
          <a:stretch/>
        </p:blipFill>
        <p:spPr>
          <a:xfrm>
            <a:off x="2087338" y="1074375"/>
            <a:ext cx="627975" cy="11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l="-6985" r="-6974"/>
          <a:stretch/>
        </p:blipFill>
        <p:spPr>
          <a:xfrm>
            <a:off x="4171731" y="2166991"/>
            <a:ext cx="587575" cy="1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 rotWithShape="1">
          <a:blip r:embed="rId5">
            <a:alphaModFix/>
          </a:blip>
          <a:srcRect l="-17075" r="-17062"/>
          <a:stretch/>
        </p:blipFill>
        <p:spPr>
          <a:xfrm>
            <a:off x="6055457" y="3282710"/>
            <a:ext cx="759475" cy="1209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8DD44B6D-C22F-4816-94A3-3C1B4430E751}"/>
              </a:ext>
            </a:extLst>
          </p:cNvPr>
          <p:cNvCxnSpPr>
            <a:cxnSpLocks/>
          </p:cNvCxnSpPr>
          <p:nvPr/>
        </p:nvCxnSpPr>
        <p:spPr>
          <a:xfrm>
            <a:off x="2413591" y="2503738"/>
            <a:ext cx="0" cy="302519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B5D5927A-461D-40D6-959E-7A4DF449CE0E}"/>
              </a:ext>
            </a:extLst>
          </p:cNvPr>
          <p:cNvCxnSpPr>
            <a:cxnSpLocks/>
          </p:cNvCxnSpPr>
          <p:nvPr/>
        </p:nvCxnSpPr>
        <p:spPr>
          <a:xfrm>
            <a:off x="4469218" y="3475913"/>
            <a:ext cx="0" cy="23815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DB2342EF-B5D9-410F-8C7B-C0D4CBE25D34}"/>
              </a:ext>
            </a:extLst>
          </p:cNvPr>
          <p:cNvCxnSpPr>
            <a:cxnSpLocks/>
          </p:cNvCxnSpPr>
          <p:nvPr/>
        </p:nvCxnSpPr>
        <p:spPr>
          <a:xfrm>
            <a:off x="6468138" y="4556059"/>
            <a:ext cx="0" cy="198827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6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0" grpId="0"/>
      <p:bldP spid="191" grpId="0" build="p"/>
      <p:bldP spid="192" grpId="0" build="p"/>
      <p:bldP spid="195" grpId="0"/>
      <p:bldP spid="19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22B7905B-4814-4944-861F-67612413AF41}"/>
              </a:ext>
            </a:extLst>
          </p:cNvPr>
          <p:cNvCxnSpPr>
            <a:cxnSpLocks/>
          </p:cNvCxnSpPr>
          <p:nvPr/>
        </p:nvCxnSpPr>
        <p:spPr>
          <a:xfrm flipH="1">
            <a:off x="1190672" y="4072383"/>
            <a:ext cx="11178" cy="125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TRAINING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91E7A99A-62D2-45D4-8A7F-A6905FAFBDA4}"/>
              </a:ext>
            </a:extLst>
          </p:cNvPr>
          <p:cNvSpPr/>
          <p:nvPr/>
        </p:nvSpPr>
        <p:spPr>
          <a:xfrm>
            <a:off x="4003733" y="3737261"/>
            <a:ext cx="1052623" cy="3040891"/>
          </a:xfrm>
          <a:prstGeom prst="rect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AD9F40EB-A105-4E0C-9718-BA004C3AC6F9}"/>
              </a:ext>
            </a:extLst>
          </p:cNvPr>
          <p:cNvSpPr/>
          <p:nvPr/>
        </p:nvSpPr>
        <p:spPr>
          <a:xfrm>
            <a:off x="4005505" y="3535232"/>
            <a:ext cx="1052623" cy="392076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2" name="Hình chữ nhật 171">
            <a:extLst>
              <a:ext uri="{FF2B5EF4-FFF2-40B4-BE49-F238E27FC236}">
                <a16:creationId xmlns:a16="http://schemas.microsoft.com/office/drawing/2014/main" id="{EF3F8B55-D747-4A84-96AE-53EB1A35EEFC}"/>
              </a:ext>
            </a:extLst>
          </p:cNvPr>
          <p:cNvSpPr/>
          <p:nvPr/>
        </p:nvSpPr>
        <p:spPr>
          <a:xfrm>
            <a:off x="5779394" y="3091723"/>
            <a:ext cx="1052623" cy="3040891"/>
          </a:xfrm>
          <a:prstGeom prst="rect">
            <a:avLst/>
          </a:prstGeom>
          <a:solidFill>
            <a:srgbClr val="45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3" name="Hình Bầu dục 172">
            <a:extLst>
              <a:ext uri="{FF2B5EF4-FFF2-40B4-BE49-F238E27FC236}">
                <a16:creationId xmlns:a16="http://schemas.microsoft.com/office/drawing/2014/main" id="{1B25C608-5339-4735-9EA1-C3F48EE6C5FD}"/>
              </a:ext>
            </a:extLst>
          </p:cNvPr>
          <p:cNvSpPr/>
          <p:nvPr/>
        </p:nvSpPr>
        <p:spPr>
          <a:xfrm>
            <a:off x="5779393" y="2895685"/>
            <a:ext cx="1052623" cy="392076"/>
          </a:xfrm>
          <a:prstGeom prst="ellipse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4" name="Hình chữ nhật 173">
            <a:extLst>
              <a:ext uri="{FF2B5EF4-FFF2-40B4-BE49-F238E27FC236}">
                <a16:creationId xmlns:a16="http://schemas.microsoft.com/office/drawing/2014/main" id="{0BF5BD45-3920-4B11-AB0D-8427E0502D12}"/>
              </a:ext>
            </a:extLst>
          </p:cNvPr>
          <p:cNvSpPr/>
          <p:nvPr/>
        </p:nvSpPr>
        <p:spPr>
          <a:xfrm>
            <a:off x="7469371" y="2096362"/>
            <a:ext cx="1052623" cy="3040891"/>
          </a:xfrm>
          <a:prstGeom prst="rect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Hình Bầu dục 174">
            <a:extLst>
              <a:ext uri="{FF2B5EF4-FFF2-40B4-BE49-F238E27FC236}">
                <a16:creationId xmlns:a16="http://schemas.microsoft.com/office/drawing/2014/main" id="{36AF89A7-DB66-4C95-B0CE-BF1064C3B041}"/>
              </a:ext>
            </a:extLst>
          </p:cNvPr>
          <p:cNvSpPr/>
          <p:nvPr/>
        </p:nvSpPr>
        <p:spPr>
          <a:xfrm>
            <a:off x="7469371" y="1900324"/>
            <a:ext cx="1052623" cy="392076"/>
          </a:xfrm>
          <a:prstGeom prst="ellips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Lưu đồ: Đĩa Từ 3">
            <a:extLst>
              <a:ext uri="{FF2B5EF4-FFF2-40B4-BE49-F238E27FC236}">
                <a16:creationId xmlns:a16="http://schemas.microsoft.com/office/drawing/2014/main" id="{A68BB07E-42BD-4F7A-A123-85BA232E74CC}"/>
              </a:ext>
            </a:extLst>
          </p:cNvPr>
          <p:cNvSpPr/>
          <p:nvPr/>
        </p:nvSpPr>
        <p:spPr>
          <a:xfrm>
            <a:off x="315976" y="3624821"/>
            <a:ext cx="1803400" cy="726925"/>
          </a:xfrm>
          <a:prstGeom prst="flowChartMagneticDisk">
            <a:avLst/>
          </a:prstGeom>
          <a:solidFill>
            <a:srgbClr val="A7C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A14E3BBF-BEFC-49AD-9A03-F434B78112C7}"/>
              </a:ext>
            </a:extLst>
          </p:cNvPr>
          <p:cNvSpPr/>
          <p:nvPr/>
        </p:nvSpPr>
        <p:spPr>
          <a:xfrm>
            <a:off x="315976" y="3554503"/>
            <a:ext cx="1803400" cy="342900"/>
          </a:xfrm>
          <a:prstGeom prst="ellips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Hình Bầu dục 65">
            <a:extLst>
              <a:ext uri="{FF2B5EF4-FFF2-40B4-BE49-F238E27FC236}">
                <a16:creationId xmlns:a16="http://schemas.microsoft.com/office/drawing/2014/main" id="{E07955E1-5AC1-4655-8D14-AE3E478295D8}"/>
              </a:ext>
            </a:extLst>
          </p:cNvPr>
          <p:cNvSpPr/>
          <p:nvPr/>
        </p:nvSpPr>
        <p:spPr>
          <a:xfrm>
            <a:off x="495558" y="3516068"/>
            <a:ext cx="1421879" cy="23918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F94C0498-FC96-40E3-AF57-D1C09B2EF94A}"/>
              </a:ext>
            </a:extLst>
          </p:cNvPr>
          <p:cNvCxnSpPr>
            <a:cxnSpLocks/>
          </p:cNvCxnSpPr>
          <p:nvPr/>
        </p:nvCxnSpPr>
        <p:spPr>
          <a:xfrm>
            <a:off x="1219610" y="3417076"/>
            <a:ext cx="0" cy="274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ưu đồ: Đĩa Từ 17">
            <a:extLst>
              <a:ext uri="{FF2B5EF4-FFF2-40B4-BE49-F238E27FC236}">
                <a16:creationId xmlns:a16="http://schemas.microsoft.com/office/drawing/2014/main" id="{4EB4E505-B88E-4421-884D-85F809EB4845}"/>
              </a:ext>
            </a:extLst>
          </p:cNvPr>
          <p:cNvSpPr/>
          <p:nvPr/>
        </p:nvSpPr>
        <p:spPr>
          <a:xfrm>
            <a:off x="510347" y="3061076"/>
            <a:ext cx="1421879" cy="566019"/>
          </a:xfrm>
          <a:prstGeom prst="flowChartMagneticDisk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F12A9427-23FD-41ED-975B-7C0DAF2BB9EB}"/>
              </a:ext>
            </a:extLst>
          </p:cNvPr>
          <p:cNvSpPr/>
          <p:nvPr/>
        </p:nvSpPr>
        <p:spPr>
          <a:xfrm>
            <a:off x="508575" y="3061075"/>
            <a:ext cx="1421879" cy="239185"/>
          </a:xfrm>
          <a:prstGeom prst="ellipse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Hình Bầu dục 66">
            <a:extLst>
              <a:ext uri="{FF2B5EF4-FFF2-40B4-BE49-F238E27FC236}">
                <a16:creationId xmlns:a16="http://schemas.microsoft.com/office/drawing/2014/main" id="{669CE318-0C38-4B74-8539-519E875BF0C8}"/>
              </a:ext>
            </a:extLst>
          </p:cNvPr>
          <p:cNvSpPr/>
          <p:nvPr/>
        </p:nvSpPr>
        <p:spPr>
          <a:xfrm>
            <a:off x="694600" y="3029173"/>
            <a:ext cx="1029702" cy="165737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AFB02C3A-47BF-48CA-8472-2CF18279F1DE}"/>
              </a:ext>
            </a:extLst>
          </p:cNvPr>
          <p:cNvCxnSpPr>
            <a:cxnSpLocks/>
          </p:cNvCxnSpPr>
          <p:nvPr/>
        </p:nvCxnSpPr>
        <p:spPr>
          <a:xfrm>
            <a:off x="1209451" y="2911824"/>
            <a:ext cx="0" cy="234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ưu đồ: Đĩa Từ 57">
            <a:extLst>
              <a:ext uri="{FF2B5EF4-FFF2-40B4-BE49-F238E27FC236}">
                <a16:creationId xmlns:a16="http://schemas.microsoft.com/office/drawing/2014/main" id="{C41D18F9-4371-4826-8EE9-1E03C67FAA99}"/>
              </a:ext>
            </a:extLst>
          </p:cNvPr>
          <p:cNvSpPr/>
          <p:nvPr/>
        </p:nvSpPr>
        <p:spPr>
          <a:xfrm>
            <a:off x="694848" y="2666082"/>
            <a:ext cx="1029702" cy="445874"/>
          </a:xfrm>
          <a:prstGeom prst="flowChartMagneticDisk">
            <a:avLst/>
          </a:prstGeom>
          <a:solidFill>
            <a:srgbClr val="45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6202DE1E-9A8E-4217-B0B8-E7ED43B4FB4A}"/>
              </a:ext>
            </a:extLst>
          </p:cNvPr>
          <p:cNvSpPr/>
          <p:nvPr/>
        </p:nvSpPr>
        <p:spPr>
          <a:xfrm>
            <a:off x="694848" y="2652482"/>
            <a:ext cx="1029702" cy="165737"/>
          </a:xfrm>
          <a:prstGeom prst="ellipse">
            <a:avLst/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Hình Bầu dục 67">
            <a:extLst>
              <a:ext uri="{FF2B5EF4-FFF2-40B4-BE49-F238E27FC236}">
                <a16:creationId xmlns:a16="http://schemas.microsoft.com/office/drawing/2014/main" id="{CCF4AD22-A678-4B21-9517-B305B6717B21}"/>
              </a:ext>
            </a:extLst>
          </p:cNvPr>
          <p:cNvSpPr/>
          <p:nvPr/>
        </p:nvSpPr>
        <p:spPr>
          <a:xfrm>
            <a:off x="869307" y="2631609"/>
            <a:ext cx="702393" cy="112467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2EEFC433-CEF7-4747-9D16-C89EDF66867B}"/>
              </a:ext>
            </a:extLst>
          </p:cNvPr>
          <p:cNvCxnSpPr>
            <a:cxnSpLocks/>
          </p:cNvCxnSpPr>
          <p:nvPr/>
        </p:nvCxnSpPr>
        <p:spPr>
          <a:xfrm>
            <a:off x="1201850" y="2613135"/>
            <a:ext cx="4647" cy="119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ưu đồ: Đĩa Từ 63">
            <a:extLst>
              <a:ext uri="{FF2B5EF4-FFF2-40B4-BE49-F238E27FC236}">
                <a16:creationId xmlns:a16="http://schemas.microsoft.com/office/drawing/2014/main" id="{F33DB3E0-FCF6-4188-9DA1-29E2F04932FD}"/>
              </a:ext>
            </a:extLst>
          </p:cNvPr>
          <p:cNvSpPr/>
          <p:nvPr/>
        </p:nvSpPr>
        <p:spPr>
          <a:xfrm>
            <a:off x="855302" y="2376318"/>
            <a:ext cx="702393" cy="302564"/>
          </a:xfrm>
          <a:prstGeom prst="flowChartMagneticDisk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Hình Bầu dục 64">
            <a:extLst>
              <a:ext uri="{FF2B5EF4-FFF2-40B4-BE49-F238E27FC236}">
                <a16:creationId xmlns:a16="http://schemas.microsoft.com/office/drawing/2014/main" id="{5EDF06F4-D121-40B2-9107-3FCEE8DB601A}"/>
              </a:ext>
            </a:extLst>
          </p:cNvPr>
          <p:cNvSpPr/>
          <p:nvPr/>
        </p:nvSpPr>
        <p:spPr>
          <a:xfrm>
            <a:off x="855302" y="2349535"/>
            <a:ext cx="702393" cy="112467"/>
          </a:xfrm>
          <a:prstGeom prst="ellips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91ED1219-B58D-42E9-B4BA-B5F45491C9D6}"/>
              </a:ext>
            </a:extLst>
          </p:cNvPr>
          <p:cNvCxnSpPr>
            <a:cxnSpLocks/>
          </p:cNvCxnSpPr>
          <p:nvPr/>
        </p:nvCxnSpPr>
        <p:spPr>
          <a:xfrm flipH="1">
            <a:off x="1206499" y="1207325"/>
            <a:ext cx="11177" cy="11860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5AC79315-FC7F-405E-BB01-E8368F1A7CEC}"/>
              </a:ext>
            </a:extLst>
          </p:cNvPr>
          <p:cNvCxnSpPr>
            <a:cxnSpLocks/>
          </p:cNvCxnSpPr>
          <p:nvPr/>
        </p:nvCxnSpPr>
        <p:spPr>
          <a:xfrm>
            <a:off x="1217676" y="0"/>
            <a:ext cx="0" cy="546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107;p24">
            <a:extLst>
              <a:ext uri="{FF2B5EF4-FFF2-40B4-BE49-F238E27FC236}">
                <a16:creationId xmlns:a16="http://schemas.microsoft.com/office/drawing/2014/main" id="{91437353-16C4-4FDF-9E68-8C7151BAA285}"/>
              </a:ext>
            </a:extLst>
          </p:cNvPr>
          <p:cNvSpPr txBox="1">
            <a:spLocks/>
          </p:cNvSpPr>
          <p:nvPr/>
        </p:nvSpPr>
        <p:spPr>
          <a:xfrm>
            <a:off x="593054" y="3633898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Create baseline</a:t>
            </a:r>
          </a:p>
        </p:txBody>
      </p:sp>
      <p:sp>
        <p:nvSpPr>
          <p:cNvPr id="88" name="Google Shape;107;p24">
            <a:extLst>
              <a:ext uri="{FF2B5EF4-FFF2-40B4-BE49-F238E27FC236}">
                <a16:creationId xmlns:a16="http://schemas.microsoft.com/office/drawing/2014/main" id="{A3E7F1F8-8EF2-4D31-953D-F7370A6C1827}"/>
              </a:ext>
            </a:extLst>
          </p:cNvPr>
          <p:cNvSpPr txBox="1">
            <a:spLocks/>
          </p:cNvSpPr>
          <p:nvPr/>
        </p:nvSpPr>
        <p:spPr>
          <a:xfrm>
            <a:off x="520951" y="2933125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Feature Selection</a:t>
            </a:r>
          </a:p>
        </p:txBody>
      </p:sp>
      <p:sp>
        <p:nvSpPr>
          <p:cNvPr id="89" name="Google Shape;107;p24">
            <a:extLst>
              <a:ext uri="{FF2B5EF4-FFF2-40B4-BE49-F238E27FC236}">
                <a16:creationId xmlns:a16="http://schemas.microsoft.com/office/drawing/2014/main" id="{70DED998-9F0A-4D17-959B-CA371B72E77E}"/>
              </a:ext>
            </a:extLst>
          </p:cNvPr>
          <p:cNvSpPr txBox="1">
            <a:spLocks/>
          </p:cNvSpPr>
          <p:nvPr/>
        </p:nvSpPr>
        <p:spPr>
          <a:xfrm>
            <a:off x="508575" y="2460901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Tunning</a:t>
            </a:r>
          </a:p>
        </p:txBody>
      </p:sp>
      <p:sp>
        <p:nvSpPr>
          <p:cNvPr id="90" name="Google Shape;107;p24">
            <a:extLst>
              <a:ext uri="{FF2B5EF4-FFF2-40B4-BE49-F238E27FC236}">
                <a16:creationId xmlns:a16="http://schemas.microsoft.com/office/drawing/2014/main" id="{44AD9F10-2A38-4C26-92B5-F558C66349E0}"/>
              </a:ext>
            </a:extLst>
          </p:cNvPr>
          <p:cNvSpPr txBox="1">
            <a:spLocks/>
          </p:cNvSpPr>
          <p:nvPr/>
        </p:nvSpPr>
        <p:spPr>
          <a:xfrm>
            <a:off x="468648" y="2093367"/>
            <a:ext cx="1481606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Final</a:t>
            </a:r>
          </a:p>
        </p:txBody>
      </p: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CCC3D7B0-4267-41E2-BAAF-6BDACC0E22BC}"/>
              </a:ext>
            </a:extLst>
          </p:cNvPr>
          <p:cNvCxnSpPr/>
          <p:nvPr/>
        </p:nvCxnSpPr>
        <p:spPr>
          <a:xfrm>
            <a:off x="4495800" y="0"/>
            <a:ext cx="0" cy="3737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07;p24">
            <a:extLst>
              <a:ext uri="{FF2B5EF4-FFF2-40B4-BE49-F238E27FC236}">
                <a16:creationId xmlns:a16="http://schemas.microsoft.com/office/drawing/2014/main" id="{813AABC5-9638-4229-8484-0864A8FE1F14}"/>
              </a:ext>
            </a:extLst>
          </p:cNvPr>
          <p:cNvSpPr txBox="1">
            <a:spLocks/>
          </p:cNvSpPr>
          <p:nvPr/>
        </p:nvSpPr>
        <p:spPr>
          <a:xfrm>
            <a:off x="3861344" y="2292400"/>
            <a:ext cx="1337400" cy="418467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Decision Tree</a:t>
            </a:r>
          </a:p>
        </p:txBody>
      </p:sp>
      <p:sp>
        <p:nvSpPr>
          <p:cNvPr id="187" name="Hình chữ nhật 186">
            <a:extLst>
              <a:ext uri="{FF2B5EF4-FFF2-40B4-BE49-F238E27FC236}">
                <a16:creationId xmlns:a16="http://schemas.microsoft.com/office/drawing/2014/main" id="{5E6CBC39-5EAD-46AE-BF67-0C7D79E7FB4E}"/>
              </a:ext>
            </a:extLst>
          </p:cNvPr>
          <p:cNvSpPr/>
          <p:nvPr/>
        </p:nvSpPr>
        <p:spPr>
          <a:xfrm>
            <a:off x="3719576" y="2816713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0.85</a:t>
            </a:r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1FD8847B-AA82-4ABC-B6D5-0CE2127CA1C1}"/>
              </a:ext>
            </a:extLst>
          </p:cNvPr>
          <p:cNvCxnSpPr>
            <a:cxnSpLocks/>
          </p:cNvCxnSpPr>
          <p:nvPr/>
        </p:nvCxnSpPr>
        <p:spPr>
          <a:xfrm>
            <a:off x="6299200" y="-101600"/>
            <a:ext cx="5907" cy="3185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Hình chữ nhật 187">
            <a:extLst>
              <a:ext uri="{FF2B5EF4-FFF2-40B4-BE49-F238E27FC236}">
                <a16:creationId xmlns:a16="http://schemas.microsoft.com/office/drawing/2014/main" id="{CAF2EE5F-2856-4412-909C-4418E371F5A7}"/>
              </a:ext>
            </a:extLst>
          </p:cNvPr>
          <p:cNvSpPr/>
          <p:nvPr/>
        </p:nvSpPr>
        <p:spPr>
          <a:xfrm>
            <a:off x="5494351" y="2109133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0.98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0.90</a:t>
            </a:r>
          </a:p>
        </p:txBody>
      </p:sp>
      <p:sp>
        <p:nvSpPr>
          <p:cNvPr id="37" name="Google Shape;107;p24">
            <a:extLst>
              <a:ext uri="{FF2B5EF4-FFF2-40B4-BE49-F238E27FC236}">
                <a16:creationId xmlns:a16="http://schemas.microsoft.com/office/drawing/2014/main" id="{E043684B-2F9F-4481-98A3-81A9B006B42F}"/>
              </a:ext>
            </a:extLst>
          </p:cNvPr>
          <p:cNvSpPr txBox="1">
            <a:spLocks/>
          </p:cNvSpPr>
          <p:nvPr/>
        </p:nvSpPr>
        <p:spPr>
          <a:xfrm>
            <a:off x="5596801" y="1591139"/>
            <a:ext cx="1337400" cy="418467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Random Forest</a:t>
            </a:r>
          </a:p>
        </p:txBody>
      </p: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852E376A-89FD-4C04-84F1-CF960BE6834D}"/>
              </a:ext>
            </a:extLst>
          </p:cNvPr>
          <p:cNvCxnSpPr>
            <a:cxnSpLocks/>
          </p:cNvCxnSpPr>
          <p:nvPr/>
        </p:nvCxnSpPr>
        <p:spPr>
          <a:xfrm>
            <a:off x="7988300" y="-101600"/>
            <a:ext cx="7381" cy="22107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Hình chữ nhật 188">
            <a:extLst>
              <a:ext uri="{FF2B5EF4-FFF2-40B4-BE49-F238E27FC236}">
                <a16:creationId xmlns:a16="http://schemas.microsoft.com/office/drawing/2014/main" id="{54020F8C-FF4C-4093-A68D-8E28C1C357FB}"/>
              </a:ext>
            </a:extLst>
          </p:cNvPr>
          <p:cNvSpPr/>
          <p:nvPr/>
        </p:nvSpPr>
        <p:spPr>
          <a:xfrm>
            <a:off x="7228055" y="1041165"/>
            <a:ext cx="1535253" cy="566019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 0.98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0.91</a:t>
            </a:r>
          </a:p>
        </p:txBody>
      </p:sp>
      <p:sp>
        <p:nvSpPr>
          <p:cNvPr id="38" name="Google Shape;107;p24">
            <a:extLst>
              <a:ext uri="{FF2B5EF4-FFF2-40B4-BE49-F238E27FC236}">
                <a16:creationId xmlns:a16="http://schemas.microsoft.com/office/drawing/2014/main" id="{19F9CB81-233E-4111-80A5-01E576869C25}"/>
              </a:ext>
            </a:extLst>
          </p:cNvPr>
          <p:cNvSpPr txBox="1">
            <a:spLocks/>
          </p:cNvSpPr>
          <p:nvPr/>
        </p:nvSpPr>
        <p:spPr>
          <a:xfrm>
            <a:off x="7319600" y="538791"/>
            <a:ext cx="1337400" cy="418467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  <a:latin typeface="Lato Light" panose="020F0302020204030203" charset="0"/>
              </a:rPr>
              <a:t>XGBoost</a:t>
            </a:r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249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ROUND</a:t>
            </a:r>
            <a:endParaRPr dirty="0"/>
          </a:p>
        </p:txBody>
      </p:sp>
      <p:sp>
        <p:nvSpPr>
          <p:cNvPr id="438" name="Google Shape;438;p44"/>
          <p:cNvSpPr txBox="1">
            <a:spLocks noGrp="1"/>
          </p:cNvSpPr>
          <p:nvPr>
            <p:ph type="title" idx="2"/>
          </p:nvPr>
        </p:nvSpPr>
        <p:spPr>
          <a:xfrm>
            <a:off x="2344950" y="12009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 1</a:t>
            </a:r>
            <a:endParaRPr dirty="0"/>
          </a:p>
        </p:txBody>
      </p:sp>
      <p:sp>
        <p:nvSpPr>
          <p:cNvPr id="439" name="Google Shape;439;p44"/>
          <p:cNvSpPr txBox="1">
            <a:spLocks noGrp="1"/>
          </p:cNvSpPr>
          <p:nvPr>
            <p:ph type="subTitle" idx="1"/>
          </p:nvPr>
        </p:nvSpPr>
        <p:spPr>
          <a:xfrm>
            <a:off x="1705475" y="14386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Data Process</a:t>
            </a:r>
          </a:p>
        </p:txBody>
      </p:sp>
      <p:sp>
        <p:nvSpPr>
          <p:cNvPr id="440" name="Google Shape;440;p44"/>
          <p:cNvSpPr txBox="1">
            <a:spLocks noGrp="1"/>
          </p:cNvSpPr>
          <p:nvPr>
            <p:ph type="title" idx="3"/>
          </p:nvPr>
        </p:nvSpPr>
        <p:spPr>
          <a:xfrm>
            <a:off x="2344950" y="20391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4"/>
          </p:nvPr>
        </p:nvSpPr>
        <p:spPr>
          <a:xfrm>
            <a:off x="1705617" y="22768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sp>
        <p:nvSpPr>
          <p:cNvPr id="442" name="Google Shape;442;p44"/>
          <p:cNvSpPr txBox="1">
            <a:spLocks noGrp="1"/>
          </p:cNvSpPr>
          <p:nvPr>
            <p:ph type="title" idx="5"/>
          </p:nvPr>
        </p:nvSpPr>
        <p:spPr>
          <a:xfrm>
            <a:off x="2344950" y="28773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</a:t>
            </a:r>
            <a:endParaRPr/>
          </a:p>
        </p:txBody>
      </p:sp>
      <p:sp>
        <p:nvSpPr>
          <p:cNvPr id="443" name="Google Shape;443;p44"/>
          <p:cNvSpPr txBox="1">
            <a:spLocks noGrp="1"/>
          </p:cNvSpPr>
          <p:nvPr>
            <p:ph type="subTitle" idx="6"/>
          </p:nvPr>
        </p:nvSpPr>
        <p:spPr>
          <a:xfrm>
            <a:off x="1705617" y="31150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Ridge Regression</a:t>
            </a:r>
            <a:endParaRPr dirty="0"/>
          </a:p>
        </p:txBody>
      </p:sp>
      <p:sp>
        <p:nvSpPr>
          <p:cNvPr id="444" name="Google Shape;444;p44"/>
          <p:cNvSpPr txBox="1">
            <a:spLocks noGrp="1"/>
          </p:cNvSpPr>
          <p:nvPr>
            <p:ph type="title" idx="7"/>
          </p:nvPr>
        </p:nvSpPr>
        <p:spPr>
          <a:xfrm>
            <a:off x="2344950" y="37155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</a:t>
            </a:r>
            <a:endParaRPr/>
          </a:p>
        </p:txBody>
      </p:sp>
      <p:sp>
        <p:nvSpPr>
          <p:cNvPr id="445" name="Google Shape;445;p44"/>
          <p:cNvSpPr txBox="1">
            <a:spLocks noGrp="1"/>
          </p:cNvSpPr>
          <p:nvPr>
            <p:ph type="subTitle" idx="8"/>
          </p:nvPr>
        </p:nvSpPr>
        <p:spPr>
          <a:xfrm>
            <a:off x="1705617" y="39532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KNN</a:t>
            </a:r>
            <a:endParaRPr dirty="0"/>
          </a:p>
        </p:txBody>
      </p:sp>
      <p:cxnSp>
        <p:nvCxnSpPr>
          <p:cNvPr id="446" name="Google Shape;446;p44"/>
          <p:cNvCxnSpPr/>
          <p:nvPr/>
        </p:nvCxnSpPr>
        <p:spPr>
          <a:xfrm flipH="1">
            <a:off x="4333875" y="-66675"/>
            <a:ext cx="2038200" cy="99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4"/>
          <p:cNvCxnSpPr/>
          <p:nvPr/>
        </p:nvCxnSpPr>
        <p:spPr>
          <a:xfrm>
            <a:off x="4333875" y="923925"/>
            <a:ext cx="2781300" cy="142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4"/>
          <p:cNvCxnSpPr/>
          <p:nvPr/>
        </p:nvCxnSpPr>
        <p:spPr>
          <a:xfrm flipH="1">
            <a:off x="5362575" y="2362200"/>
            <a:ext cx="1638300" cy="92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44"/>
          <p:cNvCxnSpPr/>
          <p:nvPr/>
        </p:nvCxnSpPr>
        <p:spPr>
          <a:xfrm>
            <a:off x="5310659" y="3057525"/>
            <a:ext cx="5200800" cy="2781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4"/>
          <p:cNvGrpSpPr/>
          <p:nvPr/>
        </p:nvGrpSpPr>
        <p:grpSpPr>
          <a:xfrm>
            <a:off x="4556712" y="1152010"/>
            <a:ext cx="3490197" cy="3344383"/>
            <a:chOff x="1077075" y="238125"/>
            <a:chExt cx="5446625" cy="5219075"/>
          </a:xfrm>
        </p:grpSpPr>
        <p:sp>
          <p:nvSpPr>
            <p:cNvPr id="451" name="Google Shape;451;p44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3213950" y="2163275"/>
              <a:ext cx="3309750" cy="3293925"/>
            </a:xfrm>
            <a:custGeom>
              <a:avLst/>
              <a:gdLst/>
              <a:ahLst/>
              <a:cxnLst/>
              <a:rect l="l" t="t" r="r" b="b"/>
              <a:pathLst>
                <a:path w="132390" h="131757" extrusionOk="0">
                  <a:moveTo>
                    <a:pt x="66176" y="1"/>
                  </a:moveTo>
                  <a:lnTo>
                    <a:pt x="61701" y="2612"/>
                  </a:lnTo>
                  <a:lnTo>
                    <a:pt x="61817" y="2670"/>
                  </a:lnTo>
                  <a:lnTo>
                    <a:pt x="327" y="93157"/>
                  </a:lnTo>
                  <a:lnTo>
                    <a:pt x="0" y="93330"/>
                  </a:lnTo>
                  <a:lnTo>
                    <a:pt x="135" y="93407"/>
                  </a:lnTo>
                  <a:lnTo>
                    <a:pt x="0" y="93618"/>
                  </a:lnTo>
                  <a:lnTo>
                    <a:pt x="66195" y="131757"/>
                  </a:lnTo>
                  <a:lnTo>
                    <a:pt x="66368" y="131641"/>
                  </a:lnTo>
                  <a:lnTo>
                    <a:pt x="66406" y="131680"/>
                  </a:lnTo>
                  <a:lnTo>
                    <a:pt x="75643" y="126322"/>
                  </a:lnTo>
                  <a:lnTo>
                    <a:pt x="132390" y="93618"/>
                  </a:lnTo>
                  <a:lnTo>
                    <a:pt x="132255" y="93407"/>
                  </a:lnTo>
                  <a:lnTo>
                    <a:pt x="132390" y="93330"/>
                  </a:lnTo>
                  <a:lnTo>
                    <a:pt x="132083" y="93157"/>
                  </a:lnTo>
                  <a:lnTo>
                    <a:pt x="70689" y="2612"/>
                  </a:lnTo>
                  <a:lnTo>
                    <a:pt x="66176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3834700" y="1515625"/>
              <a:ext cx="1860375" cy="1077850"/>
            </a:xfrm>
            <a:custGeom>
              <a:avLst/>
              <a:gdLst/>
              <a:ahLst/>
              <a:cxnLst/>
              <a:rect l="l" t="t" r="r" b="b"/>
              <a:pathLst>
                <a:path w="74415" h="43114" extrusionOk="0">
                  <a:moveTo>
                    <a:pt x="37083" y="1"/>
                  </a:moveTo>
                  <a:lnTo>
                    <a:pt x="0" y="21567"/>
                  </a:lnTo>
                  <a:lnTo>
                    <a:pt x="37332" y="43113"/>
                  </a:lnTo>
                  <a:lnTo>
                    <a:pt x="74414" y="21567"/>
                  </a:lnTo>
                  <a:lnTo>
                    <a:pt x="37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2283050" y="775825"/>
              <a:ext cx="1288100" cy="745600"/>
            </a:xfrm>
            <a:custGeom>
              <a:avLst/>
              <a:gdLst/>
              <a:ahLst/>
              <a:cxnLst/>
              <a:rect l="l" t="t" r="r" b="b"/>
              <a:pathLst>
                <a:path w="51524" h="29824" extrusionOk="0">
                  <a:moveTo>
                    <a:pt x="25676" y="0"/>
                  </a:moveTo>
                  <a:lnTo>
                    <a:pt x="0" y="14921"/>
                  </a:lnTo>
                  <a:lnTo>
                    <a:pt x="25848" y="29823"/>
                  </a:lnTo>
                  <a:lnTo>
                    <a:pt x="51524" y="14921"/>
                  </a:lnTo>
                  <a:lnTo>
                    <a:pt x="25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077075" y="2551200"/>
              <a:ext cx="2480150" cy="1436450"/>
            </a:xfrm>
            <a:custGeom>
              <a:avLst/>
              <a:gdLst/>
              <a:ahLst/>
              <a:cxnLst/>
              <a:rect l="l" t="t" r="r" b="b"/>
              <a:pathLst>
                <a:path w="99206" h="57458" extrusionOk="0">
                  <a:moveTo>
                    <a:pt x="49449" y="0"/>
                  </a:moveTo>
                  <a:lnTo>
                    <a:pt x="0" y="28729"/>
                  </a:lnTo>
                  <a:lnTo>
                    <a:pt x="49776" y="57457"/>
                  </a:lnTo>
                  <a:lnTo>
                    <a:pt x="99206" y="28729"/>
                  </a:lnTo>
                  <a:lnTo>
                    <a:pt x="49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3213950" y="3538250"/>
              <a:ext cx="3309750" cy="1917025"/>
            </a:xfrm>
            <a:custGeom>
              <a:avLst/>
              <a:gdLst/>
              <a:ahLst/>
              <a:cxnLst/>
              <a:rect l="l" t="t" r="r" b="b"/>
              <a:pathLst>
                <a:path w="132390" h="76681" extrusionOk="0">
                  <a:moveTo>
                    <a:pt x="65984" y="1"/>
                  </a:moveTo>
                  <a:lnTo>
                    <a:pt x="0" y="38331"/>
                  </a:lnTo>
                  <a:lnTo>
                    <a:pt x="66406" y="76681"/>
                  </a:lnTo>
                  <a:lnTo>
                    <a:pt x="132390" y="38331"/>
                  </a:lnTo>
                  <a:lnTo>
                    <a:pt x="65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4756475" y="2163275"/>
              <a:ext cx="224700" cy="130125"/>
            </a:xfrm>
            <a:custGeom>
              <a:avLst/>
              <a:gdLst/>
              <a:ahLst/>
              <a:cxnLst/>
              <a:rect l="l" t="t" r="r" b="b"/>
              <a:pathLst>
                <a:path w="8988" h="5205" extrusionOk="0">
                  <a:moveTo>
                    <a:pt x="4475" y="1"/>
                  </a:moveTo>
                  <a:lnTo>
                    <a:pt x="0" y="2612"/>
                  </a:lnTo>
                  <a:lnTo>
                    <a:pt x="4513" y="5205"/>
                  </a:lnTo>
                  <a:lnTo>
                    <a:pt x="8988" y="2612"/>
                  </a:lnTo>
                  <a:lnTo>
                    <a:pt x="4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4868825" y="2228575"/>
              <a:ext cx="1654875" cy="3228625"/>
            </a:xfrm>
            <a:custGeom>
              <a:avLst/>
              <a:gdLst/>
              <a:ahLst/>
              <a:cxnLst/>
              <a:rect l="l" t="t" r="r" b="b"/>
              <a:pathLst>
                <a:path w="66195" h="129145" extrusionOk="0">
                  <a:moveTo>
                    <a:pt x="4494" y="0"/>
                  </a:moveTo>
                  <a:lnTo>
                    <a:pt x="0" y="2593"/>
                  </a:lnTo>
                  <a:lnTo>
                    <a:pt x="0" y="129145"/>
                  </a:lnTo>
                  <a:lnTo>
                    <a:pt x="66195" y="91006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3213950" y="2228575"/>
              <a:ext cx="1654900" cy="3228625"/>
            </a:xfrm>
            <a:custGeom>
              <a:avLst/>
              <a:gdLst/>
              <a:ahLst/>
              <a:cxnLst/>
              <a:rect l="l" t="t" r="r" b="b"/>
              <a:pathLst>
                <a:path w="66196" h="129145" extrusionOk="0">
                  <a:moveTo>
                    <a:pt x="61855" y="0"/>
                  </a:moveTo>
                  <a:lnTo>
                    <a:pt x="0" y="91006"/>
                  </a:lnTo>
                  <a:lnTo>
                    <a:pt x="66195" y="129145"/>
                  </a:lnTo>
                  <a:lnTo>
                    <a:pt x="66195" y="2593"/>
                  </a:lnTo>
                  <a:lnTo>
                    <a:pt x="61855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3102550" y="923675"/>
              <a:ext cx="191125" cy="282325"/>
            </a:xfrm>
            <a:custGeom>
              <a:avLst/>
              <a:gdLst/>
              <a:ahLst/>
              <a:cxnLst/>
              <a:rect l="l" t="t" r="r" b="b"/>
              <a:pathLst>
                <a:path w="7645" h="11293" extrusionOk="0">
                  <a:moveTo>
                    <a:pt x="2517" y="1"/>
                  </a:moveTo>
                  <a:lnTo>
                    <a:pt x="1595" y="462"/>
                  </a:lnTo>
                  <a:lnTo>
                    <a:pt x="1" y="3016"/>
                  </a:lnTo>
                  <a:lnTo>
                    <a:pt x="673" y="3611"/>
                  </a:lnTo>
                  <a:lnTo>
                    <a:pt x="1998" y="1537"/>
                  </a:lnTo>
                  <a:lnTo>
                    <a:pt x="4936" y="9622"/>
                  </a:lnTo>
                  <a:lnTo>
                    <a:pt x="3496" y="10352"/>
                  </a:lnTo>
                  <a:lnTo>
                    <a:pt x="3842" y="11293"/>
                  </a:lnTo>
                  <a:lnTo>
                    <a:pt x="7644" y="9372"/>
                  </a:lnTo>
                  <a:lnTo>
                    <a:pt x="7298" y="8450"/>
                  </a:lnTo>
                  <a:lnTo>
                    <a:pt x="5858" y="9161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C5E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5029175" y="1782675"/>
              <a:ext cx="238150" cy="361425"/>
            </a:xfrm>
            <a:custGeom>
              <a:avLst/>
              <a:gdLst/>
              <a:ahLst/>
              <a:cxnLst/>
              <a:rect l="l" t="t" r="r" b="b"/>
              <a:pathLst>
                <a:path w="9526" h="14457" extrusionOk="0">
                  <a:moveTo>
                    <a:pt x="3840" y="1"/>
                  </a:moveTo>
                  <a:cubicBezTo>
                    <a:pt x="3377" y="1"/>
                    <a:pt x="2854" y="150"/>
                    <a:pt x="2266" y="438"/>
                  </a:cubicBezTo>
                  <a:cubicBezTo>
                    <a:pt x="538" y="1321"/>
                    <a:pt x="0" y="2627"/>
                    <a:pt x="653" y="4394"/>
                  </a:cubicBezTo>
                  <a:lnTo>
                    <a:pt x="1229" y="6007"/>
                  </a:lnTo>
                  <a:lnTo>
                    <a:pt x="2362" y="5450"/>
                  </a:lnTo>
                  <a:lnTo>
                    <a:pt x="1748" y="3760"/>
                  </a:lnTo>
                  <a:cubicBezTo>
                    <a:pt x="1575" y="3376"/>
                    <a:pt x="1575" y="2915"/>
                    <a:pt x="1728" y="2512"/>
                  </a:cubicBezTo>
                  <a:cubicBezTo>
                    <a:pt x="1940" y="2089"/>
                    <a:pt x="2285" y="1744"/>
                    <a:pt x="2727" y="1552"/>
                  </a:cubicBezTo>
                  <a:cubicBezTo>
                    <a:pt x="3063" y="1384"/>
                    <a:pt x="3364" y="1303"/>
                    <a:pt x="3630" y="1303"/>
                  </a:cubicBezTo>
                  <a:cubicBezTo>
                    <a:pt x="3760" y="1303"/>
                    <a:pt x="3881" y="1322"/>
                    <a:pt x="3994" y="1360"/>
                  </a:cubicBezTo>
                  <a:cubicBezTo>
                    <a:pt x="4359" y="1532"/>
                    <a:pt x="4647" y="1840"/>
                    <a:pt x="4743" y="2243"/>
                  </a:cubicBezTo>
                  <a:lnTo>
                    <a:pt x="5127" y="3261"/>
                  </a:lnTo>
                  <a:cubicBezTo>
                    <a:pt x="5223" y="3530"/>
                    <a:pt x="5262" y="3818"/>
                    <a:pt x="5243" y="4086"/>
                  </a:cubicBezTo>
                  <a:cubicBezTo>
                    <a:pt x="5223" y="4259"/>
                    <a:pt x="5223" y="4413"/>
                    <a:pt x="5223" y="4528"/>
                  </a:cubicBezTo>
                  <a:cubicBezTo>
                    <a:pt x="5204" y="4663"/>
                    <a:pt x="5185" y="4835"/>
                    <a:pt x="5166" y="5066"/>
                  </a:cubicBezTo>
                  <a:cubicBezTo>
                    <a:pt x="5127" y="5296"/>
                    <a:pt x="5089" y="5469"/>
                    <a:pt x="5070" y="5584"/>
                  </a:cubicBezTo>
                  <a:cubicBezTo>
                    <a:pt x="5051" y="5700"/>
                    <a:pt x="5031" y="5892"/>
                    <a:pt x="4974" y="6141"/>
                  </a:cubicBezTo>
                  <a:cubicBezTo>
                    <a:pt x="4935" y="6410"/>
                    <a:pt x="4916" y="6583"/>
                    <a:pt x="4897" y="6660"/>
                  </a:cubicBezTo>
                  <a:lnTo>
                    <a:pt x="3706" y="13323"/>
                  </a:lnTo>
                  <a:lnTo>
                    <a:pt x="4129" y="14456"/>
                  </a:lnTo>
                  <a:lnTo>
                    <a:pt x="9525" y="11729"/>
                  </a:lnTo>
                  <a:lnTo>
                    <a:pt x="9103" y="10596"/>
                  </a:lnTo>
                  <a:lnTo>
                    <a:pt x="5070" y="12632"/>
                  </a:lnTo>
                  <a:lnTo>
                    <a:pt x="6049" y="7044"/>
                  </a:lnTo>
                  <a:cubicBezTo>
                    <a:pt x="6260" y="5853"/>
                    <a:pt x="6395" y="4931"/>
                    <a:pt x="6433" y="4298"/>
                  </a:cubicBezTo>
                  <a:cubicBezTo>
                    <a:pt x="6491" y="3760"/>
                    <a:pt x="6433" y="3222"/>
                    <a:pt x="6260" y="2723"/>
                  </a:cubicBezTo>
                  <a:lnTo>
                    <a:pt x="5915" y="1763"/>
                  </a:lnTo>
                  <a:cubicBezTo>
                    <a:pt x="5608" y="899"/>
                    <a:pt x="5147" y="361"/>
                    <a:pt x="4532" y="131"/>
                  </a:cubicBezTo>
                  <a:cubicBezTo>
                    <a:pt x="4318" y="44"/>
                    <a:pt x="4087" y="1"/>
                    <a:pt x="3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2656550" y="2981225"/>
              <a:ext cx="279925" cy="406500"/>
            </a:xfrm>
            <a:custGeom>
              <a:avLst/>
              <a:gdLst/>
              <a:ahLst/>
              <a:cxnLst/>
              <a:rect l="l" t="t" r="r" b="b"/>
              <a:pathLst>
                <a:path w="11197" h="16260" extrusionOk="0">
                  <a:moveTo>
                    <a:pt x="4530" y="0"/>
                  </a:moveTo>
                  <a:cubicBezTo>
                    <a:pt x="3979" y="0"/>
                    <a:pt x="3356" y="171"/>
                    <a:pt x="2651" y="524"/>
                  </a:cubicBezTo>
                  <a:cubicBezTo>
                    <a:pt x="635" y="1542"/>
                    <a:pt x="1" y="3097"/>
                    <a:pt x="750" y="5191"/>
                  </a:cubicBezTo>
                  <a:lnTo>
                    <a:pt x="1441" y="7111"/>
                  </a:lnTo>
                  <a:lnTo>
                    <a:pt x="2766" y="6439"/>
                  </a:lnTo>
                  <a:lnTo>
                    <a:pt x="2036" y="4442"/>
                  </a:lnTo>
                  <a:cubicBezTo>
                    <a:pt x="1844" y="3961"/>
                    <a:pt x="1844" y="3443"/>
                    <a:pt x="2036" y="2963"/>
                  </a:cubicBezTo>
                  <a:cubicBezTo>
                    <a:pt x="2267" y="2464"/>
                    <a:pt x="2689" y="2060"/>
                    <a:pt x="3208" y="1830"/>
                  </a:cubicBezTo>
                  <a:cubicBezTo>
                    <a:pt x="3602" y="1639"/>
                    <a:pt x="3954" y="1541"/>
                    <a:pt x="4264" y="1541"/>
                  </a:cubicBezTo>
                  <a:cubicBezTo>
                    <a:pt x="4422" y="1541"/>
                    <a:pt x="4569" y="1567"/>
                    <a:pt x="4706" y="1619"/>
                  </a:cubicBezTo>
                  <a:cubicBezTo>
                    <a:pt x="5147" y="1811"/>
                    <a:pt x="5474" y="2195"/>
                    <a:pt x="5608" y="2656"/>
                  </a:cubicBezTo>
                  <a:lnTo>
                    <a:pt x="6376" y="4768"/>
                  </a:lnTo>
                  <a:cubicBezTo>
                    <a:pt x="6549" y="5267"/>
                    <a:pt x="6568" y="5805"/>
                    <a:pt x="6415" y="6304"/>
                  </a:cubicBezTo>
                  <a:cubicBezTo>
                    <a:pt x="6261" y="6842"/>
                    <a:pt x="5877" y="7284"/>
                    <a:pt x="5378" y="7514"/>
                  </a:cubicBezTo>
                  <a:lnTo>
                    <a:pt x="3650" y="8378"/>
                  </a:lnTo>
                  <a:lnTo>
                    <a:pt x="4072" y="9492"/>
                  </a:lnTo>
                  <a:lnTo>
                    <a:pt x="5992" y="8532"/>
                  </a:lnTo>
                  <a:cubicBezTo>
                    <a:pt x="6222" y="8402"/>
                    <a:pt x="6477" y="8335"/>
                    <a:pt x="6734" y="8335"/>
                  </a:cubicBezTo>
                  <a:cubicBezTo>
                    <a:pt x="6972" y="8335"/>
                    <a:pt x="7211" y="8393"/>
                    <a:pt x="7433" y="8513"/>
                  </a:cubicBezTo>
                  <a:cubicBezTo>
                    <a:pt x="7855" y="8743"/>
                    <a:pt x="8201" y="9127"/>
                    <a:pt x="8354" y="9607"/>
                  </a:cubicBezTo>
                  <a:lnTo>
                    <a:pt x="9123" y="11720"/>
                  </a:lnTo>
                  <a:cubicBezTo>
                    <a:pt x="9334" y="12200"/>
                    <a:pt x="9315" y="12738"/>
                    <a:pt x="9103" y="13218"/>
                  </a:cubicBezTo>
                  <a:cubicBezTo>
                    <a:pt x="8854" y="13717"/>
                    <a:pt x="8412" y="14139"/>
                    <a:pt x="7874" y="14370"/>
                  </a:cubicBezTo>
                  <a:cubicBezTo>
                    <a:pt x="7453" y="14581"/>
                    <a:pt x="7076" y="14683"/>
                    <a:pt x="6745" y="14683"/>
                  </a:cubicBezTo>
                  <a:cubicBezTo>
                    <a:pt x="6593" y="14683"/>
                    <a:pt x="6451" y="14662"/>
                    <a:pt x="6319" y="14620"/>
                  </a:cubicBezTo>
                  <a:cubicBezTo>
                    <a:pt x="5858" y="14447"/>
                    <a:pt x="5512" y="14063"/>
                    <a:pt x="5378" y="13602"/>
                  </a:cubicBezTo>
                  <a:lnTo>
                    <a:pt x="4667" y="11605"/>
                  </a:lnTo>
                  <a:lnTo>
                    <a:pt x="3342" y="12277"/>
                  </a:lnTo>
                  <a:lnTo>
                    <a:pt x="4034" y="14197"/>
                  </a:lnTo>
                  <a:cubicBezTo>
                    <a:pt x="4542" y="15568"/>
                    <a:pt x="5343" y="16260"/>
                    <a:pt x="6445" y="16260"/>
                  </a:cubicBezTo>
                  <a:cubicBezTo>
                    <a:pt x="7009" y="16260"/>
                    <a:pt x="7652" y="16078"/>
                    <a:pt x="8374" y="15714"/>
                  </a:cubicBezTo>
                  <a:cubicBezTo>
                    <a:pt x="10505" y="14639"/>
                    <a:pt x="11197" y="13045"/>
                    <a:pt x="10428" y="10952"/>
                  </a:cubicBezTo>
                  <a:lnTo>
                    <a:pt x="9699" y="8935"/>
                  </a:lnTo>
                  <a:cubicBezTo>
                    <a:pt x="9262" y="7759"/>
                    <a:pt x="8590" y="7171"/>
                    <a:pt x="7657" y="7171"/>
                  </a:cubicBezTo>
                  <a:cubicBezTo>
                    <a:pt x="7523" y="7171"/>
                    <a:pt x="7385" y="7183"/>
                    <a:pt x="7241" y="7207"/>
                  </a:cubicBezTo>
                  <a:cubicBezTo>
                    <a:pt x="8009" y="6400"/>
                    <a:pt x="8162" y="5363"/>
                    <a:pt x="7701" y="4096"/>
                  </a:cubicBezTo>
                  <a:lnTo>
                    <a:pt x="6972" y="2060"/>
                  </a:lnTo>
                  <a:cubicBezTo>
                    <a:pt x="6607" y="1062"/>
                    <a:pt x="6050" y="428"/>
                    <a:pt x="5339" y="140"/>
                  </a:cubicBezTo>
                  <a:cubicBezTo>
                    <a:pt x="5088" y="47"/>
                    <a:pt x="4819" y="0"/>
                    <a:pt x="4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5426200" y="4117250"/>
              <a:ext cx="278475" cy="528600"/>
            </a:xfrm>
            <a:custGeom>
              <a:avLst/>
              <a:gdLst/>
              <a:ahLst/>
              <a:cxnLst/>
              <a:rect l="l" t="t" r="r" b="b"/>
              <a:pathLst>
                <a:path w="11139" h="21144" extrusionOk="0">
                  <a:moveTo>
                    <a:pt x="3265" y="4532"/>
                  </a:moveTo>
                  <a:lnTo>
                    <a:pt x="6933" y="14614"/>
                  </a:lnTo>
                  <a:lnTo>
                    <a:pt x="1825" y="17188"/>
                  </a:lnTo>
                  <a:lnTo>
                    <a:pt x="3265" y="4532"/>
                  </a:lnTo>
                  <a:close/>
                  <a:moveTo>
                    <a:pt x="3784" y="0"/>
                  </a:moveTo>
                  <a:lnTo>
                    <a:pt x="1959" y="941"/>
                  </a:lnTo>
                  <a:lnTo>
                    <a:pt x="0" y="18109"/>
                  </a:lnTo>
                  <a:lnTo>
                    <a:pt x="673" y="19991"/>
                  </a:lnTo>
                  <a:lnTo>
                    <a:pt x="7605" y="16477"/>
                  </a:lnTo>
                  <a:lnTo>
                    <a:pt x="9314" y="21144"/>
                  </a:lnTo>
                  <a:lnTo>
                    <a:pt x="11139" y="20222"/>
                  </a:lnTo>
                  <a:lnTo>
                    <a:pt x="9449" y="15555"/>
                  </a:lnTo>
                  <a:lnTo>
                    <a:pt x="10754" y="14902"/>
                  </a:lnTo>
                  <a:lnTo>
                    <a:pt x="10082" y="13040"/>
                  </a:lnTo>
                  <a:lnTo>
                    <a:pt x="8776" y="13693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9628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build="p"/>
      <p:bldP spid="441" grpId="0" build="p"/>
      <p:bldP spid="443" grpId="0" build="p"/>
      <p:bldP spid="44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3AF8A85D-FB18-492B-A03C-18A797E77580}"/>
              </a:ext>
            </a:extLst>
          </p:cNvPr>
          <p:cNvSpPr/>
          <p:nvPr/>
        </p:nvSpPr>
        <p:spPr>
          <a:xfrm>
            <a:off x="-870857" y="174576"/>
            <a:ext cx="3860800" cy="1190171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Hình ảnh 20">
            <a:extLst>
              <a:ext uri="{FF2B5EF4-FFF2-40B4-BE49-F238E27FC236}">
                <a16:creationId xmlns:a16="http://schemas.microsoft.com/office/drawing/2014/main" id="{CD119595-DC06-40F8-82A9-1645C19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80" y="587535"/>
            <a:ext cx="5026639" cy="4026485"/>
          </a:xfrm>
          <a:prstGeom prst="rect">
            <a:avLst/>
          </a:prstGeom>
        </p:spPr>
      </p:pic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D0D002DC-9F19-4FDC-8B67-336ACDEB3C54}"/>
              </a:ext>
            </a:extLst>
          </p:cNvPr>
          <p:cNvSpPr/>
          <p:nvPr/>
        </p:nvSpPr>
        <p:spPr>
          <a:xfrm>
            <a:off x="1219200" y="267816"/>
            <a:ext cx="6836229" cy="458651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B1210F22-7D8E-4AE3-A6FF-FC39A631C94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-319314" y="2561073"/>
            <a:ext cx="153851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0131FDD0-95EF-4579-8991-5C737813B793}"/>
              </a:ext>
            </a:extLst>
          </p:cNvPr>
          <p:cNvCxnSpPr>
            <a:cxnSpLocks/>
          </p:cNvCxnSpPr>
          <p:nvPr/>
        </p:nvCxnSpPr>
        <p:spPr>
          <a:xfrm flipH="1">
            <a:off x="8055429" y="2531346"/>
            <a:ext cx="153851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1CC22E3E-CA28-485E-B4FD-A1FCB29CD773}"/>
              </a:ext>
            </a:extLst>
          </p:cNvPr>
          <p:cNvSpPr/>
          <p:nvPr/>
        </p:nvSpPr>
        <p:spPr>
          <a:xfrm>
            <a:off x="2692640" y="406363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2593440" y="377570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êu đề 14">
            <a:extLst>
              <a:ext uri="{FF2B5EF4-FFF2-40B4-BE49-F238E27FC236}">
                <a16:creationId xmlns:a16="http://schemas.microsoft.com/office/drawing/2014/main" id="{2352DC6B-3299-4B0C-8535-09C54B5EF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AED0AE53-9CC5-4A27-A3C2-531CBB62B294}"/>
              </a:ext>
            </a:extLst>
          </p:cNvPr>
          <p:cNvSpPr/>
          <p:nvPr/>
        </p:nvSpPr>
        <p:spPr>
          <a:xfrm>
            <a:off x="3122" y="0"/>
            <a:ext cx="3289300" cy="2491202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ưu đồ: Tiến trình 16">
            <a:extLst>
              <a:ext uri="{FF2B5EF4-FFF2-40B4-BE49-F238E27FC236}">
                <a16:creationId xmlns:a16="http://schemas.microsoft.com/office/drawing/2014/main" id="{B30F6E2E-D760-4355-9D48-B85F9C83BE89}"/>
              </a:ext>
            </a:extLst>
          </p:cNvPr>
          <p:cNvSpPr/>
          <p:nvPr/>
        </p:nvSpPr>
        <p:spPr>
          <a:xfrm>
            <a:off x="2209800" y="377975"/>
            <a:ext cx="4457700" cy="707644"/>
          </a:xfrm>
          <a:prstGeom prst="flowChartProcess">
            <a:avLst/>
          </a:prstGeom>
          <a:solidFill>
            <a:srgbClr val="22262D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97" name="Khối vuông 96">
            <a:extLst>
              <a:ext uri="{FF2B5EF4-FFF2-40B4-BE49-F238E27FC236}">
                <a16:creationId xmlns:a16="http://schemas.microsoft.com/office/drawing/2014/main" id="{57ED5E2B-2EC4-446A-B060-3DA056F459C4}"/>
              </a:ext>
            </a:extLst>
          </p:cNvPr>
          <p:cNvSpPr/>
          <p:nvPr/>
        </p:nvSpPr>
        <p:spPr>
          <a:xfrm>
            <a:off x="3711978" y="2524122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98" name="Khối vuông 97">
            <a:extLst>
              <a:ext uri="{FF2B5EF4-FFF2-40B4-BE49-F238E27FC236}">
                <a16:creationId xmlns:a16="http://schemas.microsoft.com/office/drawing/2014/main" id="{573783DE-BC0B-4E5D-92EB-6E327D040302}"/>
              </a:ext>
            </a:extLst>
          </p:cNvPr>
          <p:cNvSpPr/>
          <p:nvPr/>
        </p:nvSpPr>
        <p:spPr>
          <a:xfrm>
            <a:off x="4100535" y="2435214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99" name="Khối vuông 98">
            <a:extLst>
              <a:ext uri="{FF2B5EF4-FFF2-40B4-BE49-F238E27FC236}">
                <a16:creationId xmlns:a16="http://schemas.microsoft.com/office/drawing/2014/main" id="{0B8DAF27-E6ED-426B-84F4-412D1FC17A4F}"/>
              </a:ext>
            </a:extLst>
          </p:cNvPr>
          <p:cNvSpPr/>
          <p:nvPr/>
        </p:nvSpPr>
        <p:spPr>
          <a:xfrm>
            <a:off x="4557484" y="2347731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0" name="Khối vuông 99">
            <a:extLst>
              <a:ext uri="{FF2B5EF4-FFF2-40B4-BE49-F238E27FC236}">
                <a16:creationId xmlns:a16="http://schemas.microsoft.com/office/drawing/2014/main" id="{439D9925-0C51-47F2-BB1A-8B5F8B44EE33}"/>
              </a:ext>
            </a:extLst>
          </p:cNvPr>
          <p:cNvSpPr/>
          <p:nvPr/>
        </p:nvSpPr>
        <p:spPr>
          <a:xfrm>
            <a:off x="4604738" y="2606934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1" name="Khối vuông 100">
            <a:extLst>
              <a:ext uri="{FF2B5EF4-FFF2-40B4-BE49-F238E27FC236}">
                <a16:creationId xmlns:a16="http://schemas.microsoft.com/office/drawing/2014/main" id="{610F652E-D4BB-44C0-8C5C-8CB270A197C3}"/>
              </a:ext>
            </a:extLst>
          </p:cNvPr>
          <p:cNvSpPr/>
          <p:nvPr/>
        </p:nvSpPr>
        <p:spPr>
          <a:xfrm>
            <a:off x="4747807" y="3076607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Khối vuông 101">
            <a:extLst>
              <a:ext uri="{FF2B5EF4-FFF2-40B4-BE49-F238E27FC236}">
                <a16:creationId xmlns:a16="http://schemas.microsoft.com/office/drawing/2014/main" id="{D337F14B-5E30-48D3-A99B-29CBE7B1BD3E}"/>
              </a:ext>
            </a:extLst>
          </p:cNvPr>
          <p:cNvSpPr/>
          <p:nvPr/>
        </p:nvSpPr>
        <p:spPr>
          <a:xfrm>
            <a:off x="5017044" y="3025103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Khối vuông 102">
            <a:extLst>
              <a:ext uri="{FF2B5EF4-FFF2-40B4-BE49-F238E27FC236}">
                <a16:creationId xmlns:a16="http://schemas.microsoft.com/office/drawing/2014/main" id="{6B924437-29A7-4872-B6CF-3A98C54B0B93}"/>
              </a:ext>
            </a:extLst>
          </p:cNvPr>
          <p:cNvSpPr/>
          <p:nvPr/>
        </p:nvSpPr>
        <p:spPr>
          <a:xfrm>
            <a:off x="3795761" y="2184847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4" name="Khối vuông 103">
            <a:extLst>
              <a:ext uri="{FF2B5EF4-FFF2-40B4-BE49-F238E27FC236}">
                <a16:creationId xmlns:a16="http://schemas.microsoft.com/office/drawing/2014/main" id="{D2A1E349-BB1C-48DE-A875-33379DF0DE3A}"/>
              </a:ext>
            </a:extLst>
          </p:cNvPr>
          <p:cNvSpPr/>
          <p:nvPr/>
        </p:nvSpPr>
        <p:spPr>
          <a:xfrm>
            <a:off x="4942086" y="2486287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5" name="Khối vuông 104">
            <a:extLst>
              <a:ext uri="{FF2B5EF4-FFF2-40B4-BE49-F238E27FC236}">
                <a16:creationId xmlns:a16="http://schemas.microsoft.com/office/drawing/2014/main" id="{0FC43652-5245-497F-8A23-56DC30727EB8}"/>
              </a:ext>
            </a:extLst>
          </p:cNvPr>
          <p:cNvSpPr/>
          <p:nvPr/>
        </p:nvSpPr>
        <p:spPr>
          <a:xfrm>
            <a:off x="4232139" y="3070993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Khối vuông 105">
            <a:extLst>
              <a:ext uri="{FF2B5EF4-FFF2-40B4-BE49-F238E27FC236}">
                <a16:creationId xmlns:a16="http://schemas.microsoft.com/office/drawing/2014/main" id="{92631029-D38A-47F8-93CA-48109B436D8D}"/>
              </a:ext>
            </a:extLst>
          </p:cNvPr>
          <p:cNvSpPr/>
          <p:nvPr/>
        </p:nvSpPr>
        <p:spPr>
          <a:xfrm>
            <a:off x="3970580" y="3160515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Khối vuông 106">
            <a:extLst>
              <a:ext uri="{FF2B5EF4-FFF2-40B4-BE49-F238E27FC236}">
                <a16:creationId xmlns:a16="http://schemas.microsoft.com/office/drawing/2014/main" id="{A8AA1CFE-8263-4208-B698-EE7C60726874}"/>
              </a:ext>
            </a:extLst>
          </p:cNvPr>
          <p:cNvSpPr/>
          <p:nvPr/>
        </p:nvSpPr>
        <p:spPr>
          <a:xfrm>
            <a:off x="4527072" y="3301471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Khối vuông 108">
            <a:extLst>
              <a:ext uri="{FF2B5EF4-FFF2-40B4-BE49-F238E27FC236}">
                <a16:creationId xmlns:a16="http://schemas.microsoft.com/office/drawing/2014/main" id="{C239C727-8351-4087-B619-FC64C88B0E83}"/>
              </a:ext>
            </a:extLst>
          </p:cNvPr>
          <p:cNvSpPr/>
          <p:nvPr/>
        </p:nvSpPr>
        <p:spPr>
          <a:xfrm>
            <a:off x="4265808" y="2661252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89EA5"/>
              </a:solidFill>
            </a:endParaRPr>
          </a:p>
        </p:txBody>
      </p:sp>
      <p:sp>
        <p:nvSpPr>
          <p:cNvPr id="111" name="Khối vuông 110">
            <a:extLst>
              <a:ext uri="{FF2B5EF4-FFF2-40B4-BE49-F238E27FC236}">
                <a16:creationId xmlns:a16="http://schemas.microsoft.com/office/drawing/2014/main" id="{EFC7F269-76EB-4D29-AEF4-B3EE2F4A6968}"/>
              </a:ext>
            </a:extLst>
          </p:cNvPr>
          <p:cNvSpPr/>
          <p:nvPr/>
        </p:nvSpPr>
        <p:spPr>
          <a:xfrm>
            <a:off x="4923421" y="3272120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EDCEA06C-2270-4E64-89C2-F1B30C9BAC28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5054524" y="2592509"/>
            <a:ext cx="3454476" cy="137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Đường nối Thẳng 113">
            <a:extLst>
              <a:ext uri="{FF2B5EF4-FFF2-40B4-BE49-F238E27FC236}">
                <a16:creationId xmlns:a16="http://schemas.microsoft.com/office/drawing/2014/main" id="{19D3BC8F-C82C-44D9-A5E2-A82C01812322}"/>
              </a:ext>
            </a:extLst>
          </p:cNvPr>
          <p:cNvCxnSpPr>
            <a:cxnSpLocks/>
          </p:cNvCxnSpPr>
          <p:nvPr/>
        </p:nvCxnSpPr>
        <p:spPr>
          <a:xfrm>
            <a:off x="5166961" y="3098222"/>
            <a:ext cx="33420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E0630DE4-D2F9-4059-B03B-F0E7D4779F4C}"/>
              </a:ext>
            </a:extLst>
          </p:cNvPr>
          <p:cNvSpPr txBox="1"/>
          <p:nvPr/>
        </p:nvSpPr>
        <p:spPr>
          <a:xfrm>
            <a:off x="5829300" y="2200018"/>
            <a:ext cx="26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CHAS = 1, higher RAD</a:t>
            </a:r>
          </a:p>
        </p:txBody>
      </p:sp>
      <p:sp>
        <p:nvSpPr>
          <p:cNvPr id="119" name="Hộp Văn bản 118">
            <a:extLst>
              <a:ext uri="{FF2B5EF4-FFF2-40B4-BE49-F238E27FC236}">
                <a16:creationId xmlns:a16="http://schemas.microsoft.com/office/drawing/2014/main" id="{C5668932-5323-418E-89AD-2E2692A186BD}"/>
              </a:ext>
            </a:extLst>
          </p:cNvPr>
          <p:cNvSpPr txBox="1"/>
          <p:nvPr/>
        </p:nvSpPr>
        <p:spPr>
          <a:xfrm>
            <a:off x="5829300" y="2743311"/>
            <a:ext cx="26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CHAS  = 0, lower RAD</a:t>
            </a:r>
          </a:p>
        </p:txBody>
      </p:sp>
    </p:spTree>
    <p:extLst>
      <p:ext uri="{BB962C8B-B14F-4D97-AF65-F5344CB8AC3E}">
        <p14:creationId xmlns:p14="http://schemas.microsoft.com/office/powerpoint/2010/main" val="308029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1CC22E3E-CA28-485E-B4FD-A1FCB29CD773}"/>
              </a:ext>
            </a:extLst>
          </p:cNvPr>
          <p:cNvSpPr/>
          <p:nvPr/>
        </p:nvSpPr>
        <p:spPr>
          <a:xfrm>
            <a:off x="2778500" y="4303280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2679300" y="4015350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êu đề 14">
            <a:extLst>
              <a:ext uri="{FF2B5EF4-FFF2-40B4-BE49-F238E27FC236}">
                <a16:creationId xmlns:a16="http://schemas.microsoft.com/office/drawing/2014/main" id="{2352DC6B-3299-4B0C-8535-09C54B5EF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AED0AE53-9CC5-4A27-A3C2-531CBB62B294}"/>
              </a:ext>
            </a:extLst>
          </p:cNvPr>
          <p:cNvSpPr/>
          <p:nvPr/>
        </p:nvSpPr>
        <p:spPr>
          <a:xfrm>
            <a:off x="3122" y="0"/>
            <a:ext cx="3289300" cy="2491202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ưu đồ: Tiến trình 16">
            <a:extLst>
              <a:ext uri="{FF2B5EF4-FFF2-40B4-BE49-F238E27FC236}">
                <a16:creationId xmlns:a16="http://schemas.microsoft.com/office/drawing/2014/main" id="{B30F6E2E-D760-4355-9D48-B85F9C83BE89}"/>
              </a:ext>
            </a:extLst>
          </p:cNvPr>
          <p:cNvSpPr/>
          <p:nvPr/>
        </p:nvSpPr>
        <p:spPr>
          <a:xfrm>
            <a:off x="2209800" y="377975"/>
            <a:ext cx="4457700" cy="707644"/>
          </a:xfrm>
          <a:prstGeom prst="flowChartProcess">
            <a:avLst/>
          </a:prstGeom>
          <a:solidFill>
            <a:srgbClr val="22262D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97" name="Khối vuông 96">
            <a:extLst>
              <a:ext uri="{FF2B5EF4-FFF2-40B4-BE49-F238E27FC236}">
                <a16:creationId xmlns:a16="http://schemas.microsoft.com/office/drawing/2014/main" id="{57ED5E2B-2EC4-446A-B060-3DA056F459C4}"/>
              </a:ext>
            </a:extLst>
          </p:cNvPr>
          <p:cNvSpPr/>
          <p:nvPr/>
        </p:nvSpPr>
        <p:spPr>
          <a:xfrm>
            <a:off x="3801453" y="2900151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98" name="Khối vuông 97">
            <a:extLst>
              <a:ext uri="{FF2B5EF4-FFF2-40B4-BE49-F238E27FC236}">
                <a16:creationId xmlns:a16="http://schemas.microsoft.com/office/drawing/2014/main" id="{573783DE-BC0B-4E5D-92EB-6E327D040302}"/>
              </a:ext>
            </a:extLst>
          </p:cNvPr>
          <p:cNvSpPr/>
          <p:nvPr/>
        </p:nvSpPr>
        <p:spPr>
          <a:xfrm>
            <a:off x="4190010" y="2811243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99" name="Khối vuông 98">
            <a:extLst>
              <a:ext uri="{FF2B5EF4-FFF2-40B4-BE49-F238E27FC236}">
                <a16:creationId xmlns:a16="http://schemas.microsoft.com/office/drawing/2014/main" id="{0B8DAF27-E6ED-426B-84F4-412D1FC17A4F}"/>
              </a:ext>
            </a:extLst>
          </p:cNvPr>
          <p:cNvSpPr/>
          <p:nvPr/>
        </p:nvSpPr>
        <p:spPr>
          <a:xfrm>
            <a:off x="4646959" y="2723760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0" name="Khối vuông 99">
            <a:extLst>
              <a:ext uri="{FF2B5EF4-FFF2-40B4-BE49-F238E27FC236}">
                <a16:creationId xmlns:a16="http://schemas.microsoft.com/office/drawing/2014/main" id="{439D9925-0C51-47F2-BB1A-8B5F8B44EE33}"/>
              </a:ext>
            </a:extLst>
          </p:cNvPr>
          <p:cNvSpPr/>
          <p:nvPr/>
        </p:nvSpPr>
        <p:spPr>
          <a:xfrm>
            <a:off x="4694213" y="2982963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1" name="Khối vuông 100">
            <a:extLst>
              <a:ext uri="{FF2B5EF4-FFF2-40B4-BE49-F238E27FC236}">
                <a16:creationId xmlns:a16="http://schemas.microsoft.com/office/drawing/2014/main" id="{610F652E-D4BB-44C0-8C5C-8CB270A197C3}"/>
              </a:ext>
            </a:extLst>
          </p:cNvPr>
          <p:cNvSpPr/>
          <p:nvPr/>
        </p:nvSpPr>
        <p:spPr>
          <a:xfrm>
            <a:off x="4792735" y="3087609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Khối vuông 101">
            <a:extLst>
              <a:ext uri="{FF2B5EF4-FFF2-40B4-BE49-F238E27FC236}">
                <a16:creationId xmlns:a16="http://schemas.microsoft.com/office/drawing/2014/main" id="{D337F14B-5E30-48D3-A99B-29CBE7B1BD3E}"/>
              </a:ext>
            </a:extLst>
          </p:cNvPr>
          <p:cNvSpPr/>
          <p:nvPr/>
        </p:nvSpPr>
        <p:spPr>
          <a:xfrm>
            <a:off x="5061972" y="3036105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Khối vuông 102">
            <a:extLst>
              <a:ext uri="{FF2B5EF4-FFF2-40B4-BE49-F238E27FC236}">
                <a16:creationId xmlns:a16="http://schemas.microsoft.com/office/drawing/2014/main" id="{6B924437-29A7-4872-B6CF-3A98C54B0B93}"/>
              </a:ext>
            </a:extLst>
          </p:cNvPr>
          <p:cNvSpPr/>
          <p:nvPr/>
        </p:nvSpPr>
        <p:spPr>
          <a:xfrm>
            <a:off x="3885236" y="2560876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4" name="Khối vuông 103">
            <a:extLst>
              <a:ext uri="{FF2B5EF4-FFF2-40B4-BE49-F238E27FC236}">
                <a16:creationId xmlns:a16="http://schemas.microsoft.com/office/drawing/2014/main" id="{D2A1E349-BB1C-48DE-A875-33379DF0DE3A}"/>
              </a:ext>
            </a:extLst>
          </p:cNvPr>
          <p:cNvSpPr/>
          <p:nvPr/>
        </p:nvSpPr>
        <p:spPr>
          <a:xfrm>
            <a:off x="5031561" y="2862316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105" name="Khối vuông 104">
            <a:extLst>
              <a:ext uri="{FF2B5EF4-FFF2-40B4-BE49-F238E27FC236}">
                <a16:creationId xmlns:a16="http://schemas.microsoft.com/office/drawing/2014/main" id="{0FC43652-5245-497F-8A23-56DC30727EB8}"/>
              </a:ext>
            </a:extLst>
          </p:cNvPr>
          <p:cNvSpPr/>
          <p:nvPr/>
        </p:nvSpPr>
        <p:spPr>
          <a:xfrm>
            <a:off x="4277067" y="3081995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Khối vuông 105">
            <a:extLst>
              <a:ext uri="{FF2B5EF4-FFF2-40B4-BE49-F238E27FC236}">
                <a16:creationId xmlns:a16="http://schemas.microsoft.com/office/drawing/2014/main" id="{92631029-D38A-47F8-93CA-48109B436D8D}"/>
              </a:ext>
            </a:extLst>
          </p:cNvPr>
          <p:cNvSpPr/>
          <p:nvPr/>
        </p:nvSpPr>
        <p:spPr>
          <a:xfrm>
            <a:off x="4015508" y="3171517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Khối vuông 106">
            <a:extLst>
              <a:ext uri="{FF2B5EF4-FFF2-40B4-BE49-F238E27FC236}">
                <a16:creationId xmlns:a16="http://schemas.microsoft.com/office/drawing/2014/main" id="{A8AA1CFE-8263-4208-B698-EE7C60726874}"/>
              </a:ext>
            </a:extLst>
          </p:cNvPr>
          <p:cNvSpPr/>
          <p:nvPr/>
        </p:nvSpPr>
        <p:spPr>
          <a:xfrm>
            <a:off x="4572000" y="3312473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Khối vuông 108">
            <a:extLst>
              <a:ext uri="{FF2B5EF4-FFF2-40B4-BE49-F238E27FC236}">
                <a16:creationId xmlns:a16="http://schemas.microsoft.com/office/drawing/2014/main" id="{C239C727-8351-4087-B619-FC64C88B0E83}"/>
              </a:ext>
            </a:extLst>
          </p:cNvPr>
          <p:cNvSpPr/>
          <p:nvPr/>
        </p:nvSpPr>
        <p:spPr>
          <a:xfrm>
            <a:off x="4355283" y="3037281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89EA5"/>
              </a:solidFill>
            </a:endParaRPr>
          </a:p>
        </p:txBody>
      </p:sp>
      <p:sp>
        <p:nvSpPr>
          <p:cNvPr id="111" name="Khối vuông 110">
            <a:extLst>
              <a:ext uri="{FF2B5EF4-FFF2-40B4-BE49-F238E27FC236}">
                <a16:creationId xmlns:a16="http://schemas.microsoft.com/office/drawing/2014/main" id="{EFC7F269-76EB-4D29-AEF4-B3EE2F4A6968}"/>
              </a:ext>
            </a:extLst>
          </p:cNvPr>
          <p:cNvSpPr/>
          <p:nvPr/>
        </p:nvSpPr>
        <p:spPr>
          <a:xfrm>
            <a:off x="4968349" y="3283122"/>
            <a:ext cx="149917" cy="174965"/>
          </a:xfrm>
          <a:prstGeom prst="cube">
            <a:avLst/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EB1C1B32-6B6B-4033-8EA4-1CB034770224}"/>
                  </a:ext>
                </a:extLst>
              </p:cNvPr>
              <p:cNvSpPr/>
              <p:nvPr/>
            </p:nvSpPr>
            <p:spPr>
              <a:xfrm>
                <a:off x="1361950" y="1490790"/>
                <a:ext cx="6286500" cy="459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y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i</a:t>
                </a:r>
                <a:r>
                  <a:rPr lang="en-US" baseline="-25000" dirty="0">
                    <a:solidFill>
                      <a:schemeClr val="bg1"/>
                    </a:solidFill>
                    <a:latin typeface="Lato Light" panose="020F0302020204030203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Lato Light" panose="020F0302020204030203" charset="0"/>
                  </a:rPr>
                  <a:t>= </a:t>
                </a:r>
                <a:r>
                  <a:rPr lang="en-US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y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ioriginal</a:t>
                </a:r>
                <a:r>
                  <a:rPr lang="en-US" dirty="0">
                    <a:solidFill>
                      <a:schemeClr val="bg1"/>
                    </a:solidFill>
                    <a:latin typeface="Lato Light" panose="020F0302020204030203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Lato Light" panose="020F0302020204030203" charset="0"/>
                  </a:rPr>
                  <a:t>(100%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CHAS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Lato Light" panose="020F0302020204030203" charset="0"/>
                  </a:rPr>
                  <a:t>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RAD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Lato Light" panose="020F0302020204030203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EB1C1B32-6B6B-4033-8EA4-1CB034770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50" y="1490790"/>
                <a:ext cx="6286500" cy="4591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3BCC423-4C68-457A-8E2D-CBDAC3C6E513}"/>
              </a:ext>
            </a:extLst>
          </p:cNvPr>
          <p:cNvSpPr txBox="1"/>
          <p:nvPr/>
        </p:nvSpPr>
        <p:spPr>
          <a:xfrm>
            <a:off x="4134216" y="1268983"/>
            <a:ext cx="43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3.0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228A5F8C-B6BF-4747-9ADB-7B60A449ABAA}"/>
              </a:ext>
            </a:extLst>
          </p:cNvPr>
          <p:cNvSpPr txBox="1"/>
          <p:nvPr/>
        </p:nvSpPr>
        <p:spPr>
          <a:xfrm>
            <a:off x="5331644" y="1264832"/>
            <a:ext cx="43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196975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B819DE62-FB3D-4693-94F1-6A5AD138FA3F}"/>
              </a:ext>
            </a:extLst>
          </p:cNvPr>
          <p:cNvCxnSpPr>
            <a:cxnSpLocks/>
          </p:cNvCxnSpPr>
          <p:nvPr/>
        </p:nvCxnSpPr>
        <p:spPr>
          <a:xfrm flipH="1">
            <a:off x="-762000" y="2305193"/>
            <a:ext cx="2578146" cy="1729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1CC22E3E-CA28-485E-B4FD-A1FCB29CD773}"/>
              </a:ext>
            </a:extLst>
          </p:cNvPr>
          <p:cNvSpPr/>
          <p:nvPr/>
        </p:nvSpPr>
        <p:spPr>
          <a:xfrm>
            <a:off x="3899140" y="384773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30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2</a:t>
            </a:r>
            <a:endParaRPr dirty="0"/>
          </a:p>
        </p:txBody>
      </p: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3799940" y="355980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Khối vuông 8">
            <a:extLst>
              <a:ext uri="{FF2B5EF4-FFF2-40B4-BE49-F238E27FC236}">
                <a16:creationId xmlns:a16="http://schemas.microsoft.com/office/drawing/2014/main" id="{401609D8-6D20-4437-9BAD-A3AF2CED1EF6}"/>
              </a:ext>
            </a:extLst>
          </p:cNvPr>
          <p:cNvSpPr/>
          <p:nvPr/>
        </p:nvSpPr>
        <p:spPr>
          <a:xfrm>
            <a:off x="4851009" y="2389337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Khối vuông 23">
            <a:extLst>
              <a:ext uri="{FF2B5EF4-FFF2-40B4-BE49-F238E27FC236}">
                <a16:creationId xmlns:a16="http://schemas.microsoft.com/office/drawing/2014/main" id="{0E0579C8-7E2F-47B4-B8B4-81289611EBD6}"/>
              </a:ext>
            </a:extLst>
          </p:cNvPr>
          <p:cNvSpPr/>
          <p:nvPr/>
        </p:nvSpPr>
        <p:spPr>
          <a:xfrm>
            <a:off x="5239566" y="2300429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Khối vuông 24">
            <a:extLst>
              <a:ext uri="{FF2B5EF4-FFF2-40B4-BE49-F238E27FC236}">
                <a16:creationId xmlns:a16="http://schemas.microsoft.com/office/drawing/2014/main" id="{A5A92897-B3D3-4DB5-AAEA-EE7936AA8F85}"/>
              </a:ext>
            </a:extLst>
          </p:cNvPr>
          <p:cNvSpPr/>
          <p:nvPr/>
        </p:nvSpPr>
        <p:spPr>
          <a:xfrm>
            <a:off x="5404839" y="2526467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Khối vuông 25">
            <a:extLst>
              <a:ext uri="{FF2B5EF4-FFF2-40B4-BE49-F238E27FC236}">
                <a16:creationId xmlns:a16="http://schemas.microsoft.com/office/drawing/2014/main" id="{D6B553C5-F10B-4486-9DF4-FDD80D24BFD0}"/>
              </a:ext>
            </a:extLst>
          </p:cNvPr>
          <p:cNvSpPr/>
          <p:nvPr/>
        </p:nvSpPr>
        <p:spPr>
          <a:xfrm>
            <a:off x="5696515" y="2212946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Khối vuông 26">
            <a:extLst>
              <a:ext uri="{FF2B5EF4-FFF2-40B4-BE49-F238E27FC236}">
                <a16:creationId xmlns:a16="http://schemas.microsoft.com/office/drawing/2014/main" id="{3BEFAF01-FB6A-475C-BD91-71F6D6B349F7}"/>
              </a:ext>
            </a:extLst>
          </p:cNvPr>
          <p:cNvSpPr/>
          <p:nvPr/>
        </p:nvSpPr>
        <p:spPr>
          <a:xfrm>
            <a:off x="5743769" y="2472149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Khối vuông 27">
            <a:extLst>
              <a:ext uri="{FF2B5EF4-FFF2-40B4-BE49-F238E27FC236}">
                <a16:creationId xmlns:a16="http://schemas.microsoft.com/office/drawing/2014/main" id="{F196362A-9CEE-42B6-AEA5-8DDD5C2A4418}"/>
              </a:ext>
            </a:extLst>
          </p:cNvPr>
          <p:cNvSpPr/>
          <p:nvPr/>
        </p:nvSpPr>
        <p:spPr>
          <a:xfrm>
            <a:off x="5886838" y="2941822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Khối vuông 28">
            <a:extLst>
              <a:ext uri="{FF2B5EF4-FFF2-40B4-BE49-F238E27FC236}">
                <a16:creationId xmlns:a16="http://schemas.microsoft.com/office/drawing/2014/main" id="{B0E2EA13-F9CA-4CED-9028-58CB6E93FF80}"/>
              </a:ext>
            </a:extLst>
          </p:cNvPr>
          <p:cNvSpPr/>
          <p:nvPr/>
        </p:nvSpPr>
        <p:spPr>
          <a:xfrm>
            <a:off x="6049407" y="3179422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Khối vuông 29">
            <a:extLst>
              <a:ext uri="{FF2B5EF4-FFF2-40B4-BE49-F238E27FC236}">
                <a16:creationId xmlns:a16="http://schemas.microsoft.com/office/drawing/2014/main" id="{1742B3E3-E5AB-409E-8A89-34454E3C74DF}"/>
              </a:ext>
            </a:extLst>
          </p:cNvPr>
          <p:cNvSpPr/>
          <p:nvPr/>
        </p:nvSpPr>
        <p:spPr>
          <a:xfrm>
            <a:off x="6156075" y="2890318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Khối vuông 30">
            <a:extLst>
              <a:ext uri="{FF2B5EF4-FFF2-40B4-BE49-F238E27FC236}">
                <a16:creationId xmlns:a16="http://schemas.microsoft.com/office/drawing/2014/main" id="{E3D32BD1-4FD2-43C3-BF99-AEB954CAAEF7}"/>
              </a:ext>
            </a:extLst>
          </p:cNvPr>
          <p:cNvSpPr/>
          <p:nvPr/>
        </p:nvSpPr>
        <p:spPr>
          <a:xfrm>
            <a:off x="6417535" y="1998309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Khối vuông 31">
            <a:extLst>
              <a:ext uri="{FF2B5EF4-FFF2-40B4-BE49-F238E27FC236}">
                <a16:creationId xmlns:a16="http://schemas.microsoft.com/office/drawing/2014/main" id="{ED28B1BE-E891-48BF-8C1A-0A1B78F48202}"/>
              </a:ext>
            </a:extLst>
          </p:cNvPr>
          <p:cNvSpPr/>
          <p:nvPr/>
        </p:nvSpPr>
        <p:spPr>
          <a:xfrm>
            <a:off x="6081117" y="2351502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Khối vuông 32">
            <a:extLst>
              <a:ext uri="{FF2B5EF4-FFF2-40B4-BE49-F238E27FC236}">
                <a16:creationId xmlns:a16="http://schemas.microsoft.com/office/drawing/2014/main" id="{D0EDD47E-E434-4287-AF57-58401378DF55}"/>
              </a:ext>
            </a:extLst>
          </p:cNvPr>
          <p:cNvSpPr/>
          <p:nvPr/>
        </p:nvSpPr>
        <p:spPr>
          <a:xfrm>
            <a:off x="5371170" y="2936208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Khối vuông 33">
            <a:extLst>
              <a:ext uri="{FF2B5EF4-FFF2-40B4-BE49-F238E27FC236}">
                <a16:creationId xmlns:a16="http://schemas.microsoft.com/office/drawing/2014/main" id="{51D177DE-13B2-46BD-9F75-4F0C96B250A2}"/>
              </a:ext>
            </a:extLst>
          </p:cNvPr>
          <p:cNvSpPr/>
          <p:nvPr/>
        </p:nvSpPr>
        <p:spPr>
          <a:xfrm>
            <a:off x="5109611" y="3025730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Khối vuông 34">
            <a:extLst>
              <a:ext uri="{FF2B5EF4-FFF2-40B4-BE49-F238E27FC236}">
                <a16:creationId xmlns:a16="http://schemas.microsoft.com/office/drawing/2014/main" id="{50E4D67D-6780-4010-B5F8-6472EB67CA97}"/>
              </a:ext>
            </a:extLst>
          </p:cNvPr>
          <p:cNvSpPr/>
          <p:nvPr/>
        </p:nvSpPr>
        <p:spPr>
          <a:xfrm>
            <a:off x="5666103" y="3166686"/>
            <a:ext cx="149917" cy="174965"/>
          </a:xfrm>
          <a:prstGeom prst="cube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219;p30">
            <a:extLst>
              <a:ext uri="{FF2B5EF4-FFF2-40B4-BE49-F238E27FC236}">
                <a16:creationId xmlns:a16="http://schemas.microsoft.com/office/drawing/2014/main" id="{C41C51C0-5901-468B-957B-A709F314E6DF}"/>
              </a:ext>
            </a:extLst>
          </p:cNvPr>
          <p:cNvSpPr txBox="1">
            <a:spLocks/>
          </p:cNvSpPr>
          <p:nvPr/>
        </p:nvSpPr>
        <p:spPr>
          <a:xfrm>
            <a:off x="720000" y="377975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APPROACH 2</a:t>
            </a:r>
            <a:endParaRPr lang="en-US" dirty="0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4783AE7A-01A9-43F1-9775-4807A961545D}"/>
              </a:ext>
            </a:extLst>
          </p:cNvPr>
          <p:cNvCxnSpPr>
            <a:cxnSpLocks/>
          </p:cNvCxnSpPr>
          <p:nvPr/>
        </p:nvCxnSpPr>
        <p:spPr>
          <a:xfrm>
            <a:off x="32663" y="1176352"/>
            <a:ext cx="1783482" cy="11248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2EFBE7F9-6BC8-4809-B57D-58E041A21EE1}"/>
              </a:ext>
            </a:extLst>
          </p:cNvPr>
          <p:cNvCxnSpPr>
            <a:cxnSpLocks/>
          </p:cNvCxnSpPr>
          <p:nvPr/>
        </p:nvCxnSpPr>
        <p:spPr>
          <a:xfrm flipH="1">
            <a:off x="720000" y="-76200"/>
            <a:ext cx="1134200" cy="614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470;p44">
            <a:extLst>
              <a:ext uri="{FF2B5EF4-FFF2-40B4-BE49-F238E27FC236}">
                <a16:creationId xmlns:a16="http://schemas.microsoft.com/office/drawing/2014/main" id="{2C11B6E4-322C-4197-B3BF-33182C207A02}"/>
              </a:ext>
            </a:extLst>
          </p:cNvPr>
          <p:cNvSpPr/>
          <p:nvPr/>
        </p:nvSpPr>
        <p:spPr>
          <a:xfrm>
            <a:off x="490378" y="1238062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96B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469;p44">
            <a:extLst>
              <a:ext uri="{FF2B5EF4-FFF2-40B4-BE49-F238E27FC236}">
                <a16:creationId xmlns:a16="http://schemas.microsoft.com/office/drawing/2014/main" id="{9EF66606-2285-4681-BB85-3FC267DD1F51}"/>
              </a:ext>
            </a:extLst>
          </p:cNvPr>
          <p:cNvSpPr/>
          <p:nvPr/>
        </p:nvSpPr>
        <p:spPr>
          <a:xfrm>
            <a:off x="900260" y="1235501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A3CE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470;p44">
            <a:extLst>
              <a:ext uri="{FF2B5EF4-FFF2-40B4-BE49-F238E27FC236}">
                <a16:creationId xmlns:a16="http://schemas.microsoft.com/office/drawing/2014/main" id="{6B0CCF19-0924-4021-97F3-F512B95CE115}"/>
              </a:ext>
            </a:extLst>
          </p:cNvPr>
          <p:cNvSpPr/>
          <p:nvPr/>
        </p:nvSpPr>
        <p:spPr>
          <a:xfrm>
            <a:off x="990411" y="2116429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469;p44">
            <a:extLst>
              <a:ext uri="{FF2B5EF4-FFF2-40B4-BE49-F238E27FC236}">
                <a16:creationId xmlns:a16="http://schemas.microsoft.com/office/drawing/2014/main" id="{DAC0D4C1-7019-4EE6-B509-A755B57409CF}"/>
              </a:ext>
            </a:extLst>
          </p:cNvPr>
          <p:cNvSpPr/>
          <p:nvPr/>
        </p:nvSpPr>
        <p:spPr>
          <a:xfrm>
            <a:off x="1400293" y="2113868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85" name="Google Shape;470;p44">
            <a:extLst>
              <a:ext uri="{FF2B5EF4-FFF2-40B4-BE49-F238E27FC236}">
                <a16:creationId xmlns:a16="http://schemas.microsoft.com/office/drawing/2014/main" id="{E3B939B1-3BFB-49F4-9A59-0352FF96632C}"/>
              </a:ext>
            </a:extLst>
          </p:cNvPr>
          <p:cNvSpPr/>
          <p:nvPr/>
        </p:nvSpPr>
        <p:spPr>
          <a:xfrm>
            <a:off x="92614" y="2663300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469;p44">
            <a:extLst>
              <a:ext uri="{FF2B5EF4-FFF2-40B4-BE49-F238E27FC236}">
                <a16:creationId xmlns:a16="http://schemas.microsoft.com/office/drawing/2014/main" id="{DB8EFEF1-BD31-48C8-8976-B5DAB6BAFF41}"/>
              </a:ext>
            </a:extLst>
          </p:cNvPr>
          <p:cNvSpPr/>
          <p:nvPr/>
        </p:nvSpPr>
        <p:spPr>
          <a:xfrm>
            <a:off x="502496" y="2660739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3E7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A8A9B951-B017-4F11-B1BA-7FBEFD6187B4}"/>
              </a:ext>
            </a:extLst>
          </p:cNvPr>
          <p:cNvSpPr txBox="1"/>
          <p:nvPr/>
        </p:nvSpPr>
        <p:spPr>
          <a:xfrm>
            <a:off x="1196692" y="1326146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K-means</a:t>
            </a:r>
          </a:p>
        </p:txBody>
      </p:sp>
      <p:sp>
        <p:nvSpPr>
          <p:cNvPr id="88" name="Hộp Văn bản 87">
            <a:extLst>
              <a:ext uri="{FF2B5EF4-FFF2-40B4-BE49-F238E27FC236}">
                <a16:creationId xmlns:a16="http://schemas.microsoft.com/office/drawing/2014/main" id="{935ADB61-6A11-4836-A3E2-013F51A80AAB}"/>
              </a:ext>
            </a:extLst>
          </p:cNvPr>
          <p:cNvSpPr txBox="1"/>
          <p:nvPr/>
        </p:nvSpPr>
        <p:spPr>
          <a:xfrm>
            <a:off x="1849490" y="2324551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Regression</a:t>
            </a:r>
          </a:p>
        </p:txBody>
      </p:sp>
      <p:sp>
        <p:nvSpPr>
          <p:cNvPr id="89" name="Hộp Văn bản 88">
            <a:extLst>
              <a:ext uri="{FF2B5EF4-FFF2-40B4-BE49-F238E27FC236}">
                <a16:creationId xmlns:a16="http://schemas.microsoft.com/office/drawing/2014/main" id="{174B0E2D-0904-4204-90F8-25E1444F259F}"/>
              </a:ext>
            </a:extLst>
          </p:cNvPr>
          <p:cNvSpPr txBox="1"/>
          <p:nvPr/>
        </p:nvSpPr>
        <p:spPr>
          <a:xfrm>
            <a:off x="739133" y="3274227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23154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87" grpId="0"/>
      <p:bldP spid="88" grpId="0"/>
      <p:bldP spid="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ình bình hành 36">
            <a:extLst>
              <a:ext uri="{FF2B5EF4-FFF2-40B4-BE49-F238E27FC236}">
                <a16:creationId xmlns:a16="http://schemas.microsoft.com/office/drawing/2014/main" id="{5E767C6F-0B76-4BF0-9E51-F65AADE9DD6E}"/>
              </a:ext>
            </a:extLst>
          </p:cNvPr>
          <p:cNvSpPr/>
          <p:nvPr/>
        </p:nvSpPr>
        <p:spPr>
          <a:xfrm>
            <a:off x="3899140" y="384773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30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2</a:t>
            </a:r>
            <a:endParaRPr dirty="0"/>
          </a:p>
        </p:txBody>
      </p: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3799940" y="3559804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Khối vuông 8">
            <a:extLst>
              <a:ext uri="{FF2B5EF4-FFF2-40B4-BE49-F238E27FC236}">
                <a16:creationId xmlns:a16="http://schemas.microsoft.com/office/drawing/2014/main" id="{401609D8-6D20-4437-9BAD-A3AF2CED1EF6}"/>
              </a:ext>
            </a:extLst>
          </p:cNvPr>
          <p:cNvSpPr/>
          <p:nvPr/>
        </p:nvSpPr>
        <p:spPr>
          <a:xfrm>
            <a:off x="4767882" y="2341310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24" name="Khối vuông 23">
            <a:extLst>
              <a:ext uri="{FF2B5EF4-FFF2-40B4-BE49-F238E27FC236}">
                <a16:creationId xmlns:a16="http://schemas.microsoft.com/office/drawing/2014/main" id="{0E0579C8-7E2F-47B4-B8B4-81289611EBD6}"/>
              </a:ext>
            </a:extLst>
          </p:cNvPr>
          <p:cNvSpPr/>
          <p:nvPr/>
        </p:nvSpPr>
        <p:spPr>
          <a:xfrm>
            <a:off x="5156439" y="2252402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26" name="Khối vuông 25">
            <a:extLst>
              <a:ext uri="{FF2B5EF4-FFF2-40B4-BE49-F238E27FC236}">
                <a16:creationId xmlns:a16="http://schemas.microsoft.com/office/drawing/2014/main" id="{D6B553C5-F10B-4486-9DF4-FDD80D24BFD0}"/>
              </a:ext>
            </a:extLst>
          </p:cNvPr>
          <p:cNvSpPr/>
          <p:nvPr/>
        </p:nvSpPr>
        <p:spPr>
          <a:xfrm>
            <a:off x="5613388" y="2164919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27" name="Khối vuông 26">
            <a:extLst>
              <a:ext uri="{FF2B5EF4-FFF2-40B4-BE49-F238E27FC236}">
                <a16:creationId xmlns:a16="http://schemas.microsoft.com/office/drawing/2014/main" id="{3BEFAF01-FB6A-475C-BD91-71F6D6B349F7}"/>
              </a:ext>
            </a:extLst>
          </p:cNvPr>
          <p:cNvSpPr/>
          <p:nvPr/>
        </p:nvSpPr>
        <p:spPr>
          <a:xfrm>
            <a:off x="5660642" y="2424122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28" name="Khối vuông 27">
            <a:extLst>
              <a:ext uri="{FF2B5EF4-FFF2-40B4-BE49-F238E27FC236}">
                <a16:creationId xmlns:a16="http://schemas.microsoft.com/office/drawing/2014/main" id="{F196362A-9CEE-42B6-AEA5-8DDD5C2A4418}"/>
              </a:ext>
            </a:extLst>
          </p:cNvPr>
          <p:cNvSpPr/>
          <p:nvPr/>
        </p:nvSpPr>
        <p:spPr>
          <a:xfrm>
            <a:off x="5803711" y="2893795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Khối vuông 29">
            <a:extLst>
              <a:ext uri="{FF2B5EF4-FFF2-40B4-BE49-F238E27FC236}">
                <a16:creationId xmlns:a16="http://schemas.microsoft.com/office/drawing/2014/main" id="{1742B3E3-E5AB-409E-8A89-34454E3C74DF}"/>
              </a:ext>
            </a:extLst>
          </p:cNvPr>
          <p:cNvSpPr/>
          <p:nvPr/>
        </p:nvSpPr>
        <p:spPr>
          <a:xfrm>
            <a:off x="6072948" y="2842291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Khối vuông 30">
            <a:extLst>
              <a:ext uri="{FF2B5EF4-FFF2-40B4-BE49-F238E27FC236}">
                <a16:creationId xmlns:a16="http://schemas.microsoft.com/office/drawing/2014/main" id="{E3D32BD1-4FD2-43C3-BF99-AEB954CAAEF7}"/>
              </a:ext>
            </a:extLst>
          </p:cNvPr>
          <p:cNvSpPr/>
          <p:nvPr/>
        </p:nvSpPr>
        <p:spPr>
          <a:xfrm>
            <a:off x="6334408" y="1950282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32" name="Khối vuông 31">
            <a:extLst>
              <a:ext uri="{FF2B5EF4-FFF2-40B4-BE49-F238E27FC236}">
                <a16:creationId xmlns:a16="http://schemas.microsoft.com/office/drawing/2014/main" id="{ED28B1BE-E891-48BF-8C1A-0A1B78F48202}"/>
              </a:ext>
            </a:extLst>
          </p:cNvPr>
          <p:cNvSpPr/>
          <p:nvPr/>
        </p:nvSpPr>
        <p:spPr>
          <a:xfrm>
            <a:off x="5997990" y="2303475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9EA5"/>
              </a:solidFill>
            </a:endParaRPr>
          </a:p>
        </p:txBody>
      </p:sp>
      <p:sp>
        <p:nvSpPr>
          <p:cNvPr id="33" name="Khối vuông 32">
            <a:extLst>
              <a:ext uri="{FF2B5EF4-FFF2-40B4-BE49-F238E27FC236}">
                <a16:creationId xmlns:a16="http://schemas.microsoft.com/office/drawing/2014/main" id="{D0EDD47E-E434-4287-AF57-58401378DF55}"/>
              </a:ext>
            </a:extLst>
          </p:cNvPr>
          <p:cNvSpPr/>
          <p:nvPr/>
        </p:nvSpPr>
        <p:spPr>
          <a:xfrm>
            <a:off x="5288043" y="2888181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Khối vuông 33">
            <a:extLst>
              <a:ext uri="{FF2B5EF4-FFF2-40B4-BE49-F238E27FC236}">
                <a16:creationId xmlns:a16="http://schemas.microsoft.com/office/drawing/2014/main" id="{51D177DE-13B2-46BD-9F75-4F0C96B250A2}"/>
              </a:ext>
            </a:extLst>
          </p:cNvPr>
          <p:cNvSpPr/>
          <p:nvPr/>
        </p:nvSpPr>
        <p:spPr>
          <a:xfrm>
            <a:off x="5026484" y="2977703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Khối vuông 34">
            <a:extLst>
              <a:ext uri="{FF2B5EF4-FFF2-40B4-BE49-F238E27FC236}">
                <a16:creationId xmlns:a16="http://schemas.microsoft.com/office/drawing/2014/main" id="{50E4D67D-6780-4010-B5F8-6472EB67CA97}"/>
              </a:ext>
            </a:extLst>
          </p:cNvPr>
          <p:cNvSpPr/>
          <p:nvPr/>
        </p:nvSpPr>
        <p:spPr>
          <a:xfrm>
            <a:off x="5582976" y="3118659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5080FA85-7F00-4134-B808-BC07AA0E812C}"/>
              </a:ext>
            </a:extLst>
          </p:cNvPr>
          <p:cNvCxnSpPr>
            <a:cxnSpLocks/>
          </p:cNvCxnSpPr>
          <p:nvPr/>
        </p:nvCxnSpPr>
        <p:spPr>
          <a:xfrm flipV="1">
            <a:off x="4810876" y="2252401"/>
            <a:ext cx="1825850" cy="3697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hối vuông 21">
            <a:extLst>
              <a:ext uri="{FF2B5EF4-FFF2-40B4-BE49-F238E27FC236}">
                <a16:creationId xmlns:a16="http://schemas.microsoft.com/office/drawing/2014/main" id="{97E504EC-9829-4D4A-AC27-2F6E433DD37F}"/>
              </a:ext>
            </a:extLst>
          </p:cNvPr>
          <p:cNvSpPr/>
          <p:nvPr/>
        </p:nvSpPr>
        <p:spPr>
          <a:xfrm>
            <a:off x="5321712" y="2478440"/>
            <a:ext cx="149917" cy="174965"/>
          </a:xfrm>
          <a:prstGeom prst="cube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89EA5"/>
              </a:solidFill>
            </a:endParaRPr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3B4C2D79-109D-46E8-891D-DD841FF2EEF3}"/>
              </a:ext>
            </a:extLst>
          </p:cNvPr>
          <p:cNvCxnSpPr>
            <a:cxnSpLocks/>
          </p:cNvCxnSpPr>
          <p:nvPr/>
        </p:nvCxnSpPr>
        <p:spPr>
          <a:xfrm>
            <a:off x="4842840" y="2885309"/>
            <a:ext cx="1793886" cy="3496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hối vuông 35">
            <a:extLst>
              <a:ext uri="{FF2B5EF4-FFF2-40B4-BE49-F238E27FC236}">
                <a16:creationId xmlns:a16="http://schemas.microsoft.com/office/drawing/2014/main" id="{CF7FAECD-D782-43A6-B0C1-E3B0E9B0B74B}"/>
              </a:ext>
            </a:extLst>
          </p:cNvPr>
          <p:cNvSpPr/>
          <p:nvPr/>
        </p:nvSpPr>
        <p:spPr>
          <a:xfrm>
            <a:off x="5979325" y="3089308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0E135AB-FF8A-4407-BDCB-B085F4452029}"/>
              </a:ext>
            </a:extLst>
          </p:cNvPr>
          <p:cNvCxnSpPr>
            <a:cxnSpLocks/>
          </p:cNvCxnSpPr>
          <p:nvPr/>
        </p:nvCxnSpPr>
        <p:spPr>
          <a:xfrm>
            <a:off x="32663" y="1176352"/>
            <a:ext cx="1783482" cy="11248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9B673B2B-F354-491E-91B7-0163FD975D40}"/>
              </a:ext>
            </a:extLst>
          </p:cNvPr>
          <p:cNvCxnSpPr>
            <a:cxnSpLocks/>
          </p:cNvCxnSpPr>
          <p:nvPr/>
        </p:nvCxnSpPr>
        <p:spPr>
          <a:xfrm flipH="1">
            <a:off x="720000" y="-76200"/>
            <a:ext cx="1134200" cy="614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663554CA-65B7-48E7-80D1-2DBFE745232C}"/>
              </a:ext>
            </a:extLst>
          </p:cNvPr>
          <p:cNvCxnSpPr>
            <a:cxnSpLocks/>
          </p:cNvCxnSpPr>
          <p:nvPr/>
        </p:nvCxnSpPr>
        <p:spPr>
          <a:xfrm flipH="1">
            <a:off x="-762000" y="2305193"/>
            <a:ext cx="2578146" cy="1729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470;p44">
            <a:extLst>
              <a:ext uri="{FF2B5EF4-FFF2-40B4-BE49-F238E27FC236}">
                <a16:creationId xmlns:a16="http://schemas.microsoft.com/office/drawing/2014/main" id="{91E4DB3F-87F1-4157-ADE1-4C0C0AF3049A}"/>
              </a:ext>
            </a:extLst>
          </p:cNvPr>
          <p:cNvSpPr/>
          <p:nvPr/>
        </p:nvSpPr>
        <p:spPr>
          <a:xfrm>
            <a:off x="490378" y="1238062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96B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469;p44">
            <a:extLst>
              <a:ext uri="{FF2B5EF4-FFF2-40B4-BE49-F238E27FC236}">
                <a16:creationId xmlns:a16="http://schemas.microsoft.com/office/drawing/2014/main" id="{7578FCFF-E245-48EE-8D3A-EDF32E125A31}"/>
              </a:ext>
            </a:extLst>
          </p:cNvPr>
          <p:cNvSpPr/>
          <p:nvPr/>
        </p:nvSpPr>
        <p:spPr>
          <a:xfrm>
            <a:off x="900260" y="1235501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A3CE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470;p44">
            <a:extLst>
              <a:ext uri="{FF2B5EF4-FFF2-40B4-BE49-F238E27FC236}">
                <a16:creationId xmlns:a16="http://schemas.microsoft.com/office/drawing/2014/main" id="{46B4D785-442E-47B6-AE5D-8B59E73D42F4}"/>
              </a:ext>
            </a:extLst>
          </p:cNvPr>
          <p:cNvSpPr/>
          <p:nvPr/>
        </p:nvSpPr>
        <p:spPr>
          <a:xfrm>
            <a:off x="990411" y="2116429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469;p44">
            <a:extLst>
              <a:ext uri="{FF2B5EF4-FFF2-40B4-BE49-F238E27FC236}">
                <a16:creationId xmlns:a16="http://schemas.microsoft.com/office/drawing/2014/main" id="{5CEA084B-8850-470B-90C2-0A849513E0D1}"/>
              </a:ext>
            </a:extLst>
          </p:cNvPr>
          <p:cNvSpPr/>
          <p:nvPr/>
        </p:nvSpPr>
        <p:spPr>
          <a:xfrm>
            <a:off x="1400293" y="2113868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4" name="Google Shape;470;p44">
            <a:extLst>
              <a:ext uri="{FF2B5EF4-FFF2-40B4-BE49-F238E27FC236}">
                <a16:creationId xmlns:a16="http://schemas.microsoft.com/office/drawing/2014/main" id="{303EC0F6-B70F-4B64-834D-33CE478A4A93}"/>
              </a:ext>
            </a:extLst>
          </p:cNvPr>
          <p:cNvSpPr/>
          <p:nvPr/>
        </p:nvSpPr>
        <p:spPr>
          <a:xfrm>
            <a:off x="92614" y="2663300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469;p44">
            <a:extLst>
              <a:ext uri="{FF2B5EF4-FFF2-40B4-BE49-F238E27FC236}">
                <a16:creationId xmlns:a16="http://schemas.microsoft.com/office/drawing/2014/main" id="{F2C83787-9D40-4BBB-A849-4C4A3296CA87}"/>
              </a:ext>
            </a:extLst>
          </p:cNvPr>
          <p:cNvSpPr/>
          <p:nvPr/>
        </p:nvSpPr>
        <p:spPr>
          <a:xfrm>
            <a:off x="502496" y="2660739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3E7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320AB4C8-7604-4183-8AC1-E5CA86B7C757}"/>
              </a:ext>
            </a:extLst>
          </p:cNvPr>
          <p:cNvSpPr txBox="1"/>
          <p:nvPr/>
        </p:nvSpPr>
        <p:spPr>
          <a:xfrm>
            <a:off x="1196692" y="1326146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45141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ình bình hành 36">
            <a:extLst>
              <a:ext uri="{FF2B5EF4-FFF2-40B4-BE49-F238E27FC236}">
                <a16:creationId xmlns:a16="http://schemas.microsoft.com/office/drawing/2014/main" id="{5E767C6F-0B76-4BF0-9E51-F65AADE9DD6E}"/>
              </a:ext>
            </a:extLst>
          </p:cNvPr>
          <p:cNvSpPr/>
          <p:nvPr/>
        </p:nvSpPr>
        <p:spPr>
          <a:xfrm>
            <a:off x="1143707" y="4461222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30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2</a:t>
            </a:r>
            <a:endParaRPr dirty="0"/>
          </a:p>
        </p:txBody>
      </p:sp>
      <p:sp>
        <p:nvSpPr>
          <p:cNvPr id="28" name="Khối vuông 27">
            <a:extLst>
              <a:ext uri="{FF2B5EF4-FFF2-40B4-BE49-F238E27FC236}">
                <a16:creationId xmlns:a16="http://schemas.microsoft.com/office/drawing/2014/main" id="{F196362A-9CEE-42B6-AEA5-8DDD5C2A4418}"/>
              </a:ext>
            </a:extLst>
          </p:cNvPr>
          <p:cNvSpPr/>
          <p:nvPr/>
        </p:nvSpPr>
        <p:spPr>
          <a:xfrm>
            <a:off x="3048278" y="3507283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Khối vuông 29">
            <a:extLst>
              <a:ext uri="{FF2B5EF4-FFF2-40B4-BE49-F238E27FC236}">
                <a16:creationId xmlns:a16="http://schemas.microsoft.com/office/drawing/2014/main" id="{1742B3E3-E5AB-409E-8A89-34454E3C74DF}"/>
              </a:ext>
            </a:extLst>
          </p:cNvPr>
          <p:cNvSpPr/>
          <p:nvPr/>
        </p:nvSpPr>
        <p:spPr>
          <a:xfrm>
            <a:off x="3317515" y="3455779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Khối vuông 32">
            <a:extLst>
              <a:ext uri="{FF2B5EF4-FFF2-40B4-BE49-F238E27FC236}">
                <a16:creationId xmlns:a16="http://schemas.microsoft.com/office/drawing/2014/main" id="{D0EDD47E-E434-4287-AF57-58401378DF55}"/>
              </a:ext>
            </a:extLst>
          </p:cNvPr>
          <p:cNvSpPr/>
          <p:nvPr/>
        </p:nvSpPr>
        <p:spPr>
          <a:xfrm>
            <a:off x="2532610" y="3501669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Khối vuông 33">
            <a:extLst>
              <a:ext uri="{FF2B5EF4-FFF2-40B4-BE49-F238E27FC236}">
                <a16:creationId xmlns:a16="http://schemas.microsoft.com/office/drawing/2014/main" id="{51D177DE-13B2-46BD-9F75-4F0C96B250A2}"/>
              </a:ext>
            </a:extLst>
          </p:cNvPr>
          <p:cNvSpPr/>
          <p:nvPr/>
        </p:nvSpPr>
        <p:spPr>
          <a:xfrm>
            <a:off x="2271051" y="3591191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Khối vuông 34">
            <a:extLst>
              <a:ext uri="{FF2B5EF4-FFF2-40B4-BE49-F238E27FC236}">
                <a16:creationId xmlns:a16="http://schemas.microsoft.com/office/drawing/2014/main" id="{50E4D67D-6780-4010-B5F8-6472EB67CA97}"/>
              </a:ext>
            </a:extLst>
          </p:cNvPr>
          <p:cNvSpPr/>
          <p:nvPr/>
        </p:nvSpPr>
        <p:spPr>
          <a:xfrm>
            <a:off x="2827543" y="3732147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3B4C2D79-109D-46E8-891D-DD841FF2EEF3}"/>
              </a:ext>
            </a:extLst>
          </p:cNvPr>
          <p:cNvCxnSpPr>
            <a:cxnSpLocks/>
          </p:cNvCxnSpPr>
          <p:nvPr/>
        </p:nvCxnSpPr>
        <p:spPr>
          <a:xfrm>
            <a:off x="2087407" y="3498797"/>
            <a:ext cx="1793886" cy="3496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hối vuông 35">
            <a:extLst>
              <a:ext uri="{FF2B5EF4-FFF2-40B4-BE49-F238E27FC236}">
                <a16:creationId xmlns:a16="http://schemas.microsoft.com/office/drawing/2014/main" id="{CF7FAECD-D782-43A6-B0C1-E3B0E9B0B74B}"/>
              </a:ext>
            </a:extLst>
          </p:cNvPr>
          <p:cNvSpPr/>
          <p:nvPr/>
        </p:nvSpPr>
        <p:spPr>
          <a:xfrm>
            <a:off x="3223892" y="3702796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0E135AB-FF8A-4407-BDCB-B085F4452029}"/>
              </a:ext>
            </a:extLst>
          </p:cNvPr>
          <p:cNvCxnSpPr>
            <a:cxnSpLocks/>
          </p:cNvCxnSpPr>
          <p:nvPr/>
        </p:nvCxnSpPr>
        <p:spPr>
          <a:xfrm>
            <a:off x="32663" y="1176352"/>
            <a:ext cx="1783482" cy="11248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9B673B2B-F354-491E-91B7-0163FD975D40}"/>
              </a:ext>
            </a:extLst>
          </p:cNvPr>
          <p:cNvCxnSpPr>
            <a:cxnSpLocks/>
          </p:cNvCxnSpPr>
          <p:nvPr/>
        </p:nvCxnSpPr>
        <p:spPr>
          <a:xfrm flipH="1">
            <a:off x="720000" y="-76200"/>
            <a:ext cx="1134200" cy="614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663554CA-65B7-48E7-80D1-2DBFE745232C}"/>
              </a:ext>
            </a:extLst>
          </p:cNvPr>
          <p:cNvCxnSpPr>
            <a:cxnSpLocks/>
          </p:cNvCxnSpPr>
          <p:nvPr/>
        </p:nvCxnSpPr>
        <p:spPr>
          <a:xfrm flipH="1">
            <a:off x="-762000" y="2305193"/>
            <a:ext cx="2578146" cy="1729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470;p44">
            <a:extLst>
              <a:ext uri="{FF2B5EF4-FFF2-40B4-BE49-F238E27FC236}">
                <a16:creationId xmlns:a16="http://schemas.microsoft.com/office/drawing/2014/main" id="{91E4DB3F-87F1-4157-ADE1-4C0C0AF3049A}"/>
              </a:ext>
            </a:extLst>
          </p:cNvPr>
          <p:cNvSpPr/>
          <p:nvPr/>
        </p:nvSpPr>
        <p:spPr>
          <a:xfrm>
            <a:off x="490378" y="1238062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96B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469;p44">
            <a:extLst>
              <a:ext uri="{FF2B5EF4-FFF2-40B4-BE49-F238E27FC236}">
                <a16:creationId xmlns:a16="http://schemas.microsoft.com/office/drawing/2014/main" id="{7578FCFF-E245-48EE-8D3A-EDF32E125A31}"/>
              </a:ext>
            </a:extLst>
          </p:cNvPr>
          <p:cNvSpPr/>
          <p:nvPr/>
        </p:nvSpPr>
        <p:spPr>
          <a:xfrm>
            <a:off x="900260" y="1235501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A3CE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470;p44">
            <a:extLst>
              <a:ext uri="{FF2B5EF4-FFF2-40B4-BE49-F238E27FC236}">
                <a16:creationId xmlns:a16="http://schemas.microsoft.com/office/drawing/2014/main" id="{46B4D785-442E-47B6-AE5D-8B59E73D42F4}"/>
              </a:ext>
            </a:extLst>
          </p:cNvPr>
          <p:cNvSpPr/>
          <p:nvPr/>
        </p:nvSpPr>
        <p:spPr>
          <a:xfrm>
            <a:off x="990411" y="2116429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469;p44">
            <a:extLst>
              <a:ext uri="{FF2B5EF4-FFF2-40B4-BE49-F238E27FC236}">
                <a16:creationId xmlns:a16="http://schemas.microsoft.com/office/drawing/2014/main" id="{5CEA084B-8850-470B-90C2-0A849513E0D1}"/>
              </a:ext>
            </a:extLst>
          </p:cNvPr>
          <p:cNvSpPr/>
          <p:nvPr/>
        </p:nvSpPr>
        <p:spPr>
          <a:xfrm>
            <a:off x="1400293" y="2113868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4" name="Google Shape;470;p44">
            <a:extLst>
              <a:ext uri="{FF2B5EF4-FFF2-40B4-BE49-F238E27FC236}">
                <a16:creationId xmlns:a16="http://schemas.microsoft.com/office/drawing/2014/main" id="{303EC0F6-B70F-4B64-834D-33CE478A4A93}"/>
              </a:ext>
            </a:extLst>
          </p:cNvPr>
          <p:cNvSpPr/>
          <p:nvPr/>
        </p:nvSpPr>
        <p:spPr>
          <a:xfrm>
            <a:off x="92614" y="2663300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469;p44">
            <a:extLst>
              <a:ext uri="{FF2B5EF4-FFF2-40B4-BE49-F238E27FC236}">
                <a16:creationId xmlns:a16="http://schemas.microsoft.com/office/drawing/2014/main" id="{F2C83787-9D40-4BBB-A849-4C4A3296CA87}"/>
              </a:ext>
            </a:extLst>
          </p:cNvPr>
          <p:cNvSpPr/>
          <p:nvPr/>
        </p:nvSpPr>
        <p:spPr>
          <a:xfrm>
            <a:off x="502496" y="2660739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3E7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CB67C524-CC81-4C0B-B3D5-7301053F5C37}"/>
              </a:ext>
            </a:extLst>
          </p:cNvPr>
          <p:cNvSpPr txBox="1"/>
          <p:nvPr/>
        </p:nvSpPr>
        <p:spPr>
          <a:xfrm>
            <a:off x="1849490" y="2324551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Regression</a:t>
            </a:r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4F3A67C9-D8AA-4D3A-8F2E-CB005553DE22}"/>
              </a:ext>
            </a:extLst>
          </p:cNvPr>
          <p:cNvCxnSpPr>
            <a:cxnSpLocks/>
          </p:cNvCxnSpPr>
          <p:nvPr/>
        </p:nvCxnSpPr>
        <p:spPr>
          <a:xfrm>
            <a:off x="-342433" y="4546519"/>
            <a:ext cx="76705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1044507" y="4173292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B8B9DB89-E051-4B9A-B75F-484E5AD0841B}"/>
              </a:ext>
            </a:extLst>
          </p:cNvPr>
          <p:cNvCxnSpPr>
            <a:cxnSpLocks/>
          </p:cNvCxnSpPr>
          <p:nvPr/>
        </p:nvCxnSpPr>
        <p:spPr>
          <a:xfrm flipV="1">
            <a:off x="7328097" y="-249674"/>
            <a:ext cx="0" cy="4805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59219AA5-1808-43C6-B42C-FD54FAE471B6}"/>
              </a:ext>
            </a:extLst>
          </p:cNvPr>
          <p:cNvSpPr/>
          <p:nvPr/>
        </p:nvSpPr>
        <p:spPr>
          <a:xfrm>
            <a:off x="3695703" y="512290"/>
            <a:ext cx="4548037" cy="2148444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302020204030203" charset="0"/>
            </a:endParaRP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9A84BB71-437A-4FFD-B7D1-D00B4205DA81}"/>
              </a:ext>
            </a:extLst>
          </p:cNvPr>
          <p:cNvSpPr txBox="1"/>
          <p:nvPr/>
        </p:nvSpPr>
        <p:spPr>
          <a:xfrm>
            <a:off x="6540203" y="768025"/>
            <a:ext cx="157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00996337-209D-49F7-8FA9-CD041ACC74DB}"/>
                  </a:ext>
                </a:extLst>
              </p:cNvPr>
              <p:cNvSpPr txBox="1"/>
              <p:nvPr/>
            </p:nvSpPr>
            <p:spPr>
              <a:xfrm>
                <a:off x="4081319" y="1183492"/>
                <a:ext cx="4072270" cy="511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ⅈ=1</m:t>
                        </m:r>
                      </m:sub>
                      <m:sup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ⅈ−</m:t>
                                </m:r>
                                <m:r>
                                  <a:rPr lang="en-US" sz="16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00996337-209D-49F7-8FA9-CD041ACC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19" y="1183492"/>
                <a:ext cx="4072270" cy="511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4420B37E-D24C-4EC7-B2A0-979A6A3587EF}"/>
              </a:ext>
            </a:extLst>
          </p:cNvPr>
          <p:cNvCxnSpPr/>
          <p:nvPr/>
        </p:nvCxnSpPr>
        <p:spPr>
          <a:xfrm>
            <a:off x="7067049" y="1527974"/>
            <a:ext cx="0" cy="414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AB6D776B-5098-4EE0-B9D3-09D68A27EC8B}"/>
              </a:ext>
            </a:extLst>
          </p:cNvPr>
          <p:cNvSpPr txBox="1"/>
          <p:nvPr/>
        </p:nvSpPr>
        <p:spPr>
          <a:xfrm>
            <a:off x="6824577" y="1975443"/>
            <a:ext cx="65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34126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ình bình hành 36">
            <a:extLst>
              <a:ext uri="{FF2B5EF4-FFF2-40B4-BE49-F238E27FC236}">
                <a16:creationId xmlns:a16="http://schemas.microsoft.com/office/drawing/2014/main" id="{5E767C6F-0B76-4BF0-9E51-F65AADE9DD6E}"/>
              </a:ext>
            </a:extLst>
          </p:cNvPr>
          <p:cNvSpPr/>
          <p:nvPr/>
        </p:nvSpPr>
        <p:spPr>
          <a:xfrm>
            <a:off x="1143707" y="4461222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30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2</a:t>
            </a:r>
            <a:endParaRPr dirty="0"/>
          </a:p>
        </p:txBody>
      </p:sp>
      <p:sp>
        <p:nvSpPr>
          <p:cNvPr id="28" name="Khối vuông 27">
            <a:extLst>
              <a:ext uri="{FF2B5EF4-FFF2-40B4-BE49-F238E27FC236}">
                <a16:creationId xmlns:a16="http://schemas.microsoft.com/office/drawing/2014/main" id="{F196362A-9CEE-42B6-AEA5-8DDD5C2A4418}"/>
              </a:ext>
            </a:extLst>
          </p:cNvPr>
          <p:cNvSpPr/>
          <p:nvPr/>
        </p:nvSpPr>
        <p:spPr>
          <a:xfrm>
            <a:off x="3048278" y="3507283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Khối vuông 29">
            <a:extLst>
              <a:ext uri="{FF2B5EF4-FFF2-40B4-BE49-F238E27FC236}">
                <a16:creationId xmlns:a16="http://schemas.microsoft.com/office/drawing/2014/main" id="{1742B3E3-E5AB-409E-8A89-34454E3C74DF}"/>
              </a:ext>
            </a:extLst>
          </p:cNvPr>
          <p:cNvSpPr/>
          <p:nvPr/>
        </p:nvSpPr>
        <p:spPr>
          <a:xfrm>
            <a:off x="3317515" y="3455779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Khối vuông 32">
            <a:extLst>
              <a:ext uri="{FF2B5EF4-FFF2-40B4-BE49-F238E27FC236}">
                <a16:creationId xmlns:a16="http://schemas.microsoft.com/office/drawing/2014/main" id="{D0EDD47E-E434-4287-AF57-58401378DF55}"/>
              </a:ext>
            </a:extLst>
          </p:cNvPr>
          <p:cNvSpPr/>
          <p:nvPr/>
        </p:nvSpPr>
        <p:spPr>
          <a:xfrm>
            <a:off x="2532610" y="3501669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Khối vuông 33">
            <a:extLst>
              <a:ext uri="{FF2B5EF4-FFF2-40B4-BE49-F238E27FC236}">
                <a16:creationId xmlns:a16="http://schemas.microsoft.com/office/drawing/2014/main" id="{51D177DE-13B2-46BD-9F75-4F0C96B250A2}"/>
              </a:ext>
            </a:extLst>
          </p:cNvPr>
          <p:cNvSpPr/>
          <p:nvPr/>
        </p:nvSpPr>
        <p:spPr>
          <a:xfrm>
            <a:off x="2271051" y="3591191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Khối vuông 34">
            <a:extLst>
              <a:ext uri="{FF2B5EF4-FFF2-40B4-BE49-F238E27FC236}">
                <a16:creationId xmlns:a16="http://schemas.microsoft.com/office/drawing/2014/main" id="{50E4D67D-6780-4010-B5F8-6472EB67CA97}"/>
              </a:ext>
            </a:extLst>
          </p:cNvPr>
          <p:cNvSpPr/>
          <p:nvPr/>
        </p:nvSpPr>
        <p:spPr>
          <a:xfrm>
            <a:off x="2827543" y="3732147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3B4C2D79-109D-46E8-891D-DD841FF2EEF3}"/>
              </a:ext>
            </a:extLst>
          </p:cNvPr>
          <p:cNvCxnSpPr>
            <a:cxnSpLocks/>
          </p:cNvCxnSpPr>
          <p:nvPr/>
        </p:nvCxnSpPr>
        <p:spPr>
          <a:xfrm>
            <a:off x="2087407" y="3498797"/>
            <a:ext cx="1793886" cy="3496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hối vuông 35">
            <a:extLst>
              <a:ext uri="{FF2B5EF4-FFF2-40B4-BE49-F238E27FC236}">
                <a16:creationId xmlns:a16="http://schemas.microsoft.com/office/drawing/2014/main" id="{CF7FAECD-D782-43A6-B0C1-E3B0E9B0B74B}"/>
              </a:ext>
            </a:extLst>
          </p:cNvPr>
          <p:cNvSpPr/>
          <p:nvPr/>
        </p:nvSpPr>
        <p:spPr>
          <a:xfrm>
            <a:off x="3223892" y="3702796"/>
            <a:ext cx="149917" cy="174965"/>
          </a:xfrm>
          <a:prstGeom prst="cube">
            <a:avLst/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0E135AB-FF8A-4407-BDCB-B085F4452029}"/>
              </a:ext>
            </a:extLst>
          </p:cNvPr>
          <p:cNvCxnSpPr>
            <a:cxnSpLocks/>
          </p:cNvCxnSpPr>
          <p:nvPr/>
        </p:nvCxnSpPr>
        <p:spPr>
          <a:xfrm>
            <a:off x="32663" y="1176352"/>
            <a:ext cx="1783482" cy="11248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9B673B2B-F354-491E-91B7-0163FD975D40}"/>
              </a:ext>
            </a:extLst>
          </p:cNvPr>
          <p:cNvCxnSpPr>
            <a:cxnSpLocks/>
          </p:cNvCxnSpPr>
          <p:nvPr/>
        </p:nvCxnSpPr>
        <p:spPr>
          <a:xfrm flipH="1">
            <a:off x="720000" y="-76200"/>
            <a:ext cx="1134200" cy="614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663554CA-65B7-48E7-80D1-2DBFE745232C}"/>
              </a:ext>
            </a:extLst>
          </p:cNvPr>
          <p:cNvCxnSpPr>
            <a:cxnSpLocks/>
          </p:cNvCxnSpPr>
          <p:nvPr/>
        </p:nvCxnSpPr>
        <p:spPr>
          <a:xfrm flipH="1">
            <a:off x="-762000" y="2305193"/>
            <a:ext cx="2578146" cy="1729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470;p44">
            <a:extLst>
              <a:ext uri="{FF2B5EF4-FFF2-40B4-BE49-F238E27FC236}">
                <a16:creationId xmlns:a16="http://schemas.microsoft.com/office/drawing/2014/main" id="{91E4DB3F-87F1-4157-ADE1-4C0C0AF3049A}"/>
              </a:ext>
            </a:extLst>
          </p:cNvPr>
          <p:cNvSpPr/>
          <p:nvPr/>
        </p:nvSpPr>
        <p:spPr>
          <a:xfrm>
            <a:off x="490378" y="1238062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96B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469;p44">
            <a:extLst>
              <a:ext uri="{FF2B5EF4-FFF2-40B4-BE49-F238E27FC236}">
                <a16:creationId xmlns:a16="http://schemas.microsoft.com/office/drawing/2014/main" id="{7578FCFF-E245-48EE-8D3A-EDF32E125A31}"/>
              </a:ext>
            </a:extLst>
          </p:cNvPr>
          <p:cNvSpPr/>
          <p:nvPr/>
        </p:nvSpPr>
        <p:spPr>
          <a:xfrm>
            <a:off x="900260" y="1235501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A3CE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470;p44">
            <a:extLst>
              <a:ext uri="{FF2B5EF4-FFF2-40B4-BE49-F238E27FC236}">
                <a16:creationId xmlns:a16="http://schemas.microsoft.com/office/drawing/2014/main" id="{46B4D785-442E-47B6-AE5D-8B59E73D42F4}"/>
              </a:ext>
            </a:extLst>
          </p:cNvPr>
          <p:cNvSpPr/>
          <p:nvPr/>
        </p:nvSpPr>
        <p:spPr>
          <a:xfrm>
            <a:off x="990411" y="2116429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469;p44">
            <a:extLst>
              <a:ext uri="{FF2B5EF4-FFF2-40B4-BE49-F238E27FC236}">
                <a16:creationId xmlns:a16="http://schemas.microsoft.com/office/drawing/2014/main" id="{5CEA084B-8850-470B-90C2-0A849513E0D1}"/>
              </a:ext>
            </a:extLst>
          </p:cNvPr>
          <p:cNvSpPr/>
          <p:nvPr/>
        </p:nvSpPr>
        <p:spPr>
          <a:xfrm>
            <a:off x="1400293" y="2113868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4" name="Google Shape;470;p44">
            <a:extLst>
              <a:ext uri="{FF2B5EF4-FFF2-40B4-BE49-F238E27FC236}">
                <a16:creationId xmlns:a16="http://schemas.microsoft.com/office/drawing/2014/main" id="{303EC0F6-B70F-4B64-834D-33CE478A4A93}"/>
              </a:ext>
            </a:extLst>
          </p:cNvPr>
          <p:cNvSpPr/>
          <p:nvPr/>
        </p:nvSpPr>
        <p:spPr>
          <a:xfrm>
            <a:off x="92614" y="2663300"/>
            <a:ext cx="412563" cy="804813"/>
          </a:xfrm>
          <a:custGeom>
            <a:avLst/>
            <a:gdLst/>
            <a:ahLst/>
            <a:cxnLst/>
            <a:rect l="l" t="t" r="r" b="b"/>
            <a:pathLst>
              <a:path w="25753" h="50238" extrusionOk="0">
                <a:moveTo>
                  <a:pt x="24082" y="1"/>
                </a:moveTo>
                <a:lnTo>
                  <a:pt x="0" y="35412"/>
                </a:lnTo>
                <a:lnTo>
                  <a:pt x="25752" y="50237"/>
                </a:lnTo>
                <a:lnTo>
                  <a:pt x="25752" y="999"/>
                </a:lnTo>
                <a:lnTo>
                  <a:pt x="24082" y="1"/>
                </a:lnTo>
                <a:close/>
              </a:path>
            </a:pathLst>
          </a:custGeom>
          <a:solidFill>
            <a:srgbClr val="2955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469;p44">
            <a:extLst>
              <a:ext uri="{FF2B5EF4-FFF2-40B4-BE49-F238E27FC236}">
                <a16:creationId xmlns:a16="http://schemas.microsoft.com/office/drawing/2014/main" id="{F2C83787-9D40-4BBB-A849-4C4A3296CA87}"/>
              </a:ext>
            </a:extLst>
          </p:cNvPr>
          <p:cNvSpPr/>
          <p:nvPr/>
        </p:nvSpPr>
        <p:spPr>
          <a:xfrm>
            <a:off x="502496" y="2660739"/>
            <a:ext cx="412867" cy="804813"/>
          </a:xfrm>
          <a:custGeom>
            <a:avLst/>
            <a:gdLst/>
            <a:ahLst/>
            <a:cxnLst/>
            <a:rect l="l" t="t" r="r" b="b"/>
            <a:pathLst>
              <a:path w="25772" h="50238" extrusionOk="0">
                <a:moveTo>
                  <a:pt x="1748" y="1"/>
                </a:moveTo>
                <a:lnTo>
                  <a:pt x="0" y="999"/>
                </a:lnTo>
                <a:lnTo>
                  <a:pt x="0" y="50237"/>
                </a:lnTo>
                <a:lnTo>
                  <a:pt x="25772" y="35412"/>
                </a:lnTo>
                <a:lnTo>
                  <a:pt x="1748" y="1"/>
                </a:lnTo>
                <a:close/>
              </a:path>
            </a:pathLst>
          </a:custGeom>
          <a:solidFill>
            <a:srgbClr val="3E7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CB67C524-CC81-4C0B-B3D5-7301053F5C37}"/>
              </a:ext>
            </a:extLst>
          </p:cNvPr>
          <p:cNvSpPr txBox="1"/>
          <p:nvPr/>
        </p:nvSpPr>
        <p:spPr>
          <a:xfrm>
            <a:off x="1849490" y="2324551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Regression</a:t>
            </a:r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4F3A67C9-D8AA-4D3A-8F2E-CB005553DE22}"/>
              </a:ext>
            </a:extLst>
          </p:cNvPr>
          <p:cNvCxnSpPr>
            <a:cxnSpLocks/>
          </p:cNvCxnSpPr>
          <p:nvPr/>
        </p:nvCxnSpPr>
        <p:spPr>
          <a:xfrm>
            <a:off x="-342433" y="4546519"/>
            <a:ext cx="76705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5FF74380-CB2D-4A43-9997-A6B6F36825F4}"/>
              </a:ext>
            </a:extLst>
          </p:cNvPr>
          <p:cNvSpPr/>
          <p:nvPr/>
        </p:nvSpPr>
        <p:spPr>
          <a:xfrm>
            <a:off x="1044507" y="4173292"/>
            <a:ext cx="4072270" cy="475200"/>
          </a:xfrm>
          <a:prstGeom prst="parallelogram">
            <a:avLst>
              <a:gd name="adj" fmla="val 313946"/>
            </a:avLst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B8B9DB89-E051-4B9A-B75F-484E5AD0841B}"/>
              </a:ext>
            </a:extLst>
          </p:cNvPr>
          <p:cNvCxnSpPr>
            <a:cxnSpLocks/>
          </p:cNvCxnSpPr>
          <p:nvPr/>
        </p:nvCxnSpPr>
        <p:spPr>
          <a:xfrm flipV="1">
            <a:off x="7328097" y="-249674"/>
            <a:ext cx="0" cy="4805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59219AA5-1808-43C6-B42C-FD54FAE471B6}"/>
              </a:ext>
            </a:extLst>
          </p:cNvPr>
          <p:cNvSpPr/>
          <p:nvPr/>
        </p:nvSpPr>
        <p:spPr>
          <a:xfrm>
            <a:off x="3695703" y="512290"/>
            <a:ext cx="4548037" cy="2148444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302020204030203" charset="0"/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30D5B914-A40C-41F8-AFAB-D529457569C6}"/>
              </a:ext>
            </a:extLst>
          </p:cNvPr>
          <p:cNvSpPr txBox="1"/>
          <p:nvPr/>
        </p:nvSpPr>
        <p:spPr>
          <a:xfrm>
            <a:off x="1196692" y="1326146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K-means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C080F8C2-AD66-44D2-A591-C8FD239FB195}"/>
              </a:ext>
            </a:extLst>
          </p:cNvPr>
          <p:cNvSpPr txBox="1"/>
          <p:nvPr/>
        </p:nvSpPr>
        <p:spPr>
          <a:xfrm>
            <a:off x="739133" y="3274227"/>
            <a:ext cx="11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3CEA3"/>
                </a:solidFill>
                <a:latin typeface="Lato Light" panose="020F0302020204030203" charset="0"/>
              </a:rPr>
              <a:t>KNN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1E0EB3E-DD4E-4F80-903F-05805A454E05}"/>
              </a:ext>
            </a:extLst>
          </p:cNvPr>
          <p:cNvSpPr txBox="1"/>
          <p:nvPr/>
        </p:nvSpPr>
        <p:spPr>
          <a:xfrm>
            <a:off x="6540203" y="1078680"/>
            <a:ext cx="1575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Training score: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0.87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Testing score: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302020204030203" charset="0"/>
              </a:rPr>
              <a:t>0.86</a:t>
            </a:r>
          </a:p>
        </p:txBody>
      </p:sp>
    </p:spTree>
    <p:extLst>
      <p:ext uri="{BB962C8B-B14F-4D97-AF65-F5344CB8AC3E}">
        <p14:creationId xmlns:p14="http://schemas.microsoft.com/office/powerpoint/2010/main" val="185608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ctrTitle"/>
          </p:nvPr>
        </p:nvSpPr>
        <p:spPr>
          <a:xfrm>
            <a:off x="1902795" y="789450"/>
            <a:ext cx="5338409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THANKS FOR YOUR ATTENDING!</a:t>
            </a:r>
            <a:endParaRPr dirty="0"/>
          </a:p>
        </p:txBody>
      </p:sp>
      <p:sp>
        <p:nvSpPr>
          <p:cNvPr id="93" name="Google Shape;93;p22"/>
          <p:cNvSpPr txBox="1">
            <a:spLocks noGrp="1"/>
          </p:cNvSpPr>
          <p:nvPr>
            <p:ph type="subTitle" idx="1"/>
          </p:nvPr>
        </p:nvSpPr>
        <p:spPr>
          <a:xfrm>
            <a:off x="2763967" y="2644188"/>
            <a:ext cx="3616064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Pham Quang Hieu | 20194432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Vu Thien Trang | 20194459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Van Thanh Tung | 20190090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1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ctrTitle"/>
          </p:nvPr>
        </p:nvSpPr>
        <p:spPr>
          <a:xfrm>
            <a:off x="361507" y="377975"/>
            <a:ext cx="1695893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pic>
        <p:nvPicPr>
          <p:cNvPr id="34" name="Google Shape;208;p28">
            <a:extLst>
              <a:ext uri="{FF2B5EF4-FFF2-40B4-BE49-F238E27FC236}">
                <a16:creationId xmlns:a16="http://schemas.microsoft.com/office/drawing/2014/main" id="{3845A86F-DBD5-474A-BA88-C17B7D577A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3273231"/>
            <a:ext cx="1695893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Lưu Đồ: Quyết Định 34">
            <a:extLst>
              <a:ext uri="{FF2B5EF4-FFF2-40B4-BE49-F238E27FC236}">
                <a16:creationId xmlns:a16="http://schemas.microsoft.com/office/drawing/2014/main" id="{9CCAB6C8-A33A-4719-B03E-F83FDBF13635}"/>
              </a:ext>
            </a:extLst>
          </p:cNvPr>
          <p:cNvSpPr/>
          <p:nvPr/>
        </p:nvSpPr>
        <p:spPr>
          <a:xfrm>
            <a:off x="2959431" y="377976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9FB93E14-F309-46A6-80B5-71662EEBC265}"/>
              </a:ext>
            </a:extLst>
          </p:cNvPr>
          <p:cNvSpPr/>
          <p:nvPr/>
        </p:nvSpPr>
        <p:spPr>
          <a:xfrm rot="5586315">
            <a:off x="2966817" y="482061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ình bình hành 36">
            <a:extLst>
              <a:ext uri="{FF2B5EF4-FFF2-40B4-BE49-F238E27FC236}">
                <a16:creationId xmlns:a16="http://schemas.microsoft.com/office/drawing/2014/main" id="{8E3A0022-CE5E-4ABC-A509-E098D9F969AE}"/>
              </a:ext>
            </a:extLst>
          </p:cNvPr>
          <p:cNvSpPr/>
          <p:nvPr/>
        </p:nvSpPr>
        <p:spPr>
          <a:xfrm rot="9060155">
            <a:off x="3118296" y="549451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ưu Đồ: Quyết Định 37">
            <a:extLst>
              <a:ext uri="{FF2B5EF4-FFF2-40B4-BE49-F238E27FC236}">
                <a16:creationId xmlns:a16="http://schemas.microsoft.com/office/drawing/2014/main" id="{B4628ED9-B2C5-4977-8AB7-CD8909BFFC28}"/>
              </a:ext>
            </a:extLst>
          </p:cNvPr>
          <p:cNvSpPr/>
          <p:nvPr/>
        </p:nvSpPr>
        <p:spPr>
          <a:xfrm>
            <a:off x="2959573" y="79455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ình bình hành 38">
            <a:extLst>
              <a:ext uri="{FF2B5EF4-FFF2-40B4-BE49-F238E27FC236}">
                <a16:creationId xmlns:a16="http://schemas.microsoft.com/office/drawing/2014/main" id="{02AC6820-A987-4B05-AC66-65B0A3C1CB3A}"/>
              </a:ext>
            </a:extLst>
          </p:cNvPr>
          <p:cNvSpPr/>
          <p:nvPr/>
        </p:nvSpPr>
        <p:spPr>
          <a:xfrm rot="5586315">
            <a:off x="2960475" y="90003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ình bình hành 39">
            <a:extLst>
              <a:ext uri="{FF2B5EF4-FFF2-40B4-BE49-F238E27FC236}">
                <a16:creationId xmlns:a16="http://schemas.microsoft.com/office/drawing/2014/main" id="{526686B4-8E1C-44B1-8CB0-A2B294D47CDE}"/>
              </a:ext>
            </a:extLst>
          </p:cNvPr>
          <p:cNvSpPr/>
          <p:nvPr/>
        </p:nvSpPr>
        <p:spPr>
          <a:xfrm rot="9060155">
            <a:off x="3104245" y="96505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ưu Đồ: Quyết Định 40">
            <a:extLst>
              <a:ext uri="{FF2B5EF4-FFF2-40B4-BE49-F238E27FC236}">
                <a16:creationId xmlns:a16="http://schemas.microsoft.com/office/drawing/2014/main" id="{66EB167B-7E06-4AD5-82BA-E7864069A55F}"/>
              </a:ext>
            </a:extLst>
          </p:cNvPr>
          <p:cNvSpPr/>
          <p:nvPr/>
        </p:nvSpPr>
        <p:spPr>
          <a:xfrm>
            <a:off x="2959431" y="1198944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ình bình hành 41">
            <a:extLst>
              <a:ext uri="{FF2B5EF4-FFF2-40B4-BE49-F238E27FC236}">
                <a16:creationId xmlns:a16="http://schemas.microsoft.com/office/drawing/2014/main" id="{37050FC0-E6D4-4FA0-ACD6-1486AD54DC9B}"/>
              </a:ext>
            </a:extLst>
          </p:cNvPr>
          <p:cNvSpPr/>
          <p:nvPr/>
        </p:nvSpPr>
        <p:spPr>
          <a:xfrm rot="5586315">
            <a:off x="2966817" y="1303029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ình bình hành 42">
            <a:extLst>
              <a:ext uri="{FF2B5EF4-FFF2-40B4-BE49-F238E27FC236}">
                <a16:creationId xmlns:a16="http://schemas.microsoft.com/office/drawing/2014/main" id="{F2C92BAA-D6AE-4B68-AC74-E4EDEF9974DD}"/>
              </a:ext>
            </a:extLst>
          </p:cNvPr>
          <p:cNvSpPr/>
          <p:nvPr/>
        </p:nvSpPr>
        <p:spPr>
          <a:xfrm rot="9060155">
            <a:off x="3118296" y="1370419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ưu Đồ: Quyết Định 43">
            <a:extLst>
              <a:ext uri="{FF2B5EF4-FFF2-40B4-BE49-F238E27FC236}">
                <a16:creationId xmlns:a16="http://schemas.microsoft.com/office/drawing/2014/main" id="{6A22DD77-946C-4E67-ADFC-D83B594C2CE2}"/>
              </a:ext>
            </a:extLst>
          </p:cNvPr>
          <p:cNvSpPr/>
          <p:nvPr/>
        </p:nvSpPr>
        <p:spPr>
          <a:xfrm>
            <a:off x="2959573" y="1615525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ình bình hành 44">
            <a:extLst>
              <a:ext uri="{FF2B5EF4-FFF2-40B4-BE49-F238E27FC236}">
                <a16:creationId xmlns:a16="http://schemas.microsoft.com/office/drawing/2014/main" id="{18F02BFB-3C32-45E6-9262-F081EC1E72C5}"/>
              </a:ext>
            </a:extLst>
          </p:cNvPr>
          <p:cNvSpPr/>
          <p:nvPr/>
        </p:nvSpPr>
        <p:spPr>
          <a:xfrm rot="5586315">
            <a:off x="2960475" y="172100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ình bình hành 45">
            <a:extLst>
              <a:ext uri="{FF2B5EF4-FFF2-40B4-BE49-F238E27FC236}">
                <a16:creationId xmlns:a16="http://schemas.microsoft.com/office/drawing/2014/main" id="{92C7CAEE-1CFC-4286-9292-E9C26CC94BB4}"/>
              </a:ext>
            </a:extLst>
          </p:cNvPr>
          <p:cNvSpPr/>
          <p:nvPr/>
        </p:nvSpPr>
        <p:spPr>
          <a:xfrm rot="9060155">
            <a:off x="3104245" y="178602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ưu Đồ: Quyết Định 46">
            <a:extLst>
              <a:ext uri="{FF2B5EF4-FFF2-40B4-BE49-F238E27FC236}">
                <a16:creationId xmlns:a16="http://schemas.microsoft.com/office/drawing/2014/main" id="{36674849-6C70-42FF-A214-C12AD587C8DD}"/>
              </a:ext>
            </a:extLst>
          </p:cNvPr>
          <p:cNvSpPr/>
          <p:nvPr/>
        </p:nvSpPr>
        <p:spPr>
          <a:xfrm>
            <a:off x="2951347" y="2112866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ình bình hành 47">
            <a:extLst>
              <a:ext uri="{FF2B5EF4-FFF2-40B4-BE49-F238E27FC236}">
                <a16:creationId xmlns:a16="http://schemas.microsoft.com/office/drawing/2014/main" id="{531C02B4-8962-42BA-BBD8-8A5625898E43}"/>
              </a:ext>
            </a:extLst>
          </p:cNvPr>
          <p:cNvSpPr/>
          <p:nvPr/>
        </p:nvSpPr>
        <p:spPr>
          <a:xfrm rot="5586315">
            <a:off x="2958733" y="2216951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ình bình hành 48">
            <a:extLst>
              <a:ext uri="{FF2B5EF4-FFF2-40B4-BE49-F238E27FC236}">
                <a16:creationId xmlns:a16="http://schemas.microsoft.com/office/drawing/2014/main" id="{C593C88A-278A-495F-907D-0625A29C2F41}"/>
              </a:ext>
            </a:extLst>
          </p:cNvPr>
          <p:cNvSpPr/>
          <p:nvPr/>
        </p:nvSpPr>
        <p:spPr>
          <a:xfrm rot="9060155">
            <a:off x="3110212" y="2284341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ưu Đồ: Quyết Định 49">
            <a:extLst>
              <a:ext uri="{FF2B5EF4-FFF2-40B4-BE49-F238E27FC236}">
                <a16:creationId xmlns:a16="http://schemas.microsoft.com/office/drawing/2014/main" id="{D24CA506-852E-45F0-9E5A-B1894A103FA2}"/>
              </a:ext>
            </a:extLst>
          </p:cNvPr>
          <p:cNvSpPr/>
          <p:nvPr/>
        </p:nvSpPr>
        <p:spPr>
          <a:xfrm>
            <a:off x="2951489" y="252944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ình bình hành 50">
            <a:extLst>
              <a:ext uri="{FF2B5EF4-FFF2-40B4-BE49-F238E27FC236}">
                <a16:creationId xmlns:a16="http://schemas.microsoft.com/office/drawing/2014/main" id="{404A0D06-D7F4-4358-B24F-1875BE6C4BEA}"/>
              </a:ext>
            </a:extLst>
          </p:cNvPr>
          <p:cNvSpPr/>
          <p:nvPr/>
        </p:nvSpPr>
        <p:spPr>
          <a:xfrm rot="5586315">
            <a:off x="2952391" y="263492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ình bình hành 51">
            <a:extLst>
              <a:ext uri="{FF2B5EF4-FFF2-40B4-BE49-F238E27FC236}">
                <a16:creationId xmlns:a16="http://schemas.microsoft.com/office/drawing/2014/main" id="{061B3D99-89F9-4464-8DDA-BDA4FE4E9FDF}"/>
              </a:ext>
            </a:extLst>
          </p:cNvPr>
          <p:cNvSpPr/>
          <p:nvPr/>
        </p:nvSpPr>
        <p:spPr>
          <a:xfrm rot="9060155">
            <a:off x="3096161" y="269994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ưu Đồ: Quyết Định 52">
            <a:extLst>
              <a:ext uri="{FF2B5EF4-FFF2-40B4-BE49-F238E27FC236}">
                <a16:creationId xmlns:a16="http://schemas.microsoft.com/office/drawing/2014/main" id="{BDB6C5E4-E7BF-4E5D-B380-C180FB4EBB1C}"/>
              </a:ext>
            </a:extLst>
          </p:cNvPr>
          <p:cNvSpPr/>
          <p:nvPr/>
        </p:nvSpPr>
        <p:spPr>
          <a:xfrm>
            <a:off x="2936312" y="2971901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ình bình hành 53">
            <a:extLst>
              <a:ext uri="{FF2B5EF4-FFF2-40B4-BE49-F238E27FC236}">
                <a16:creationId xmlns:a16="http://schemas.microsoft.com/office/drawing/2014/main" id="{4818058B-8909-4DFE-A1AE-AB58110AB7C8}"/>
              </a:ext>
            </a:extLst>
          </p:cNvPr>
          <p:cNvSpPr/>
          <p:nvPr/>
        </p:nvSpPr>
        <p:spPr>
          <a:xfrm rot="5586315">
            <a:off x="2943698" y="3075986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ình bình hành 54">
            <a:extLst>
              <a:ext uri="{FF2B5EF4-FFF2-40B4-BE49-F238E27FC236}">
                <a16:creationId xmlns:a16="http://schemas.microsoft.com/office/drawing/2014/main" id="{DB0D61DB-40F2-4FDF-88A0-6854E449E31F}"/>
              </a:ext>
            </a:extLst>
          </p:cNvPr>
          <p:cNvSpPr/>
          <p:nvPr/>
        </p:nvSpPr>
        <p:spPr>
          <a:xfrm rot="9060155">
            <a:off x="3095177" y="3143376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ưu Đồ: Quyết Định 55">
            <a:extLst>
              <a:ext uri="{FF2B5EF4-FFF2-40B4-BE49-F238E27FC236}">
                <a16:creationId xmlns:a16="http://schemas.microsoft.com/office/drawing/2014/main" id="{11ED4346-CF65-4C4E-A455-0DEAF765194F}"/>
              </a:ext>
            </a:extLst>
          </p:cNvPr>
          <p:cNvSpPr/>
          <p:nvPr/>
        </p:nvSpPr>
        <p:spPr>
          <a:xfrm>
            <a:off x="5631165" y="2437304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ình bình hành 56">
            <a:extLst>
              <a:ext uri="{FF2B5EF4-FFF2-40B4-BE49-F238E27FC236}">
                <a16:creationId xmlns:a16="http://schemas.microsoft.com/office/drawing/2014/main" id="{873238E1-1C95-4A7C-9C63-068F3A67A453}"/>
              </a:ext>
            </a:extLst>
          </p:cNvPr>
          <p:cNvSpPr/>
          <p:nvPr/>
        </p:nvSpPr>
        <p:spPr>
          <a:xfrm rot="5586315">
            <a:off x="5638551" y="2541389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ình bình hành 57">
            <a:extLst>
              <a:ext uri="{FF2B5EF4-FFF2-40B4-BE49-F238E27FC236}">
                <a16:creationId xmlns:a16="http://schemas.microsoft.com/office/drawing/2014/main" id="{8C55AA56-3A2D-4DA3-8A8A-AF119879DE67}"/>
              </a:ext>
            </a:extLst>
          </p:cNvPr>
          <p:cNvSpPr/>
          <p:nvPr/>
        </p:nvSpPr>
        <p:spPr>
          <a:xfrm rot="9060155">
            <a:off x="5790030" y="2608779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ưu Đồ: Quyết Định 58">
            <a:extLst>
              <a:ext uri="{FF2B5EF4-FFF2-40B4-BE49-F238E27FC236}">
                <a16:creationId xmlns:a16="http://schemas.microsoft.com/office/drawing/2014/main" id="{A1CE6E82-3B63-4734-94E0-684B6A53BA42}"/>
              </a:ext>
            </a:extLst>
          </p:cNvPr>
          <p:cNvSpPr/>
          <p:nvPr/>
        </p:nvSpPr>
        <p:spPr>
          <a:xfrm>
            <a:off x="5631307" y="2853885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ình bình hành 59">
            <a:extLst>
              <a:ext uri="{FF2B5EF4-FFF2-40B4-BE49-F238E27FC236}">
                <a16:creationId xmlns:a16="http://schemas.microsoft.com/office/drawing/2014/main" id="{AEC091A7-AA4D-4841-AF99-91C7ACA483F7}"/>
              </a:ext>
            </a:extLst>
          </p:cNvPr>
          <p:cNvSpPr/>
          <p:nvPr/>
        </p:nvSpPr>
        <p:spPr>
          <a:xfrm rot="5586315">
            <a:off x="5632209" y="295936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ình bình hành 60">
            <a:extLst>
              <a:ext uri="{FF2B5EF4-FFF2-40B4-BE49-F238E27FC236}">
                <a16:creationId xmlns:a16="http://schemas.microsoft.com/office/drawing/2014/main" id="{7E15B123-61E3-4F31-9B6E-D0C77A5FBA84}"/>
              </a:ext>
            </a:extLst>
          </p:cNvPr>
          <p:cNvSpPr/>
          <p:nvPr/>
        </p:nvSpPr>
        <p:spPr>
          <a:xfrm rot="9060155">
            <a:off x="5775979" y="302438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ưu Đồ: Quyết Định 61">
            <a:extLst>
              <a:ext uri="{FF2B5EF4-FFF2-40B4-BE49-F238E27FC236}">
                <a16:creationId xmlns:a16="http://schemas.microsoft.com/office/drawing/2014/main" id="{03411996-69D3-4C30-B01B-85D427FDAC9E}"/>
              </a:ext>
            </a:extLst>
          </p:cNvPr>
          <p:cNvSpPr/>
          <p:nvPr/>
        </p:nvSpPr>
        <p:spPr>
          <a:xfrm>
            <a:off x="5631165" y="3258272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ình bình hành 62">
            <a:extLst>
              <a:ext uri="{FF2B5EF4-FFF2-40B4-BE49-F238E27FC236}">
                <a16:creationId xmlns:a16="http://schemas.microsoft.com/office/drawing/2014/main" id="{956F3CCE-6466-4A7E-9EC0-E560A9594867}"/>
              </a:ext>
            </a:extLst>
          </p:cNvPr>
          <p:cNvSpPr/>
          <p:nvPr/>
        </p:nvSpPr>
        <p:spPr>
          <a:xfrm rot="5586315">
            <a:off x="5638551" y="3362357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ình bình hành 63">
            <a:extLst>
              <a:ext uri="{FF2B5EF4-FFF2-40B4-BE49-F238E27FC236}">
                <a16:creationId xmlns:a16="http://schemas.microsoft.com/office/drawing/2014/main" id="{D59FE848-1A21-4D2E-BFBE-F5A9105C2903}"/>
              </a:ext>
            </a:extLst>
          </p:cNvPr>
          <p:cNvSpPr/>
          <p:nvPr/>
        </p:nvSpPr>
        <p:spPr>
          <a:xfrm rot="9060155">
            <a:off x="5790030" y="3429747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ưu Đồ: Quyết Định 64">
            <a:extLst>
              <a:ext uri="{FF2B5EF4-FFF2-40B4-BE49-F238E27FC236}">
                <a16:creationId xmlns:a16="http://schemas.microsoft.com/office/drawing/2014/main" id="{6F2C26ED-2711-47E2-B483-B45B1F12A5DB}"/>
              </a:ext>
            </a:extLst>
          </p:cNvPr>
          <p:cNvSpPr/>
          <p:nvPr/>
        </p:nvSpPr>
        <p:spPr>
          <a:xfrm>
            <a:off x="5631307" y="3674853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ình bình hành 65">
            <a:extLst>
              <a:ext uri="{FF2B5EF4-FFF2-40B4-BE49-F238E27FC236}">
                <a16:creationId xmlns:a16="http://schemas.microsoft.com/office/drawing/2014/main" id="{59C0326A-E73D-4979-B360-618C39B3CF42}"/>
              </a:ext>
            </a:extLst>
          </p:cNvPr>
          <p:cNvSpPr/>
          <p:nvPr/>
        </p:nvSpPr>
        <p:spPr>
          <a:xfrm rot="5586315">
            <a:off x="5632209" y="3780335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ình bình hành 66">
            <a:extLst>
              <a:ext uri="{FF2B5EF4-FFF2-40B4-BE49-F238E27FC236}">
                <a16:creationId xmlns:a16="http://schemas.microsoft.com/office/drawing/2014/main" id="{9415C296-FEB6-4FA6-8D14-AC38307FD8B9}"/>
              </a:ext>
            </a:extLst>
          </p:cNvPr>
          <p:cNvSpPr/>
          <p:nvPr/>
        </p:nvSpPr>
        <p:spPr>
          <a:xfrm rot="9060155">
            <a:off x="5775979" y="3845349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ưu Đồ: Quyết Định 67">
            <a:extLst>
              <a:ext uri="{FF2B5EF4-FFF2-40B4-BE49-F238E27FC236}">
                <a16:creationId xmlns:a16="http://schemas.microsoft.com/office/drawing/2014/main" id="{DCFD97B6-BD52-4F15-B1F9-68ADAE906502}"/>
              </a:ext>
            </a:extLst>
          </p:cNvPr>
          <p:cNvSpPr/>
          <p:nvPr/>
        </p:nvSpPr>
        <p:spPr>
          <a:xfrm>
            <a:off x="5623081" y="4197594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ình bình hành 68">
            <a:extLst>
              <a:ext uri="{FF2B5EF4-FFF2-40B4-BE49-F238E27FC236}">
                <a16:creationId xmlns:a16="http://schemas.microsoft.com/office/drawing/2014/main" id="{504D9DCE-BFA9-4DFD-A542-2F327CAB0A80}"/>
              </a:ext>
            </a:extLst>
          </p:cNvPr>
          <p:cNvSpPr/>
          <p:nvPr/>
        </p:nvSpPr>
        <p:spPr>
          <a:xfrm rot="5586315">
            <a:off x="5630467" y="4301679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ình bình hành 69">
            <a:extLst>
              <a:ext uri="{FF2B5EF4-FFF2-40B4-BE49-F238E27FC236}">
                <a16:creationId xmlns:a16="http://schemas.microsoft.com/office/drawing/2014/main" id="{0DD3C98A-263A-482B-B6B4-2CFF21B46DEB}"/>
              </a:ext>
            </a:extLst>
          </p:cNvPr>
          <p:cNvSpPr/>
          <p:nvPr/>
        </p:nvSpPr>
        <p:spPr>
          <a:xfrm rot="9060155">
            <a:off x="5781946" y="4369069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ưu Đồ: Quyết Định 70">
            <a:extLst>
              <a:ext uri="{FF2B5EF4-FFF2-40B4-BE49-F238E27FC236}">
                <a16:creationId xmlns:a16="http://schemas.microsoft.com/office/drawing/2014/main" id="{33CE984E-61E5-419D-B7D8-3E79B533DDE1}"/>
              </a:ext>
            </a:extLst>
          </p:cNvPr>
          <p:cNvSpPr/>
          <p:nvPr/>
        </p:nvSpPr>
        <p:spPr>
          <a:xfrm>
            <a:off x="5623223" y="4614175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ình bình hành 71">
            <a:extLst>
              <a:ext uri="{FF2B5EF4-FFF2-40B4-BE49-F238E27FC236}">
                <a16:creationId xmlns:a16="http://schemas.microsoft.com/office/drawing/2014/main" id="{832A0DB8-5713-4C6D-8812-5219FA26002A}"/>
              </a:ext>
            </a:extLst>
          </p:cNvPr>
          <p:cNvSpPr/>
          <p:nvPr/>
        </p:nvSpPr>
        <p:spPr>
          <a:xfrm rot="5586315">
            <a:off x="5624125" y="471965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ình bình hành 72">
            <a:extLst>
              <a:ext uri="{FF2B5EF4-FFF2-40B4-BE49-F238E27FC236}">
                <a16:creationId xmlns:a16="http://schemas.microsoft.com/office/drawing/2014/main" id="{838F1E8D-33ED-4D1D-9306-7A187CF199D2}"/>
              </a:ext>
            </a:extLst>
          </p:cNvPr>
          <p:cNvSpPr/>
          <p:nvPr/>
        </p:nvSpPr>
        <p:spPr>
          <a:xfrm rot="9060155">
            <a:off x="5767895" y="478467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FE2D0D6-A46E-4A1D-B2D3-6E625053EF74}"/>
              </a:ext>
            </a:extLst>
          </p:cNvPr>
          <p:cNvSpPr txBox="1"/>
          <p:nvPr/>
        </p:nvSpPr>
        <p:spPr>
          <a:xfrm>
            <a:off x="3367004" y="359861"/>
            <a:ext cx="28051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crim: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crime rate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zn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residential land zoned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indus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non-retail business acres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chas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river dummy variables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nox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 n</a:t>
            </a:r>
            <a:r>
              <a:rPr lang="en-US" baseline="-25000" dirty="0">
                <a:solidFill>
                  <a:schemeClr val="bg1"/>
                </a:solidFill>
                <a:latin typeface="Lato Light" panose="020F0302020204030203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o concentration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rm: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rooms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age: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owner-occupied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31D2DB0-E511-4BDC-BB1F-73893E1F4772}"/>
              </a:ext>
            </a:extLst>
          </p:cNvPr>
          <p:cNvSpPr txBox="1"/>
          <p:nvPr/>
        </p:nvSpPr>
        <p:spPr>
          <a:xfrm>
            <a:off x="6172200" y="2438187"/>
            <a:ext cx="2971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dis: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distances to </a:t>
            </a:r>
            <a:r>
              <a:rPr lang="en-US" dirty="0" err="1">
                <a:solidFill>
                  <a:schemeClr val="bg1"/>
                </a:solidFill>
                <a:latin typeface="Lato Light" panose="020F0302020204030203" charset="0"/>
              </a:rPr>
              <a:t>centres</a:t>
            </a:r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rad: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accessibility to highways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tax: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tax rate 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ptratio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pupil-teacher ratio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black: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proportion of blacks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lstat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lower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6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CC92F80-0DF8-45C1-8468-E68AD081AE3A}"/>
              </a:ext>
            </a:extLst>
          </p:cNvPr>
          <p:cNvSpPr/>
          <p:nvPr/>
        </p:nvSpPr>
        <p:spPr>
          <a:xfrm>
            <a:off x="0" y="244548"/>
            <a:ext cx="2488019" cy="1511300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ưu Đồ: Quyết Định 34">
            <a:extLst>
              <a:ext uri="{FF2B5EF4-FFF2-40B4-BE49-F238E27FC236}">
                <a16:creationId xmlns:a16="http://schemas.microsoft.com/office/drawing/2014/main" id="{9CCAB6C8-A33A-4719-B03E-F83FDBF13635}"/>
              </a:ext>
            </a:extLst>
          </p:cNvPr>
          <p:cNvSpPr/>
          <p:nvPr/>
        </p:nvSpPr>
        <p:spPr>
          <a:xfrm>
            <a:off x="677848" y="31203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ình bình hành 35">
            <a:extLst>
              <a:ext uri="{FF2B5EF4-FFF2-40B4-BE49-F238E27FC236}">
                <a16:creationId xmlns:a16="http://schemas.microsoft.com/office/drawing/2014/main" id="{9FB93E14-F309-46A6-80B5-71662EEBC265}"/>
              </a:ext>
            </a:extLst>
          </p:cNvPr>
          <p:cNvSpPr/>
          <p:nvPr/>
        </p:nvSpPr>
        <p:spPr>
          <a:xfrm rot="5586315">
            <a:off x="685234" y="41612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ình bình hành 36">
            <a:extLst>
              <a:ext uri="{FF2B5EF4-FFF2-40B4-BE49-F238E27FC236}">
                <a16:creationId xmlns:a16="http://schemas.microsoft.com/office/drawing/2014/main" id="{8E3A0022-CE5E-4ABC-A509-E098D9F969AE}"/>
              </a:ext>
            </a:extLst>
          </p:cNvPr>
          <p:cNvSpPr/>
          <p:nvPr/>
        </p:nvSpPr>
        <p:spPr>
          <a:xfrm rot="9060155">
            <a:off x="836713" y="48351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ưu Đồ: Quyết Định 37">
            <a:extLst>
              <a:ext uri="{FF2B5EF4-FFF2-40B4-BE49-F238E27FC236}">
                <a16:creationId xmlns:a16="http://schemas.microsoft.com/office/drawing/2014/main" id="{B4628ED9-B2C5-4977-8AB7-CD8909BFFC28}"/>
              </a:ext>
            </a:extLst>
          </p:cNvPr>
          <p:cNvSpPr/>
          <p:nvPr/>
        </p:nvSpPr>
        <p:spPr>
          <a:xfrm>
            <a:off x="677990" y="72861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ình bình hành 38">
            <a:extLst>
              <a:ext uri="{FF2B5EF4-FFF2-40B4-BE49-F238E27FC236}">
                <a16:creationId xmlns:a16="http://schemas.microsoft.com/office/drawing/2014/main" id="{02AC6820-A987-4B05-AC66-65B0A3C1CB3A}"/>
              </a:ext>
            </a:extLst>
          </p:cNvPr>
          <p:cNvSpPr/>
          <p:nvPr/>
        </p:nvSpPr>
        <p:spPr>
          <a:xfrm rot="5586315">
            <a:off x="678892" y="83410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ình bình hành 39">
            <a:extLst>
              <a:ext uri="{FF2B5EF4-FFF2-40B4-BE49-F238E27FC236}">
                <a16:creationId xmlns:a16="http://schemas.microsoft.com/office/drawing/2014/main" id="{526686B4-8E1C-44B1-8CB0-A2B294D47CDE}"/>
              </a:ext>
            </a:extLst>
          </p:cNvPr>
          <p:cNvSpPr/>
          <p:nvPr/>
        </p:nvSpPr>
        <p:spPr>
          <a:xfrm rot="9060155">
            <a:off x="822662" y="89911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ưu Đồ: Quyết Định 40">
            <a:extLst>
              <a:ext uri="{FF2B5EF4-FFF2-40B4-BE49-F238E27FC236}">
                <a16:creationId xmlns:a16="http://schemas.microsoft.com/office/drawing/2014/main" id="{66EB167B-7E06-4AD5-82BA-E7864069A55F}"/>
              </a:ext>
            </a:extLst>
          </p:cNvPr>
          <p:cNvSpPr/>
          <p:nvPr/>
        </p:nvSpPr>
        <p:spPr>
          <a:xfrm>
            <a:off x="677848" y="1133006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ình bình hành 41">
            <a:extLst>
              <a:ext uri="{FF2B5EF4-FFF2-40B4-BE49-F238E27FC236}">
                <a16:creationId xmlns:a16="http://schemas.microsoft.com/office/drawing/2014/main" id="{37050FC0-E6D4-4FA0-ACD6-1486AD54DC9B}"/>
              </a:ext>
            </a:extLst>
          </p:cNvPr>
          <p:cNvSpPr/>
          <p:nvPr/>
        </p:nvSpPr>
        <p:spPr>
          <a:xfrm rot="5586315">
            <a:off x="685234" y="1237091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ình bình hành 42">
            <a:extLst>
              <a:ext uri="{FF2B5EF4-FFF2-40B4-BE49-F238E27FC236}">
                <a16:creationId xmlns:a16="http://schemas.microsoft.com/office/drawing/2014/main" id="{F2C92BAA-D6AE-4B68-AC74-E4EDEF9974DD}"/>
              </a:ext>
            </a:extLst>
          </p:cNvPr>
          <p:cNvSpPr/>
          <p:nvPr/>
        </p:nvSpPr>
        <p:spPr>
          <a:xfrm rot="9060155">
            <a:off x="836713" y="1304481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ưu Đồ: Quyết Định 43">
            <a:extLst>
              <a:ext uri="{FF2B5EF4-FFF2-40B4-BE49-F238E27FC236}">
                <a16:creationId xmlns:a16="http://schemas.microsoft.com/office/drawing/2014/main" id="{6A22DD77-946C-4E67-ADFC-D83B594C2CE2}"/>
              </a:ext>
            </a:extLst>
          </p:cNvPr>
          <p:cNvSpPr/>
          <p:nvPr/>
        </p:nvSpPr>
        <p:spPr>
          <a:xfrm>
            <a:off x="677990" y="154958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ình bình hành 44">
            <a:extLst>
              <a:ext uri="{FF2B5EF4-FFF2-40B4-BE49-F238E27FC236}">
                <a16:creationId xmlns:a16="http://schemas.microsoft.com/office/drawing/2014/main" id="{18F02BFB-3C32-45E6-9262-F081EC1E72C5}"/>
              </a:ext>
            </a:extLst>
          </p:cNvPr>
          <p:cNvSpPr/>
          <p:nvPr/>
        </p:nvSpPr>
        <p:spPr>
          <a:xfrm rot="5586315">
            <a:off x="678892" y="165506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ình bình hành 45">
            <a:extLst>
              <a:ext uri="{FF2B5EF4-FFF2-40B4-BE49-F238E27FC236}">
                <a16:creationId xmlns:a16="http://schemas.microsoft.com/office/drawing/2014/main" id="{92C7CAEE-1CFC-4286-9292-E9C26CC94BB4}"/>
              </a:ext>
            </a:extLst>
          </p:cNvPr>
          <p:cNvSpPr/>
          <p:nvPr/>
        </p:nvSpPr>
        <p:spPr>
          <a:xfrm rot="9060155">
            <a:off x="822662" y="172008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ưu Đồ: Quyết Định 46">
            <a:extLst>
              <a:ext uri="{FF2B5EF4-FFF2-40B4-BE49-F238E27FC236}">
                <a16:creationId xmlns:a16="http://schemas.microsoft.com/office/drawing/2014/main" id="{36674849-6C70-42FF-A214-C12AD587C8DD}"/>
              </a:ext>
            </a:extLst>
          </p:cNvPr>
          <p:cNvSpPr/>
          <p:nvPr/>
        </p:nvSpPr>
        <p:spPr>
          <a:xfrm>
            <a:off x="669764" y="204692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ình bình hành 47">
            <a:extLst>
              <a:ext uri="{FF2B5EF4-FFF2-40B4-BE49-F238E27FC236}">
                <a16:creationId xmlns:a16="http://schemas.microsoft.com/office/drawing/2014/main" id="{531C02B4-8962-42BA-BBD8-8A5625898E43}"/>
              </a:ext>
            </a:extLst>
          </p:cNvPr>
          <p:cNvSpPr/>
          <p:nvPr/>
        </p:nvSpPr>
        <p:spPr>
          <a:xfrm rot="5586315">
            <a:off x="677150" y="215101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ình bình hành 48">
            <a:extLst>
              <a:ext uri="{FF2B5EF4-FFF2-40B4-BE49-F238E27FC236}">
                <a16:creationId xmlns:a16="http://schemas.microsoft.com/office/drawing/2014/main" id="{C593C88A-278A-495F-907D-0625A29C2F41}"/>
              </a:ext>
            </a:extLst>
          </p:cNvPr>
          <p:cNvSpPr/>
          <p:nvPr/>
        </p:nvSpPr>
        <p:spPr>
          <a:xfrm rot="9060155">
            <a:off x="828629" y="221840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ưu Đồ: Quyết Định 49">
            <a:extLst>
              <a:ext uri="{FF2B5EF4-FFF2-40B4-BE49-F238E27FC236}">
                <a16:creationId xmlns:a16="http://schemas.microsoft.com/office/drawing/2014/main" id="{D24CA506-852E-45F0-9E5A-B1894A103FA2}"/>
              </a:ext>
            </a:extLst>
          </p:cNvPr>
          <p:cNvSpPr/>
          <p:nvPr/>
        </p:nvSpPr>
        <p:spPr>
          <a:xfrm>
            <a:off x="669906" y="246350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ình bình hành 50">
            <a:extLst>
              <a:ext uri="{FF2B5EF4-FFF2-40B4-BE49-F238E27FC236}">
                <a16:creationId xmlns:a16="http://schemas.microsoft.com/office/drawing/2014/main" id="{404A0D06-D7F4-4358-B24F-1875BE6C4BEA}"/>
              </a:ext>
            </a:extLst>
          </p:cNvPr>
          <p:cNvSpPr/>
          <p:nvPr/>
        </p:nvSpPr>
        <p:spPr>
          <a:xfrm rot="5586315">
            <a:off x="670808" y="256899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ình bình hành 51">
            <a:extLst>
              <a:ext uri="{FF2B5EF4-FFF2-40B4-BE49-F238E27FC236}">
                <a16:creationId xmlns:a16="http://schemas.microsoft.com/office/drawing/2014/main" id="{061B3D99-89F9-4464-8DDA-BDA4FE4E9FDF}"/>
              </a:ext>
            </a:extLst>
          </p:cNvPr>
          <p:cNvSpPr/>
          <p:nvPr/>
        </p:nvSpPr>
        <p:spPr>
          <a:xfrm rot="9060155">
            <a:off x="814578" y="263400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ưu Đồ: Quyết Định 52">
            <a:extLst>
              <a:ext uri="{FF2B5EF4-FFF2-40B4-BE49-F238E27FC236}">
                <a16:creationId xmlns:a16="http://schemas.microsoft.com/office/drawing/2014/main" id="{BDB6C5E4-E7BF-4E5D-B380-C180FB4EBB1C}"/>
              </a:ext>
            </a:extLst>
          </p:cNvPr>
          <p:cNvSpPr/>
          <p:nvPr/>
        </p:nvSpPr>
        <p:spPr>
          <a:xfrm>
            <a:off x="654729" y="2905963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ình bình hành 53">
            <a:extLst>
              <a:ext uri="{FF2B5EF4-FFF2-40B4-BE49-F238E27FC236}">
                <a16:creationId xmlns:a16="http://schemas.microsoft.com/office/drawing/2014/main" id="{4818058B-8909-4DFE-A1AE-AB58110AB7C8}"/>
              </a:ext>
            </a:extLst>
          </p:cNvPr>
          <p:cNvSpPr/>
          <p:nvPr/>
        </p:nvSpPr>
        <p:spPr>
          <a:xfrm rot="5586315">
            <a:off x="662115" y="3010048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ình bình hành 54">
            <a:extLst>
              <a:ext uri="{FF2B5EF4-FFF2-40B4-BE49-F238E27FC236}">
                <a16:creationId xmlns:a16="http://schemas.microsoft.com/office/drawing/2014/main" id="{DB0D61DB-40F2-4FDF-88A0-6854E449E31F}"/>
              </a:ext>
            </a:extLst>
          </p:cNvPr>
          <p:cNvSpPr/>
          <p:nvPr/>
        </p:nvSpPr>
        <p:spPr>
          <a:xfrm rot="9060155">
            <a:off x="813594" y="3077438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ưu Đồ: Quyết Định 55">
            <a:extLst>
              <a:ext uri="{FF2B5EF4-FFF2-40B4-BE49-F238E27FC236}">
                <a16:creationId xmlns:a16="http://schemas.microsoft.com/office/drawing/2014/main" id="{11ED4346-CF65-4C4E-A455-0DEAF765194F}"/>
              </a:ext>
            </a:extLst>
          </p:cNvPr>
          <p:cNvSpPr/>
          <p:nvPr/>
        </p:nvSpPr>
        <p:spPr>
          <a:xfrm>
            <a:off x="3349582" y="2371366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ình bình hành 56">
            <a:extLst>
              <a:ext uri="{FF2B5EF4-FFF2-40B4-BE49-F238E27FC236}">
                <a16:creationId xmlns:a16="http://schemas.microsoft.com/office/drawing/2014/main" id="{873238E1-1C95-4A7C-9C63-068F3A67A453}"/>
              </a:ext>
            </a:extLst>
          </p:cNvPr>
          <p:cNvSpPr/>
          <p:nvPr/>
        </p:nvSpPr>
        <p:spPr>
          <a:xfrm rot="5586315">
            <a:off x="3356968" y="2475451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ình bình hành 57">
            <a:extLst>
              <a:ext uri="{FF2B5EF4-FFF2-40B4-BE49-F238E27FC236}">
                <a16:creationId xmlns:a16="http://schemas.microsoft.com/office/drawing/2014/main" id="{8C55AA56-3A2D-4DA3-8A8A-AF119879DE67}"/>
              </a:ext>
            </a:extLst>
          </p:cNvPr>
          <p:cNvSpPr/>
          <p:nvPr/>
        </p:nvSpPr>
        <p:spPr>
          <a:xfrm rot="9060155">
            <a:off x="3508447" y="2542841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ưu Đồ: Quyết Định 58">
            <a:extLst>
              <a:ext uri="{FF2B5EF4-FFF2-40B4-BE49-F238E27FC236}">
                <a16:creationId xmlns:a16="http://schemas.microsoft.com/office/drawing/2014/main" id="{A1CE6E82-3B63-4734-94E0-684B6A53BA42}"/>
              </a:ext>
            </a:extLst>
          </p:cNvPr>
          <p:cNvSpPr/>
          <p:nvPr/>
        </p:nvSpPr>
        <p:spPr>
          <a:xfrm>
            <a:off x="3349724" y="278794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ình bình hành 59">
            <a:extLst>
              <a:ext uri="{FF2B5EF4-FFF2-40B4-BE49-F238E27FC236}">
                <a16:creationId xmlns:a16="http://schemas.microsoft.com/office/drawing/2014/main" id="{AEC091A7-AA4D-4841-AF99-91C7ACA483F7}"/>
              </a:ext>
            </a:extLst>
          </p:cNvPr>
          <p:cNvSpPr/>
          <p:nvPr/>
        </p:nvSpPr>
        <p:spPr>
          <a:xfrm rot="5586315">
            <a:off x="3350626" y="289342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ình bình hành 60">
            <a:extLst>
              <a:ext uri="{FF2B5EF4-FFF2-40B4-BE49-F238E27FC236}">
                <a16:creationId xmlns:a16="http://schemas.microsoft.com/office/drawing/2014/main" id="{7E15B123-61E3-4F31-9B6E-D0C77A5FBA84}"/>
              </a:ext>
            </a:extLst>
          </p:cNvPr>
          <p:cNvSpPr/>
          <p:nvPr/>
        </p:nvSpPr>
        <p:spPr>
          <a:xfrm rot="9060155">
            <a:off x="3494396" y="295844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ưu Đồ: Quyết Định 61">
            <a:extLst>
              <a:ext uri="{FF2B5EF4-FFF2-40B4-BE49-F238E27FC236}">
                <a16:creationId xmlns:a16="http://schemas.microsoft.com/office/drawing/2014/main" id="{03411996-69D3-4C30-B01B-85D427FDAC9E}"/>
              </a:ext>
            </a:extLst>
          </p:cNvPr>
          <p:cNvSpPr/>
          <p:nvPr/>
        </p:nvSpPr>
        <p:spPr>
          <a:xfrm>
            <a:off x="3349582" y="3192334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ình bình hành 62">
            <a:extLst>
              <a:ext uri="{FF2B5EF4-FFF2-40B4-BE49-F238E27FC236}">
                <a16:creationId xmlns:a16="http://schemas.microsoft.com/office/drawing/2014/main" id="{956F3CCE-6466-4A7E-9EC0-E560A9594867}"/>
              </a:ext>
            </a:extLst>
          </p:cNvPr>
          <p:cNvSpPr/>
          <p:nvPr/>
        </p:nvSpPr>
        <p:spPr>
          <a:xfrm rot="5586315">
            <a:off x="3356968" y="3296419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ình bình hành 63">
            <a:extLst>
              <a:ext uri="{FF2B5EF4-FFF2-40B4-BE49-F238E27FC236}">
                <a16:creationId xmlns:a16="http://schemas.microsoft.com/office/drawing/2014/main" id="{D59FE848-1A21-4D2E-BFBE-F5A9105C2903}"/>
              </a:ext>
            </a:extLst>
          </p:cNvPr>
          <p:cNvSpPr/>
          <p:nvPr/>
        </p:nvSpPr>
        <p:spPr>
          <a:xfrm rot="9060155">
            <a:off x="3508447" y="3363809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ưu Đồ: Quyết Định 64">
            <a:extLst>
              <a:ext uri="{FF2B5EF4-FFF2-40B4-BE49-F238E27FC236}">
                <a16:creationId xmlns:a16="http://schemas.microsoft.com/office/drawing/2014/main" id="{6F2C26ED-2711-47E2-B483-B45B1F12A5DB}"/>
              </a:ext>
            </a:extLst>
          </p:cNvPr>
          <p:cNvSpPr/>
          <p:nvPr/>
        </p:nvSpPr>
        <p:spPr>
          <a:xfrm>
            <a:off x="3349724" y="3608915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ình bình hành 65">
            <a:extLst>
              <a:ext uri="{FF2B5EF4-FFF2-40B4-BE49-F238E27FC236}">
                <a16:creationId xmlns:a16="http://schemas.microsoft.com/office/drawing/2014/main" id="{59C0326A-E73D-4979-B360-618C39B3CF42}"/>
              </a:ext>
            </a:extLst>
          </p:cNvPr>
          <p:cNvSpPr/>
          <p:nvPr/>
        </p:nvSpPr>
        <p:spPr>
          <a:xfrm rot="5586315">
            <a:off x="3350626" y="371439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ình bình hành 66">
            <a:extLst>
              <a:ext uri="{FF2B5EF4-FFF2-40B4-BE49-F238E27FC236}">
                <a16:creationId xmlns:a16="http://schemas.microsoft.com/office/drawing/2014/main" id="{9415C296-FEB6-4FA6-8D14-AC38307FD8B9}"/>
              </a:ext>
            </a:extLst>
          </p:cNvPr>
          <p:cNvSpPr/>
          <p:nvPr/>
        </p:nvSpPr>
        <p:spPr>
          <a:xfrm rot="9060155">
            <a:off x="3494396" y="377941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ưu Đồ: Quyết Định 67">
            <a:extLst>
              <a:ext uri="{FF2B5EF4-FFF2-40B4-BE49-F238E27FC236}">
                <a16:creationId xmlns:a16="http://schemas.microsoft.com/office/drawing/2014/main" id="{DCFD97B6-BD52-4F15-B1F9-68ADAE906502}"/>
              </a:ext>
            </a:extLst>
          </p:cNvPr>
          <p:cNvSpPr/>
          <p:nvPr/>
        </p:nvSpPr>
        <p:spPr>
          <a:xfrm>
            <a:off x="3341498" y="4131656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ình bình hành 68">
            <a:extLst>
              <a:ext uri="{FF2B5EF4-FFF2-40B4-BE49-F238E27FC236}">
                <a16:creationId xmlns:a16="http://schemas.microsoft.com/office/drawing/2014/main" id="{504D9DCE-BFA9-4DFD-A542-2F327CAB0A80}"/>
              </a:ext>
            </a:extLst>
          </p:cNvPr>
          <p:cNvSpPr/>
          <p:nvPr/>
        </p:nvSpPr>
        <p:spPr>
          <a:xfrm rot="5586315">
            <a:off x="3348884" y="4235741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ình bình hành 69">
            <a:extLst>
              <a:ext uri="{FF2B5EF4-FFF2-40B4-BE49-F238E27FC236}">
                <a16:creationId xmlns:a16="http://schemas.microsoft.com/office/drawing/2014/main" id="{0DD3C98A-263A-482B-B6B4-2CFF21B46DEB}"/>
              </a:ext>
            </a:extLst>
          </p:cNvPr>
          <p:cNvSpPr/>
          <p:nvPr/>
        </p:nvSpPr>
        <p:spPr>
          <a:xfrm rot="9060155">
            <a:off x="3500363" y="4303131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ưu Đồ: Quyết Định 70">
            <a:extLst>
              <a:ext uri="{FF2B5EF4-FFF2-40B4-BE49-F238E27FC236}">
                <a16:creationId xmlns:a16="http://schemas.microsoft.com/office/drawing/2014/main" id="{33CE984E-61E5-419D-B7D8-3E79B533DDE1}"/>
              </a:ext>
            </a:extLst>
          </p:cNvPr>
          <p:cNvSpPr/>
          <p:nvPr/>
        </p:nvSpPr>
        <p:spPr>
          <a:xfrm>
            <a:off x="3341640" y="454823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ình bình hành 71">
            <a:extLst>
              <a:ext uri="{FF2B5EF4-FFF2-40B4-BE49-F238E27FC236}">
                <a16:creationId xmlns:a16="http://schemas.microsoft.com/office/drawing/2014/main" id="{832A0DB8-5713-4C6D-8812-5219FA26002A}"/>
              </a:ext>
            </a:extLst>
          </p:cNvPr>
          <p:cNvSpPr/>
          <p:nvPr/>
        </p:nvSpPr>
        <p:spPr>
          <a:xfrm rot="5586315">
            <a:off x="3342542" y="465371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ình bình hành 72">
            <a:extLst>
              <a:ext uri="{FF2B5EF4-FFF2-40B4-BE49-F238E27FC236}">
                <a16:creationId xmlns:a16="http://schemas.microsoft.com/office/drawing/2014/main" id="{838F1E8D-33ED-4D1D-9306-7A187CF199D2}"/>
              </a:ext>
            </a:extLst>
          </p:cNvPr>
          <p:cNvSpPr/>
          <p:nvPr/>
        </p:nvSpPr>
        <p:spPr>
          <a:xfrm rot="9060155">
            <a:off x="3486312" y="471873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FE2D0D6-A46E-4A1D-B2D3-6E625053EF74}"/>
              </a:ext>
            </a:extLst>
          </p:cNvPr>
          <p:cNvSpPr txBox="1"/>
          <p:nvPr/>
        </p:nvSpPr>
        <p:spPr>
          <a:xfrm>
            <a:off x="1085421" y="293923"/>
            <a:ext cx="28051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crim: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crime rate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zn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residential land zoned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indus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non-retail business acres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chas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river dummy variables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</a:t>
            </a: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nox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  n2o concentration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rm: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rooms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age: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owner-occupied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31D2DB0-E511-4BDC-BB1F-73893E1F4772}"/>
              </a:ext>
            </a:extLst>
          </p:cNvPr>
          <p:cNvSpPr txBox="1"/>
          <p:nvPr/>
        </p:nvSpPr>
        <p:spPr>
          <a:xfrm>
            <a:off x="3890617" y="2372249"/>
            <a:ext cx="2971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dis: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distances to </a:t>
            </a:r>
            <a:r>
              <a:rPr lang="en-US" dirty="0" err="1">
                <a:solidFill>
                  <a:schemeClr val="bg1"/>
                </a:solidFill>
                <a:latin typeface="Lato Light" panose="020F0302020204030203" charset="0"/>
              </a:rPr>
              <a:t>centres</a:t>
            </a:r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rad: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accessibility to highways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tax: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tax rate 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ptratio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pupil-teacher ratio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black: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proportion of blacks</a:t>
            </a:r>
          </a:p>
          <a:p>
            <a:pPr fontAlgn="base"/>
            <a:endParaRPr lang="en-US" dirty="0">
              <a:solidFill>
                <a:schemeClr val="bg1"/>
              </a:solidFill>
              <a:latin typeface="Lato Light" panose="020F0302020204030203" charset="0"/>
            </a:endParaRPr>
          </a:p>
          <a:p>
            <a:pPr fontAlgn="base"/>
            <a:r>
              <a:rPr lang="en-US" i="1" dirty="0" err="1">
                <a:solidFill>
                  <a:schemeClr val="bg1"/>
                </a:solidFill>
                <a:latin typeface="Lato Light" panose="020F0302020204030203" charset="0"/>
              </a:rPr>
              <a:t>lstat</a:t>
            </a:r>
            <a:r>
              <a:rPr lang="en-US" i="1" dirty="0">
                <a:solidFill>
                  <a:schemeClr val="bg1"/>
                </a:solidFill>
                <a:latin typeface="Lato Light" panose="020F0302020204030203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 Light" panose="020F0302020204030203" charset="0"/>
              </a:rPr>
              <a:t>lower status</a:t>
            </a:r>
            <a:endParaRPr lang="en-US" dirty="0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51FBC9EC-7A24-4407-9E3E-3F46E69BD65B}"/>
              </a:ext>
            </a:extLst>
          </p:cNvPr>
          <p:cNvCxnSpPr>
            <a:cxnSpLocks/>
          </p:cNvCxnSpPr>
          <p:nvPr/>
        </p:nvCxnSpPr>
        <p:spPr>
          <a:xfrm>
            <a:off x="3341498" y="520328"/>
            <a:ext cx="345001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Đường nối Thẳng 73">
            <a:extLst>
              <a:ext uri="{FF2B5EF4-FFF2-40B4-BE49-F238E27FC236}">
                <a16:creationId xmlns:a16="http://schemas.microsoft.com/office/drawing/2014/main" id="{106DA00C-D6E9-4EE8-997F-96282764FEEC}"/>
              </a:ext>
            </a:extLst>
          </p:cNvPr>
          <p:cNvCxnSpPr>
            <a:cxnSpLocks/>
          </p:cNvCxnSpPr>
          <p:nvPr/>
        </p:nvCxnSpPr>
        <p:spPr>
          <a:xfrm flipV="1">
            <a:off x="8243775" y="1356539"/>
            <a:ext cx="0" cy="33953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E8542874-1738-4C1D-AB56-56849E3D0035}"/>
              </a:ext>
            </a:extLst>
          </p:cNvPr>
          <p:cNvSpPr/>
          <p:nvPr/>
        </p:nvSpPr>
        <p:spPr>
          <a:xfrm>
            <a:off x="6791515" y="283290"/>
            <a:ext cx="1905914" cy="107324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Lato Light" panose="020F0302020204030203" charset="0"/>
              </a:rPr>
              <a:t>medv</a:t>
            </a:r>
            <a:br>
              <a:rPr lang="en-US" dirty="0">
                <a:latin typeface="Lato Light" panose="020F0302020204030203" charset="0"/>
              </a:rPr>
            </a:br>
            <a:r>
              <a:rPr lang="en-US" dirty="0">
                <a:latin typeface="Lato Light" panose="020F0302020204030203" charset="0"/>
              </a:rPr>
              <a:t>median value of owner-occupied homes in \$1000s.</a:t>
            </a:r>
          </a:p>
        </p:txBody>
      </p:sp>
      <p:cxnSp>
        <p:nvCxnSpPr>
          <p:cNvPr id="18" name="Đường kết nối: Mũi tên Gấp khúc 17">
            <a:extLst>
              <a:ext uri="{FF2B5EF4-FFF2-40B4-BE49-F238E27FC236}">
                <a16:creationId xmlns:a16="http://schemas.microsoft.com/office/drawing/2014/main" id="{B4C3DA8F-7382-4B81-BC17-E03A18C0192A}"/>
              </a:ext>
            </a:extLst>
          </p:cNvPr>
          <p:cNvCxnSpPr>
            <a:cxnSpLocks/>
          </p:cNvCxnSpPr>
          <p:nvPr/>
        </p:nvCxnSpPr>
        <p:spPr>
          <a:xfrm>
            <a:off x="835070" y="3374318"/>
            <a:ext cx="2301535" cy="1396213"/>
          </a:xfrm>
          <a:prstGeom prst="bentConnector3">
            <a:avLst>
              <a:gd name="adj1" fmla="val 10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FC758A2E-EE85-451F-AAC8-0291F2B948A1}"/>
              </a:ext>
            </a:extLst>
          </p:cNvPr>
          <p:cNvCxnSpPr>
            <a:cxnSpLocks/>
          </p:cNvCxnSpPr>
          <p:nvPr/>
        </p:nvCxnSpPr>
        <p:spPr>
          <a:xfrm flipH="1">
            <a:off x="5507666" y="4748266"/>
            <a:ext cx="27361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2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322;p40">
            <a:extLst>
              <a:ext uri="{FF2B5EF4-FFF2-40B4-BE49-F238E27FC236}">
                <a16:creationId xmlns:a16="http://schemas.microsoft.com/office/drawing/2014/main" id="{4EA8F6A2-7359-473E-BC1F-81D2F03C0855}"/>
              </a:ext>
            </a:extLst>
          </p:cNvPr>
          <p:cNvCxnSpPr/>
          <p:nvPr/>
        </p:nvCxnSpPr>
        <p:spPr>
          <a:xfrm rot="10800000">
            <a:off x="5464381" y="4651766"/>
            <a:ext cx="28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322;p40">
            <a:extLst>
              <a:ext uri="{FF2B5EF4-FFF2-40B4-BE49-F238E27FC236}">
                <a16:creationId xmlns:a16="http://schemas.microsoft.com/office/drawing/2014/main" id="{3653C840-52D2-4954-917C-3B3F8B4A83F9}"/>
              </a:ext>
            </a:extLst>
          </p:cNvPr>
          <p:cNvCxnSpPr/>
          <p:nvPr/>
        </p:nvCxnSpPr>
        <p:spPr>
          <a:xfrm rot="10800000">
            <a:off x="4492225" y="4164209"/>
            <a:ext cx="28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0"/>
          <p:cNvSpPr txBox="1">
            <a:spLocks noGrp="1"/>
          </p:cNvSpPr>
          <p:nvPr>
            <p:ph type="ctrTitle"/>
          </p:nvPr>
        </p:nvSpPr>
        <p:spPr>
          <a:xfrm>
            <a:off x="567082" y="407992"/>
            <a:ext cx="1436289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PROJECT PROCESS</a:t>
            </a:r>
            <a:endParaRPr dirty="0"/>
          </a:p>
        </p:txBody>
      </p:sp>
      <p:cxnSp>
        <p:nvCxnSpPr>
          <p:cNvPr id="322" name="Google Shape;322;p40"/>
          <p:cNvCxnSpPr/>
          <p:nvPr/>
        </p:nvCxnSpPr>
        <p:spPr>
          <a:xfrm rot="10800000">
            <a:off x="3805330" y="3667454"/>
            <a:ext cx="28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40"/>
          <p:cNvCxnSpPr>
            <a:cxnSpLocks/>
          </p:cNvCxnSpPr>
          <p:nvPr/>
        </p:nvCxnSpPr>
        <p:spPr>
          <a:xfrm flipH="1" flipV="1">
            <a:off x="1294927" y="2261142"/>
            <a:ext cx="2819866" cy="314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40"/>
          <p:cNvCxnSpPr/>
          <p:nvPr/>
        </p:nvCxnSpPr>
        <p:spPr>
          <a:xfrm rot="10800000">
            <a:off x="469594" y="1792673"/>
            <a:ext cx="276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40"/>
          <p:cNvCxnSpPr/>
          <p:nvPr/>
        </p:nvCxnSpPr>
        <p:spPr>
          <a:xfrm rot="10800000">
            <a:off x="2125918" y="2724023"/>
            <a:ext cx="284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0"/>
          <p:cNvCxnSpPr/>
          <p:nvPr/>
        </p:nvCxnSpPr>
        <p:spPr>
          <a:xfrm rot="10800000">
            <a:off x="2928497" y="3203343"/>
            <a:ext cx="269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40"/>
          <p:cNvSpPr txBox="1"/>
          <p:nvPr/>
        </p:nvSpPr>
        <p:spPr>
          <a:xfrm>
            <a:off x="-142707" y="2091279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A8DBA7"/>
                </a:solidFill>
                <a:latin typeface="Lato Light"/>
                <a:ea typeface="Lato Light"/>
                <a:cs typeface="Lato Light"/>
                <a:sym typeface="Lato Light"/>
              </a:rPr>
              <a:t>Data Preparation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783518" y="3037954"/>
            <a:ext cx="3662713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589EA5"/>
                </a:solidFill>
                <a:latin typeface="Lato Light"/>
                <a:ea typeface="Lato Light"/>
                <a:cs typeface="Lato Light"/>
                <a:sym typeface="Lato Light"/>
              </a:rPr>
              <a:t>Training the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rgbClr val="589EA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1825042" y="3501031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89EA5"/>
                </a:solidFill>
                <a:latin typeface="Lato Light"/>
                <a:ea typeface="Lato Light"/>
                <a:cs typeface="Lato Light"/>
                <a:sym typeface="Lato Light"/>
              </a:rPr>
              <a:t>Model evaluation</a:t>
            </a:r>
            <a:endParaRPr sz="12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-862321" y="1626104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D0F09F"/>
                </a:solidFill>
                <a:latin typeface="Lato Light"/>
                <a:ea typeface="Lato Light"/>
                <a:cs typeface="Lato Light"/>
                <a:sym typeface="Lato Light"/>
              </a:rPr>
              <a:t>Data collection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544168" y="2555054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77BE9C"/>
                </a:solidFill>
                <a:latin typeface="Lato Light"/>
                <a:ea typeface="Lato Light"/>
                <a:cs typeface="Lato Light"/>
                <a:sym typeface="Lato Light"/>
              </a:rPr>
              <a:t>Choosing a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32" name="Google Shape;332;p40"/>
          <p:cNvGrpSpPr/>
          <p:nvPr/>
        </p:nvGrpSpPr>
        <p:grpSpPr>
          <a:xfrm>
            <a:off x="2682646" y="469455"/>
            <a:ext cx="4270756" cy="3296714"/>
            <a:chOff x="421450" y="238125"/>
            <a:chExt cx="6762875" cy="5220450"/>
          </a:xfrm>
        </p:grpSpPr>
        <p:sp>
          <p:nvSpPr>
            <p:cNvPr id="333" name="Google Shape;333;p40"/>
            <p:cNvSpPr/>
            <p:nvPr/>
          </p:nvSpPr>
          <p:spPr>
            <a:xfrm>
              <a:off x="5717150" y="3190175"/>
              <a:ext cx="1467175" cy="2268400"/>
            </a:xfrm>
            <a:custGeom>
              <a:avLst/>
              <a:gdLst/>
              <a:ahLst/>
              <a:cxnLst/>
              <a:rect l="l" t="t" r="r" b="b"/>
              <a:pathLst>
                <a:path w="58687" h="90736" extrusionOk="0">
                  <a:moveTo>
                    <a:pt x="29323" y="1"/>
                  </a:moveTo>
                  <a:lnTo>
                    <a:pt x="15303" y="8161"/>
                  </a:lnTo>
                  <a:lnTo>
                    <a:pt x="15242" y="56855"/>
                  </a:lnTo>
                  <a:lnTo>
                    <a:pt x="1" y="65646"/>
                  </a:lnTo>
                  <a:lnTo>
                    <a:pt x="1" y="73744"/>
                  </a:lnTo>
                  <a:lnTo>
                    <a:pt x="29242" y="90735"/>
                  </a:lnTo>
                  <a:lnTo>
                    <a:pt x="58686" y="73744"/>
                  </a:lnTo>
                  <a:lnTo>
                    <a:pt x="58666" y="65646"/>
                  </a:lnTo>
                  <a:lnTo>
                    <a:pt x="43384" y="56774"/>
                  </a:lnTo>
                  <a:lnTo>
                    <a:pt x="43425" y="8161"/>
                  </a:lnTo>
                  <a:lnTo>
                    <a:pt x="29323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3103900" y="1713375"/>
              <a:ext cx="1467150" cy="2267900"/>
            </a:xfrm>
            <a:custGeom>
              <a:avLst/>
              <a:gdLst/>
              <a:ahLst/>
              <a:cxnLst/>
              <a:rect l="l" t="t" r="r" b="b"/>
              <a:pathLst>
                <a:path w="58686" h="90716" extrusionOk="0">
                  <a:moveTo>
                    <a:pt x="29322" y="1"/>
                  </a:moveTo>
                  <a:lnTo>
                    <a:pt x="15302" y="8140"/>
                  </a:lnTo>
                  <a:lnTo>
                    <a:pt x="15241" y="56835"/>
                  </a:lnTo>
                  <a:lnTo>
                    <a:pt x="0" y="65646"/>
                  </a:lnTo>
                  <a:lnTo>
                    <a:pt x="21" y="73724"/>
                  </a:lnTo>
                  <a:lnTo>
                    <a:pt x="29261" y="90715"/>
                  </a:lnTo>
                  <a:lnTo>
                    <a:pt x="58686" y="73724"/>
                  </a:lnTo>
                  <a:lnTo>
                    <a:pt x="58686" y="65646"/>
                  </a:lnTo>
                  <a:lnTo>
                    <a:pt x="43383" y="56753"/>
                  </a:lnTo>
                  <a:lnTo>
                    <a:pt x="43444" y="8140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765450" y="983900"/>
              <a:ext cx="1467175" cy="2267875"/>
            </a:xfrm>
            <a:custGeom>
              <a:avLst/>
              <a:gdLst/>
              <a:ahLst/>
              <a:cxnLst/>
              <a:rect l="l" t="t" r="r" b="b"/>
              <a:pathLst>
                <a:path w="58687" h="90715" extrusionOk="0">
                  <a:moveTo>
                    <a:pt x="29323" y="0"/>
                  </a:moveTo>
                  <a:lnTo>
                    <a:pt x="15303" y="8140"/>
                  </a:lnTo>
                  <a:lnTo>
                    <a:pt x="15242" y="56834"/>
                  </a:lnTo>
                  <a:lnTo>
                    <a:pt x="1" y="65645"/>
                  </a:lnTo>
                  <a:lnTo>
                    <a:pt x="21" y="73723"/>
                  </a:lnTo>
                  <a:lnTo>
                    <a:pt x="29262" y="90714"/>
                  </a:lnTo>
                  <a:lnTo>
                    <a:pt x="58686" y="73723"/>
                  </a:lnTo>
                  <a:lnTo>
                    <a:pt x="58686" y="65645"/>
                  </a:lnTo>
                  <a:lnTo>
                    <a:pt x="43384" y="56752"/>
                  </a:lnTo>
                  <a:lnTo>
                    <a:pt x="43445" y="8140"/>
                  </a:lnTo>
                  <a:lnTo>
                    <a:pt x="29323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4377200" y="2444925"/>
              <a:ext cx="1467175" cy="2267875"/>
            </a:xfrm>
            <a:custGeom>
              <a:avLst/>
              <a:gdLst/>
              <a:ahLst/>
              <a:cxnLst/>
              <a:rect l="l" t="t" r="r" b="b"/>
              <a:pathLst>
                <a:path w="58687" h="90715" extrusionOk="0">
                  <a:moveTo>
                    <a:pt x="29323" y="0"/>
                  </a:moveTo>
                  <a:lnTo>
                    <a:pt x="15303" y="8140"/>
                  </a:lnTo>
                  <a:lnTo>
                    <a:pt x="15242" y="56834"/>
                  </a:lnTo>
                  <a:lnTo>
                    <a:pt x="1" y="65645"/>
                  </a:lnTo>
                  <a:lnTo>
                    <a:pt x="1" y="73723"/>
                  </a:lnTo>
                  <a:lnTo>
                    <a:pt x="29242" y="90714"/>
                  </a:lnTo>
                  <a:lnTo>
                    <a:pt x="58686" y="73723"/>
                  </a:lnTo>
                  <a:lnTo>
                    <a:pt x="58666" y="65645"/>
                  </a:lnTo>
                  <a:lnTo>
                    <a:pt x="43384" y="56753"/>
                  </a:lnTo>
                  <a:lnTo>
                    <a:pt x="43425" y="8140"/>
                  </a:lnTo>
                  <a:lnTo>
                    <a:pt x="29323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4377200" y="3661250"/>
              <a:ext cx="1466650" cy="849575"/>
            </a:xfrm>
            <a:custGeom>
              <a:avLst/>
              <a:gdLst/>
              <a:ahLst/>
              <a:cxnLst/>
              <a:rect l="l" t="t" r="r" b="b"/>
              <a:pathLst>
                <a:path w="58666" h="33983" extrusionOk="0">
                  <a:moveTo>
                    <a:pt x="29425" y="1"/>
                  </a:moveTo>
                  <a:lnTo>
                    <a:pt x="1" y="16992"/>
                  </a:lnTo>
                  <a:lnTo>
                    <a:pt x="29242" y="33983"/>
                  </a:lnTo>
                  <a:lnTo>
                    <a:pt x="58666" y="16992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4377200" y="4086025"/>
              <a:ext cx="731050" cy="626775"/>
            </a:xfrm>
            <a:custGeom>
              <a:avLst/>
              <a:gdLst/>
              <a:ahLst/>
              <a:cxnLst/>
              <a:rect l="l" t="t" r="r" b="b"/>
              <a:pathLst>
                <a:path w="29242" h="25071" extrusionOk="0">
                  <a:moveTo>
                    <a:pt x="1" y="1"/>
                  </a:moveTo>
                  <a:lnTo>
                    <a:pt x="1" y="8079"/>
                  </a:lnTo>
                  <a:lnTo>
                    <a:pt x="29242" y="25070"/>
                  </a:lnTo>
                  <a:lnTo>
                    <a:pt x="29242" y="169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108225" y="4086025"/>
              <a:ext cx="736150" cy="626775"/>
            </a:xfrm>
            <a:custGeom>
              <a:avLst/>
              <a:gdLst/>
              <a:ahLst/>
              <a:cxnLst/>
              <a:rect l="l" t="t" r="r" b="b"/>
              <a:pathLst>
                <a:path w="29446" h="25071" extrusionOk="0">
                  <a:moveTo>
                    <a:pt x="29425" y="1"/>
                  </a:moveTo>
                  <a:lnTo>
                    <a:pt x="1" y="16992"/>
                  </a:lnTo>
                  <a:lnTo>
                    <a:pt x="1" y="25070"/>
                  </a:lnTo>
                  <a:lnTo>
                    <a:pt x="29445" y="807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4759750" y="2444925"/>
              <a:ext cx="703075" cy="407500"/>
            </a:xfrm>
            <a:custGeom>
              <a:avLst/>
              <a:gdLst/>
              <a:ahLst/>
              <a:cxnLst/>
              <a:rect l="l" t="t" r="r" b="b"/>
              <a:pathLst>
                <a:path w="28123" h="16300" extrusionOk="0">
                  <a:moveTo>
                    <a:pt x="14021" y="0"/>
                  </a:moveTo>
                  <a:lnTo>
                    <a:pt x="1" y="8140"/>
                  </a:lnTo>
                  <a:lnTo>
                    <a:pt x="14102" y="16300"/>
                  </a:lnTo>
                  <a:lnTo>
                    <a:pt x="28123" y="8140"/>
                  </a:lnTo>
                  <a:lnTo>
                    <a:pt x="14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110775" y="2648400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1" y="8161"/>
                  </a:lnTo>
                  <a:lnTo>
                    <a:pt x="0" y="65076"/>
                  </a:lnTo>
                  <a:lnTo>
                    <a:pt x="14021" y="5693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4758225" y="2648400"/>
              <a:ext cx="354100" cy="1626900"/>
            </a:xfrm>
            <a:custGeom>
              <a:avLst/>
              <a:gdLst/>
              <a:ahLst/>
              <a:cxnLst/>
              <a:rect l="l" t="t" r="r" b="b"/>
              <a:pathLst>
                <a:path w="14164" h="65076" extrusionOk="0">
                  <a:moveTo>
                    <a:pt x="62" y="1"/>
                  </a:moveTo>
                  <a:lnTo>
                    <a:pt x="1" y="56936"/>
                  </a:lnTo>
                  <a:lnTo>
                    <a:pt x="14102" y="65076"/>
                  </a:lnTo>
                  <a:lnTo>
                    <a:pt x="14163" y="816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717150" y="4406525"/>
              <a:ext cx="1466650" cy="850100"/>
            </a:xfrm>
            <a:custGeom>
              <a:avLst/>
              <a:gdLst/>
              <a:ahLst/>
              <a:cxnLst/>
              <a:rect l="l" t="t" r="r" b="b"/>
              <a:pathLst>
                <a:path w="58666" h="34004" extrusionOk="0">
                  <a:moveTo>
                    <a:pt x="29425" y="1"/>
                  </a:moveTo>
                  <a:lnTo>
                    <a:pt x="1" y="16992"/>
                  </a:lnTo>
                  <a:lnTo>
                    <a:pt x="29242" y="34003"/>
                  </a:lnTo>
                  <a:lnTo>
                    <a:pt x="58666" y="16992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717150" y="4831300"/>
              <a:ext cx="731050" cy="627275"/>
            </a:xfrm>
            <a:custGeom>
              <a:avLst/>
              <a:gdLst/>
              <a:ahLst/>
              <a:cxnLst/>
              <a:rect l="l" t="t" r="r" b="b"/>
              <a:pathLst>
                <a:path w="29242" h="25091" extrusionOk="0">
                  <a:moveTo>
                    <a:pt x="1" y="1"/>
                  </a:moveTo>
                  <a:lnTo>
                    <a:pt x="1" y="8099"/>
                  </a:lnTo>
                  <a:lnTo>
                    <a:pt x="29242" y="25090"/>
                  </a:lnTo>
                  <a:lnTo>
                    <a:pt x="29242" y="170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448175" y="4831300"/>
              <a:ext cx="736150" cy="627275"/>
            </a:xfrm>
            <a:custGeom>
              <a:avLst/>
              <a:gdLst/>
              <a:ahLst/>
              <a:cxnLst/>
              <a:rect l="l" t="t" r="r" b="b"/>
              <a:pathLst>
                <a:path w="29446" h="25091" extrusionOk="0">
                  <a:moveTo>
                    <a:pt x="29425" y="1"/>
                  </a:moveTo>
                  <a:lnTo>
                    <a:pt x="1" y="17012"/>
                  </a:lnTo>
                  <a:lnTo>
                    <a:pt x="1" y="25090"/>
                  </a:lnTo>
                  <a:lnTo>
                    <a:pt x="29445" y="809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099725" y="3190175"/>
              <a:ext cx="703050" cy="407525"/>
            </a:xfrm>
            <a:custGeom>
              <a:avLst/>
              <a:gdLst/>
              <a:ahLst/>
              <a:cxnLst/>
              <a:rect l="l" t="t" r="r" b="b"/>
              <a:pathLst>
                <a:path w="28122" h="16301" extrusionOk="0">
                  <a:moveTo>
                    <a:pt x="14020" y="1"/>
                  </a:moveTo>
                  <a:lnTo>
                    <a:pt x="0" y="8161"/>
                  </a:lnTo>
                  <a:lnTo>
                    <a:pt x="14102" y="16300"/>
                  </a:lnTo>
                  <a:lnTo>
                    <a:pt x="28122" y="8161"/>
                  </a:lnTo>
                  <a:lnTo>
                    <a:pt x="140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6450725" y="3394175"/>
              <a:ext cx="352051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2" y="8140"/>
                  </a:lnTo>
                  <a:lnTo>
                    <a:pt x="1" y="65076"/>
                  </a:lnTo>
                  <a:lnTo>
                    <a:pt x="14021" y="5691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6098175" y="3394174"/>
              <a:ext cx="354100" cy="1626900"/>
            </a:xfrm>
            <a:custGeom>
              <a:avLst/>
              <a:gdLst/>
              <a:ahLst/>
              <a:cxnLst/>
              <a:rect l="l" t="t" r="r" b="b"/>
              <a:pathLst>
                <a:path w="14164" h="65076" extrusionOk="0">
                  <a:moveTo>
                    <a:pt x="62" y="1"/>
                  </a:moveTo>
                  <a:lnTo>
                    <a:pt x="1" y="56916"/>
                  </a:lnTo>
                  <a:lnTo>
                    <a:pt x="14103" y="65076"/>
                  </a:lnTo>
                  <a:lnTo>
                    <a:pt x="14164" y="8140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3103900" y="2929725"/>
              <a:ext cx="1467150" cy="849575"/>
            </a:xfrm>
            <a:custGeom>
              <a:avLst/>
              <a:gdLst/>
              <a:ahLst/>
              <a:cxnLst/>
              <a:rect l="l" t="t" r="r" b="b"/>
              <a:pathLst>
                <a:path w="58686" h="33983" extrusionOk="0">
                  <a:moveTo>
                    <a:pt x="29424" y="1"/>
                  </a:moveTo>
                  <a:lnTo>
                    <a:pt x="0" y="16992"/>
                  </a:lnTo>
                  <a:lnTo>
                    <a:pt x="29241" y="33983"/>
                  </a:lnTo>
                  <a:lnTo>
                    <a:pt x="58686" y="16992"/>
                  </a:lnTo>
                  <a:lnTo>
                    <a:pt x="29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3103900" y="3354500"/>
              <a:ext cx="731550" cy="626775"/>
            </a:xfrm>
            <a:custGeom>
              <a:avLst/>
              <a:gdLst/>
              <a:ahLst/>
              <a:cxnLst/>
              <a:rect l="l" t="t" r="r" b="b"/>
              <a:pathLst>
                <a:path w="29262" h="25071" extrusionOk="0">
                  <a:moveTo>
                    <a:pt x="0" y="1"/>
                  </a:moveTo>
                  <a:lnTo>
                    <a:pt x="21" y="8079"/>
                  </a:lnTo>
                  <a:lnTo>
                    <a:pt x="29261" y="25070"/>
                  </a:lnTo>
                  <a:lnTo>
                    <a:pt x="29261" y="25070"/>
                  </a:lnTo>
                  <a:lnTo>
                    <a:pt x="29241" y="16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3834925" y="3354500"/>
              <a:ext cx="736125" cy="626775"/>
            </a:xfrm>
            <a:custGeom>
              <a:avLst/>
              <a:gdLst/>
              <a:ahLst/>
              <a:cxnLst/>
              <a:rect l="l" t="t" r="r" b="b"/>
              <a:pathLst>
                <a:path w="29445" h="25071" extrusionOk="0">
                  <a:moveTo>
                    <a:pt x="29445" y="1"/>
                  </a:moveTo>
                  <a:lnTo>
                    <a:pt x="0" y="16992"/>
                  </a:lnTo>
                  <a:lnTo>
                    <a:pt x="20" y="25070"/>
                  </a:lnTo>
                  <a:lnTo>
                    <a:pt x="29445" y="807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3486450" y="1713375"/>
              <a:ext cx="703575" cy="407525"/>
            </a:xfrm>
            <a:custGeom>
              <a:avLst/>
              <a:gdLst/>
              <a:ahLst/>
              <a:cxnLst/>
              <a:rect l="l" t="t" r="r" b="b"/>
              <a:pathLst>
                <a:path w="28143" h="16301" extrusionOk="0">
                  <a:moveTo>
                    <a:pt x="14020" y="1"/>
                  </a:moveTo>
                  <a:lnTo>
                    <a:pt x="0" y="8140"/>
                  </a:lnTo>
                  <a:lnTo>
                    <a:pt x="14102" y="16300"/>
                  </a:lnTo>
                  <a:lnTo>
                    <a:pt x="28142" y="8140"/>
                  </a:lnTo>
                  <a:lnTo>
                    <a:pt x="14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3837975" y="1916875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1" y="0"/>
                  </a:moveTo>
                  <a:lnTo>
                    <a:pt x="41" y="8160"/>
                  </a:lnTo>
                  <a:lnTo>
                    <a:pt x="0" y="65075"/>
                  </a:lnTo>
                  <a:lnTo>
                    <a:pt x="14020" y="56936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3484925" y="1916875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0"/>
                  </a:moveTo>
                  <a:lnTo>
                    <a:pt x="0" y="56936"/>
                  </a:lnTo>
                  <a:lnTo>
                    <a:pt x="14122" y="65075"/>
                  </a:lnTo>
                  <a:lnTo>
                    <a:pt x="14163" y="81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765450" y="2200225"/>
              <a:ext cx="1467175" cy="849575"/>
            </a:xfrm>
            <a:custGeom>
              <a:avLst/>
              <a:gdLst/>
              <a:ahLst/>
              <a:cxnLst/>
              <a:rect l="l" t="t" r="r" b="b"/>
              <a:pathLst>
                <a:path w="58687" h="33983" extrusionOk="0">
                  <a:moveTo>
                    <a:pt x="29445" y="1"/>
                  </a:moveTo>
                  <a:lnTo>
                    <a:pt x="1" y="16992"/>
                  </a:lnTo>
                  <a:lnTo>
                    <a:pt x="29242" y="33983"/>
                  </a:lnTo>
                  <a:lnTo>
                    <a:pt x="58686" y="16992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1765450" y="2625000"/>
              <a:ext cx="731575" cy="626775"/>
            </a:xfrm>
            <a:custGeom>
              <a:avLst/>
              <a:gdLst/>
              <a:ahLst/>
              <a:cxnLst/>
              <a:rect l="l" t="t" r="r" b="b"/>
              <a:pathLst>
                <a:path w="29263" h="25071" extrusionOk="0">
                  <a:moveTo>
                    <a:pt x="1" y="1"/>
                  </a:moveTo>
                  <a:lnTo>
                    <a:pt x="21" y="8079"/>
                  </a:lnTo>
                  <a:lnTo>
                    <a:pt x="29262" y="25070"/>
                  </a:lnTo>
                  <a:lnTo>
                    <a:pt x="29242" y="169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2496475" y="2625000"/>
              <a:ext cx="736150" cy="626775"/>
            </a:xfrm>
            <a:custGeom>
              <a:avLst/>
              <a:gdLst/>
              <a:ahLst/>
              <a:cxnLst/>
              <a:rect l="l" t="t" r="r" b="b"/>
              <a:pathLst>
                <a:path w="29446" h="25071" extrusionOk="0">
                  <a:moveTo>
                    <a:pt x="29445" y="1"/>
                  </a:moveTo>
                  <a:lnTo>
                    <a:pt x="1" y="16992"/>
                  </a:lnTo>
                  <a:lnTo>
                    <a:pt x="21" y="25070"/>
                  </a:lnTo>
                  <a:lnTo>
                    <a:pt x="29445" y="807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2148025" y="983900"/>
              <a:ext cx="703575" cy="406975"/>
            </a:xfrm>
            <a:custGeom>
              <a:avLst/>
              <a:gdLst/>
              <a:ahLst/>
              <a:cxnLst/>
              <a:rect l="l" t="t" r="r" b="b"/>
              <a:pathLst>
                <a:path w="28143" h="16279" extrusionOk="0">
                  <a:moveTo>
                    <a:pt x="14020" y="0"/>
                  </a:moveTo>
                  <a:lnTo>
                    <a:pt x="0" y="8140"/>
                  </a:lnTo>
                  <a:lnTo>
                    <a:pt x="14102" y="16279"/>
                  </a:lnTo>
                  <a:lnTo>
                    <a:pt x="28142" y="8140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2499025" y="1187374"/>
              <a:ext cx="352575" cy="1626900"/>
            </a:xfrm>
            <a:custGeom>
              <a:avLst/>
              <a:gdLst/>
              <a:ahLst/>
              <a:cxnLst/>
              <a:rect l="l" t="t" r="r" b="b"/>
              <a:pathLst>
                <a:path w="14103" h="65076" extrusionOk="0">
                  <a:moveTo>
                    <a:pt x="14102" y="1"/>
                  </a:moveTo>
                  <a:lnTo>
                    <a:pt x="62" y="8140"/>
                  </a:lnTo>
                  <a:lnTo>
                    <a:pt x="1" y="65075"/>
                  </a:lnTo>
                  <a:lnTo>
                    <a:pt x="14041" y="56936"/>
                  </a:lnTo>
                  <a:lnTo>
                    <a:pt x="14102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2146500" y="1187374"/>
              <a:ext cx="354074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1"/>
                  </a:moveTo>
                  <a:lnTo>
                    <a:pt x="0" y="56936"/>
                  </a:lnTo>
                  <a:lnTo>
                    <a:pt x="14102" y="65075"/>
                  </a:lnTo>
                  <a:lnTo>
                    <a:pt x="14163" y="814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1450" y="238125"/>
              <a:ext cx="1467150" cy="2268375"/>
            </a:xfrm>
            <a:custGeom>
              <a:avLst/>
              <a:gdLst/>
              <a:ahLst/>
              <a:cxnLst/>
              <a:rect l="l" t="t" r="r" b="b"/>
              <a:pathLst>
                <a:path w="58686" h="90735" extrusionOk="0">
                  <a:moveTo>
                    <a:pt x="29322" y="0"/>
                  </a:moveTo>
                  <a:lnTo>
                    <a:pt x="15302" y="8160"/>
                  </a:lnTo>
                  <a:lnTo>
                    <a:pt x="15241" y="56854"/>
                  </a:lnTo>
                  <a:lnTo>
                    <a:pt x="0" y="65645"/>
                  </a:lnTo>
                  <a:lnTo>
                    <a:pt x="20" y="73723"/>
                  </a:lnTo>
                  <a:lnTo>
                    <a:pt x="29261" y="90734"/>
                  </a:lnTo>
                  <a:lnTo>
                    <a:pt x="58685" y="73723"/>
                  </a:lnTo>
                  <a:lnTo>
                    <a:pt x="58685" y="65645"/>
                  </a:lnTo>
                  <a:lnTo>
                    <a:pt x="43383" y="56773"/>
                  </a:lnTo>
                  <a:lnTo>
                    <a:pt x="43424" y="8160"/>
                  </a:lnTo>
                  <a:lnTo>
                    <a:pt x="29322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421450" y="1454450"/>
              <a:ext cx="1466625" cy="849575"/>
            </a:xfrm>
            <a:custGeom>
              <a:avLst/>
              <a:gdLst/>
              <a:ahLst/>
              <a:cxnLst/>
              <a:rect l="l" t="t" r="r" b="b"/>
              <a:pathLst>
                <a:path w="58665" h="33983" extrusionOk="0">
                  <a:moveTo>
                    <a:pt x="29424" y="1"/>
                  </a:moveTo>
                  <a:lnTo>
                    <a:pt x="0" y="16992"/>
                  </a:lnTo>
                  <a:lnTo>
                    <a:pt x="29241" y="33983"/>
                  </a:lnTo>
                  <a:lnTo>
                    <a:pt x="58665" y="16992"/>
                  </a:lnTo>
                  <a:lnTo>
                    <a:pt x="29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421450" y="1879225"/>
              <a:ext cx="731550" cy="627275"/>
            </a:xfrm>
            <a:custGeom>
              <a:avLst/>
              <a:gdLst/>
              <a:ahLst/>
              <a:cxnLst/>
              <a:rect l="l" t="t" r="r" b="b"/>
              <a:pathLst>
                <a:path w="29262" h="25091" extrusionOk="0">
                  <a:moveTo>
                    <a:pt x="0" y="1"/>
                  </a:moveTo>
                  <a:lnTo>
                    <a:pt x="20" y="8079"/>
                  </a:lnTo>
                  <a:lnTo>
                    <a:pt x="29261" y="25090"/>
                  </a:lnTo>
                  <a:lnTo>
                    <a:pt x="29241" y="16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1152450" y="1879225"/>
              <a:ext cx="736150" cy="627275"/>
            </a:xfrm>
            <a:custGeom>
              <a:avLst/>
              <a:gdLst/>
              <a:ahLst/>
              <a:cxnLst/>
              <a:rect l="l" t="t" r="r" b="b"/>
              <a:pathLst>
                <a:path w="29446" h="25091" extrusionOk="0">
                  <a:moveTo>
                    <a:pt x="29425" y="1"/>
                  </a:moveTo>
                  <a:lnTo>
                    <a:pt x="1" y="16992"/>
                  </a:lnTo>
                  <a:lnTo>
                    <a:pt x="21" y="25090"/>
                  </a:lnTo>
                  <a:lnTo>
                    <a:pt x="29445" y="807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804000" y="238125"/>
              <a:ext cx="703050" cy="407500"/>
            </a:xfrm>
            <a:custGeom>
              <a:avLst/>
              <a:gdLst/>
              <a:ahLst/>
              <a:cxnLst/>
              <a:rect l="l" t="t" r="r" b="b"/>
              <a:pathLst>
                <a:path w="28122" h="16300" extrusionOk="0">
                  <a:moveTo>
                    <a:pt x="14020" y="0"/>
                  </a:moveTo>
                  <a:lnTo>
                    <a:pt x="0" y="8160"/>
                  </a:lnTo>
                  <a:lnTo>
                    <a:pt x="14102" y="16299"/>
                  </a:lnTo>
                  <a:lnTo>
                    <a:pt x="28122" y="8160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1155000" y="442100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2" y="8140"/>
                  </a:lnTo>
                  <a:lnTo>
                    <a:pt x="1" y="65076"/>
                  </a:lnTo>
                  <a:lnTo>
                    <a:pt x="14041" y="5691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802475" y="442100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1"/>
                  </a:moveTo>
                  <a:lnTo>
                    <a:pt x="0" y="56916"/>
                  </a:lnTo>
                  <a:lnTo>
                    <a:pt x="14102" y="65076"/>
                  </a:lnTo>
                  <a:lnTo>
                    <a:pt x="14163" y="814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40"/>
          <p:cNvGrpSpPr/>
          <p:nvPr/>
        </p:nvGrpSpPr>
        <p:grpSpPr>
          <a:xfrm>
            <a:off x="5535889" y="1755991"/>
            <a:ext cx="403913" cy="356694"/>
            <a:chOff x="1802075" y="1136925"/>
            <a:chExt cx="3817700" cy="3371400"/>
          </a:xfrm>
        </p:grpSpPr>
        <p:sp>
          <p:nvSpPr>
            <p:cNvPr id="369" name="Google Shape;369;p40"/>
            <p:cNvSpPr/>
            <p:nvPr/>
          </p:nvSpPr>
          <p:spPr>
            <a:xfrm>
              <a:off x="1802075" y="1136925"/>
              <a:ext cx="2568425" cy="3342000"/>
            </a:xfrm>
            <a:custGeom>
              <a:avLst/>
              <a:gdLst/>
              <a:ahLst/>
              <a:cxnLst/>
              <a:rect l="l" t="t" r="r" b="b"/>
              <a:pathLst>
                <a:path w="102737" h="133680" extrusionOk="0">
                  <a:moveTo>
                    <a:pt x="59458" y="0"/>
                  </a:moveTo>
                  <a:cubicBezTo>
                    <a:pt x="54279" y="0"/>
                    <a:pt x="48562" y="1642"/>
                    <a:pt x="42559" y="5102"/>
                  </a:cubicBezTo>
                  <a:cubicBezTo>
                    <a:pt x="19062" y="18673"/>
                    <a:pt x="1" y="55074"/>
                    <a:pt x="1" y="86419"/>
                  </a:cubicBezTo>
                  <a:cubicBezTo>
                    <a:pt x="1" y="105046"/>
                    <a:pt x="6748" y="116135"/>
                    <a:pt x="17154" y="122029"/>
                  </a:cubicBezTo>
                  <a:lnTo>
                    <a:pt x="32974" y="131164"/>
                  </a:lnTo>
                  <a:cubicBezTo>
                    <a:pt x="36075" y="132818"/>
                    <a:pt x="39547" y="133679"/>
                    <a:pt x="43298" y="133679"/>
                  </a:cubicBezTo>
                  <a:cubicBezTo>
                    <a:pt x="48477" y="133679"/>
                    <a:pt x="54187" y="132037"/>
                    <a:pt x="60178" y="128574"/>
                  </a:cubicBezTo>
                  <a:cubicBezTo>
                    <a:pt x="83690" y="115003"/>
                    <a:pt x="102736" y="78602"/>
                    <a:pt x="102736" y="47272"/>
                  </a:cubicBezTo>
                  <a:cubicBezTo>
                    <a:pt x="102736" y="20875"/>
                    <a:pt x="88886" y="13368"/>
                    <a:pt x="88886" y="13368"/>
                  </a:cubicBezTo>
                  <a:lnTo>
                    <a:pt x="69561" y="2403"/>
                  </a:lnTo>
                  <a:cubicBezTo>
                    <a:pt x="66521" y="822"/>
                    <a:pt x="63124" y="0"/>
                    <a:pt x="59458" y="0"/>
                  </a:cubicBez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2242950" y="1386825"/>
              <a:ext cx="2127550" cy="3092125"/>
            </a:xfrm>
            <a:custGeom>
              <a:avLst/>
              <a:gdLst/>
              <a:ahLst/>
              <a:cxnLst/>
              <a:rect l="l" t="t" r="r" b="b"/>
              <a:pathLst>
                <a:path w="85102" h="123685" extrusionOk="0">
                  <a:moveTo>
                    <a:pt x="59454" y="0"/>
                  </a:moveTo>
                  <a:cubicBezTo>
                    <a:pt x="54275" y="0"/>
                    <a:pt x="48562" y="1642"/>
                    <a:pt x="42558" y="5110"/>
                  </a:cubicBezTo>
                  <a:cubicBezTo>
                    <a:pt x="19046" y="18665"/>
                    <a:pt x="0" y="55066"/>
                    <a:pt x="0" y="86411"/>
                  </a:cubicBezTo>
                  <a:cubicBezTo>
                    <a:pt x="0" y="109738"/>
                    <a:pt x="10560" y="123685"/>
                    <a:pt x="25660" y="123685"/>
                  </a:cubicBezTo>
                  <a:cubicBezTo>
                    <a:pt x="30839" y="123685"/>
                    <a:pt x="36553" y="122044"/>
                    <a:pt x="42558" y="118578"/>
                  </a:cubicBezTo>
                  <a:cubicBezTo>
                    <a:pt x="66055" y="105007"/>
                    <a:pt x="85101" y="68606"/>
                    <a:pt x="85101" y="37276"/>
                  </a:cubicBezTo>
                  <a:cubicBezTo>
                    <a:pt x="85101" y="13940"/>
                    <a:pt x="74545" y="0"/>
                    <a:pt x="59454" y="0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2568250" y="1859500"/>
              <a:ext cx="1476925" cy="2146475"/>
            </a:xfrm>
            <a:custGeom>
              <a:avLst/>
              <a:gdLst/>
              <a:ahLst/>
              <a:cxnLst/>
              <a:rect l="l" t="t" r="r" b="b"/>
              <a:pathLst>
                <a:path w="59077" h="85859" extrusionOk="0">
                  <a:moveTo>
                    <a:pt x="41261" y="1"/>
                  </a:moveTo>
                  <a:cubicBezTo>
                    <a:pt x="37669" y="1"/>
                    <a:pt x="33708" y="1139"/>
                    <a:pt x="29546" y="3542"/>
                  </a:cubicBezTo>
                  <a:cubicBezTo>
                    <a:pt x="13230" y="12972"/>
                    <a:pt x="1" y="38237"/>
                    <a:pt x="1" y="59982"/>
                  </a:cubicBezTo>
                  <a:cubicBezTo>
                    <a:pt x="1" y="76183"/>
                    <a:pt x="7335" y="85859"/>
                    <a:pt x="17816" y="85859"/>
                  </a:cubicBezTo>
                  <a:cubicBezTo>
                    <a:pt x="21412" y="85859"/>
                    <a:pt x="25379" y="84720"/>
                    <a:pt x="29546" y="82315"/>
                  </a:cubicBezTo>
                  <a:cubicBezTo>
                    <a:pt x="45847" y="72901"/>
                    <a:pt x="59077" y="47636"/>
                    <a:pt x="59077" y="25876"/>
                  </a:cubicBezTo>
                  <a:cubicBezTo>
                    <a:pt x="59077" y="9683"/>
                    <a:pt x="51740" y="1"/>
                    <a:pt x="4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2903650" y="2347175"/>
              <a:ext cx="806125" cy="1171475"/>
            </a:xfrm>
            <a:custGeom>
              <a:avLst/>
              <a:gdLst/>
              <a:ahLst/>
              <a:cxnLst/>
              <a:rect l="l" t="t" r="r" b="b"/>
              <a:pathLst>
                <a:path w="32245" h="46859" extrusionOk="0">
                  <a:moveTo>
                    <a:pt x="22530" y="1"/>
                  </a:moveTo>
                  <a:cubicBezTo>
                    <a:pt x="20568" y="1"/>
                    <a:pt x="18404" y="622"/>
                    <a:pt x="16130" y="1933"/>
                  </a:cubicBezTo>
                  <a:cubicBezTo>
                    <a:pt x="7228" y="7083"/>
                    <a:pt x="0" y="20871"/>
                    <a:pt x="0" y="32735"/>
                  </a:cubicBezTo>
                  <a:cubicBezTo>
                    <a:pt x="0" y="41581"/>
                    <a:pt x="4007" y="46858"/>
                    <a:pt x="9729" y="46858"/>
                  </a:cubicBezTo>
                  <a:cubicBezTo>
                    <a:pt x="11692" y="46858"/>
                    <a:pt x="13856" y="46237"/>
                    <a:pt x="16130" y="44926"/>
                  </a:cubicBezTo>
                  <a:cubicBezTo>
                    <a:pt x="25017" y="39792"/>
                    <a:pt x="32245" y="25989"/>
                    <a:pt x="32245" y="14124"/>
                  </a:cubicBezTo>
                  <a:cubicBezTo>
                    <a:pt x="32245" y="5278"/>
                    <a:pt x="28247" y="1"/>
                    <a:pt x="22530" y="1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4287100" y="3513725"/>
              <a:ext cx="940300" cy="994600"/>
            </a:xfrm>
            <a:custGeom>
              <a:avLst/>
              <a:gdLst/>
              <a:ahLst/>
              <a:cxnLst/>
              <a:rect l="l" t="t" r="r" b="b"/>
              <a:pathLst>
                <a:path w="37612" h="39784" extrusionOk="0">
                  <a:moveTo>
                    <a:pt x="0" y="1"/>
                  </a:moveTo>
                  <a:lnTo>
                    <a:pt x="5739" y="21373"/>
                  </a:lnTo>
                  <a:lnTo>
                    <a:pt x="37611" y="39783"/>
                  </a:lnTo>
                  <a:lnTo>
                    <a:pt x="31842" y="18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4289050" y="3367175"/>
              <a:ext cx="1330725" cy="604125"/>
            </a:xfrm>
            <a:custGeom>
              <a:avLst/>
              <a:gdLst/>
              <a:ahLst/>
              <a:cxnLst/>
              <a:rect l="l" t="t" r="r" b="b"/>
              <a:pathLst>
                <a:path w="53229" h="24165" extrusionOk="0">
                  <a:moveTo>
                    <a:pt x="21512" y="0"/>
                  </a:moveTo>
                  <a:lnTo>
                    <a:pt x="0" y="5770"/>
                  </a:lnTo>
                  <a:lnTo>
                    <a:pt x="31857" y="24164"/>
                  </a:lnTo>
                  <a:lnTo>
                    <a:pt x="53229" y="18441"/>
                  </a:lnTo>
                  <a:lnTo>
                    <a:pt x="2151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3258050" y="2885850"/>
              <a:ext cx="2001125" cy="1230450"/>
            </a:xfrm>
            <a:custGeom>
              <a:avLst/>
              <a:gdLst/>
              <a:ahLst/>
              <a:cxnLst/>
              <a:rect l="l" t="t" r="r" b="b"/>
              <a:pathLst>
                <a:path w="80045" h="49218" extrusionOk="0">
                  <a:moveTo>
                    <a:pt x="5025" y="0"/>
                  </a:moveTo>
                  <a:cubicBezTo>
                    <a:pt x="3502" y="0"/>
                    <a:pt x="2021" y="794"/>
                    <a:pt x="1210" y="2208"/>
                  </a:cubicBezTo>
                  <a:cubicBezTo>
                    <a:pt x="0" y="4318"/>
                    <a:pt x="729" y="7016"/>
                    <a:pt x="2838" y="8226"/>
                  </a:cubicBezTo>
                  <a:lnTo>
                    <a:pt x="73081" y="48644"/>
                  </a:lnTo>
                  <a:cubicBezTo>
                    <a:pt x="73748" y="49016"/>
                    <a:pt x="74508" y="49218"/>
                    <a:pt x="75268" y="49218"/>
                  </a:cubicBezTo>
                  <a:cubicBezTo>
                    <a:pt x="77269" y="49218"/>
                    <a:pt x="79021" y="47869"/>
                    <a:pt x="79533" y="45945"/>
                  </a:cubicBezTo>
                  <a:cubicBezTo>
                    <a:pt x="80045" y="44022"/>
                    <a:pt x="79207" y="41990"/>
                    <a:pt x="77470" y="40982"/>
                  </a:cubicBezTo>
                  <a:lnTo>
                    <a:pt x="7228" y="595"/>
                  </a:lnTo>
                  <a:cubicBezTo>
                    <a:pt x="6533" y="192"/>
                    <a:pt x="5774" y="0"/>
                    <a:pt x="5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40"/>
          <p:cNvGrpSpPr/>
          <p:nvPr/>
        </p:nvGrpSpPr>
        <p:grpSpPr>
          <a:xfrm>
            <a:off x="6363663" y="2157865"/>
            <a:ext cx="304932" cy="409741"/>
            <a:chOff x="2244500" y="776200"/>
            <a:chExt cx="3114725" cy="4185300"/>
          </a:xfrm>
        </p:grpSpPr>
        <p:sp>
          <p:nvSpPr>
            <p:cNvPr id="377" name="Google Shape;377;p40"/>
            <p:cNvSpPr/>
            <p:nvPr/>
          </p:nvSpPr>
          <p:spPr>
            <a:xfrm>
              <a:off x="2244500" y="776200"/>
              <a:ext cx="3114725" cy="4185125"/>
            </a:xfrm>
            <a:custGeom>
              <a:avLst/>
              <a:gdLst/>
              <a:ahLst/>
              <a:cxnLst/>
              <a:rect l="l" t="t" r="r" b="b"/>
              <a:pathLst>
                <a:path w="124589" h="167405" extrusionOk="0">
                  <a:moveTo>
                    <a:pt x="109164" y="1"/>
                  </a:moveTo>
                  <a:cubicBezTo>
                    <a:pt x="108012" y="1"/>
                    <a:pt x="106743" y="364"/>
                    <a:pt x="105403" y="1137"/>
                  </a:cubicBezTo>
                  <a:lnTo>
                    <a:pt x="9523" y="56490"/>
                  </a:lnTo>
                  <a:cubicBezTo>
                    <a:pt x="4265" y="59530"/>
                    <a:pt x="0" y="67657"/>
                    <a:pt x="0" y="74667"/>
                  </a:cubicBezTo>
                  <a:lnTo>
                    <a:pt x="0" y="153549"/>
                  </a:lnTo>
                  <a:cubicBezTo>
                    <a:pt x="0" y="157628"/>
                    <a:pt x="1458" y="160404"/>
                    <a:pt x="3692" y="161428"/>
                  </a:cubicBezTo>
                  <a:cubicBezTo>
                    <a:pt x="3692" y="161428"/>
                    <a:pt x="13121" y="166841"/>
                    <a:pt x="13245" y="166903"/>
                  </a:cubicBezTo>
                  <a:lnTo>
                    <a:pt x="13292" y="166934"/>
                  </a:lnTo>
                  <a:cubicBezTo>
                    <a:pt x="13942" y="167244"/>
                    <a:pt x="14657" y="167405"/>
                    <a:pt x="15423" y="167405"/>
                  </a:cubicBezTo>
                  <a:cubicBezTo>
                    <a:pt x="16576" y="167405"/>
                    <a:pt x="17844" y="167040"/>
                    <a:pt x="19186" y="166267"/>
                  </a:cubicBezTo>
                  <a:lnTo>
                    <a:pt x="115081" y="110913"/>
                  </a:lnTo>
                  <a:cubicBezTo>
                    <a:pt x="120339" y="107873"/>
                    <a:pt x="124588" y="99746"/>
                    <a:pt x="124588" y="92736"/>
                  </a:cubicBezTo>
                  <a:lnTo>
                    <a:pt x="124588" y="13854"/>
                  </a:lnTo>
                  <a:cubicBezTo>
                    <a:pt x="124588" y="9574"/>
                    <a:pt x="123006" y="6720"/>
                    <a:pt x="120587" y="5836"/>
                  </a:cubicBezTo>
                  <a:lnTo>
                    <a:pt x="111917" y="826"/>
                  </a:lnTo>
                  <a:cubicBezTo>
                    <a:pt x="111115" y="287"/>
                    <a:pt x="110186" y="1"/>
                    <a:pt x="109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2486450" y="914250"/>
              <a:ext cx="2872775" cy="4047250"/>
            </a:xfrm>
            <a:custGeom>
              <a:avLst/>
              <a:gdLst/>
              <a:ahLst/>
              <a:cxnLst/>
              <a:rect l="l" t="t" r="r" b="b"/>
              <a:pathLst>
                <a:path w="114911" h="161890" extrusionOk="0">
                  <a:moveTo>
                    <a:pt x="109172" y="0"/>
                  </a:moveTo>
                  <a:cubicBezTo>
                    <a:pt x="108017" y="0"/>
                    <a:pt x="106743" y="365"/>
                    <a:pt x="105403" y="1136"/>
                  </a:cubicBezTo>
                  <a:lnTo>
                    <a:pt x="9508" y="56505"/>
                  </a:lnTo>
                  <a:cubicBezTo>
                    <a:pt x="4265" y="59530"/>
                    <a:pt x="0" y="67672"/>
                    <a:pt x="0" y="74667"/>
                  </a:cubicBezTo>
                  <a:lnTo>
                    <a:pt x="0" y="153564"/>
                  </a:lnTo>
                  <a:cubicBezTo>
                    <a:pt x="0" y="158771"/>
                    <a:pt x="2364" y="161890"/>
                    <a:pt x="5734" y="161890"/>
                  </a:cubicBezTo>
                  <a:cubicBezTo>
                    <a:pt x="6892" y="161890"/>
                    <a:pt x="8168" y="161522"/>
                    <a:pt x="9508" y="160745"/>
                  </a:cubicBezTo>
                  <a:lnTo>
                    <a:pt x="105403" y="105391"/>
                  </a:lnTo>
                  <a:cubicBezTo>
                    <a:pt x="110661" y="102351"/>
                    <a:pt x="114910" y="94224"/>
                    <a:pt x="114910" y="87214"/>
                  </a:cubicBezTo>
                  <a:lnTo>
                    <a:pt x="114910" y="8332"/>
                  </a:lnTo>
                  <a:cubicBezTo>
                    <a:pt x="114910" y="3120"/>
                    <a:pt x="112551" y="0"/>
                    <a:pt x="109172" y="0"/>
                  </a:cubicBezTo>
                  <a:close/>
                </a:path>
              </a:pathLst>
            </a:custGeom>
            <a:solidFill>
              <a:srgbClr val="AAC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2486450" y="914200"/>
              <a:ext cx="2872775" cy="2218425"/>
            </a:xfrm>
            <a:custGeom>
              <a:avLst/>
              <a:gdLst/>
              <a:ahLst/>
              <a:cxnLst/>
              <a:rect l="l" t="t" r="r" b="b"/>
              <a:pathLst>
                <a:path w="114911" h="88737" extrusionOk="0">
                  <a:moveTo>
                    <a:pt x="109178" y="0"/>
                  </a:moveTo>
                  <a:cubicBezTo>
                    <a:pt x="108021" y="0"/>
                    <a:pt x="106745" y="366"/>
                    <a:pt x="105403" y="1138"/>
                  </a:cubicBezTo>
                  <a:lnTo>
                    <a:pt x="57463" y="28823"/>
                  </a:lnTo>
                  <a:lnTo>
                    <a:pt x="9508" y="56507"/>
                  </a:lnTo>
                  <a:cubicBezTo>
                    <a:pt x="4265" y="59532"/>
                    <a:pt x="0" y="67674"/>
                    <a:pt x="0" y="74669"/>
                  </a:cubicBezTo>
                  <a:lnTo>
                    <a:pt x="0" y="86642"/>
                  </a:lnTo>
                  <a:lnTo>
                    <a:pt x="47" y="86673"/>
                  </a:lnTo>
                  <a:lnTo>
                    <a:pt x="57510" y="88736"/>
                  </a:lnTo>
                  <a:lnTo>
                    <a:pt x="114817" y="20416"/>
                  </a:lnTo>
                  <a:lnTo>
                    <a:pt x="114910" y="20323"/>
                  </a:lnTo>
                  <a:lnTo>
                    <a:pt x="114910" y="8334"/>
                  </a:lnTo>
                  <a:cubicBezTo>
                    <a:pt x="114910" y="3113"/>
                    <a:pt x="112553" y="0"/>
                    <a:pt x="109178" y="0"/>
                  </a:cubicBezTo>
                  <a:close/>
                </a:path>
              </a:pathLst>
            </a:custGeom>
            <a:solidFill>
              <a:srgbClr val="DE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3403825" y="2152100"/>
              <a:ext cx="1355950" cy="1568750"/>
            </a:xfrm>
            <a:custGeom>
              <a:avLst/>
              <a:gdLst/>
              <a:ahLst/>
              <a:cxnLst/>
              <a:rect l="l" t="t" r="r" b="b"/>
              <a:pathLst>
                <a:path w="54238" h="62750" extrusionOk="0">
                  <a:moveTo>
                    <a:pt x="34770" y="0"/>
                  </a:moveTo>
                  <a:cubicBezTo>
                    <a:pt x="27561" y="0"/>
                    <a:pt x="21044" y="6308"/>
                    <a:pt x="17046" y="11629"/>
                  </a:cubicBezTo>
                  <a:cubicBezTo>
                    <a:pt x="9244" y="21942"/>
                    <a:pt x="1" y="45331"/>
                    <a:pt x="11804" y="56157"/>
                  </a:cubicBezTo>
                  <a:cubicBezTo>
                    <a:pt x="12424" y="56730"/>
                    <a:pt x="13106" y="57227"/>
                    <a:pt x="13835" y="57630"/>
                  </a:cubicBezTo>
                  <a:lnTo>
                    <a:pt x="20101" y="61244"/>
                  </a:lnTo>
                  <a:cubicBezTo>
                    <a:pt x="20101" y="61244"/>
                    <a:pt x="22420" y="62749"/>
                    <a:pt x="26114" y="62749"/>
                  </a:cubicBezTo>
                  <a:cubicBezTo>
                    <a:pt x="28772" y="62749"/>
                    <a:pt x="32143" y="61970"/>
                    <a:pt x="35874" y="59289"/>
                  </a:cubicBezTo>
                  <a:cubicBezTo>
                    <a:pt x="38201" y="57614"/>
                    <a:pt x="43521" y="53039"/>
                    <a:pt x="41039" y="49596"/>
                  </a:cubicBezTo>
                  <a:cubicBezTo>
                    <a:pt x="40450" y="48758"/>
                    <a:pt x="36805" y="46851"/>
                    <a:pt x="36805" y="46851"/>
                  </a:cubicBezTo>
                  <a:cubicBezTo>
                    <a:pt x="37286" y="46432"/>
                    <a:pt x="37751" y="45998"/>
                    <a:pt x="38185" y="45532"/>
                  </a:cubicBezTo>
                  <a:lnTo>
                    <a:pt x="40636" y="46913"/>
                  </a:lnTo>
                  <a:cubicBezTo>
                    <a:pt x="40998" y="47157"/>
                    <a:pt x="41397" y="47267"/>
                    <a:pt x="41821" y="47267"/>
                  </a:cubicBezTo>
                  <a:cubicBezTo>
                    <a:pt x="44955" y="47267"/>
                    <a:pt x="49452" y="41264"/>
                    <a:pt x="50531" y="39065"/>
                  </a:cubicBezTo>
                  <a:cubicBezTo>
                    <a:pt x="53121" y="33792"/>
                    <a:pt x="54238" y="27557"/>
                    <a:pt x="54238" y="21710"/>
                  </a:cubicBezTo>
                  <a:cubicBezTo>
                    <a:pt x="54238" y="15863"/>
                    <a:pt x="52501" y="8418"/>
                    <a:pt x="47212" y="5378"/>
                  </a:cubicBezTo>
                  <a:lnTo>
                    <a:pt x="47212" y="5363"/>
                  </a:lnTo>
                  <a:lnTo>
                    <a:pt x="39674" y="1113"/>
                  </a:lnTo>
                  <a:cubicBezTo>
                    <a:pt x="38666" y="617"/>
                    <a:pt x="37596" y="275"/>
                    <a:pt x="36479" y="120"/>
                  </a:cubicBezTo>
                  <a:cubicBezTo>
                    <a:pt x="35906" y="39"/>
                    <a:pt x="35335" y="0"/>
                    <a:pt x="34770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3579100" y="2251750"/>
              <a:ext cx="1180675" cy="1471800"/>
            </a:xfrm>
            <a:custGeom>
              <a:avLst/>
              <a:gdLst/>
              <a:ahLst/>
              <a:cxnLst/>
              <a:rect l="l" t="t" r="r" b="b"/>
              <a:pathLst>
                <a:path w="47227" h="58872" extrusionOk="0">
                  <a:moveTo>
                    <a:pt x="28726" y="22062"/>
                  </a:moveTo>
                  <a:cubicBezTo>
                    <a:pt x="30624" y="22062"/>
                    <a:pt x="31748" y="23917"/>
                    <a:pt x="31748" y="26657"/>
                  </a:cubicBezTo>
                  <a:cubicBezTo>
                    <a:pt x="31748" y="29775"/>
                    <a:pt x="30228" y="35157"/>
                    <a:pt x="26940" y="36552"/>
                  </a:cubicBezTo>
                  <a:cubicBezTo>
                    <a:pt x="26320" y="36813"/>
                    <a:pt x="25770" y="36930"/>
                    <a:pt x="25285" y="36930"/>
                  </a:cubicBezTo>
                  <a:cubicBezTo>
                    <a:pt x="23109" y="36930"/>
                    <a:pt x="22229" y="34575"/>
                    <a:pt x="22179" y="32179"/>
                  </a:cubicBezTo>
                  <a:cubicBezTo>
                    <a:pt x="22132" y="29061"/>
                    <a:pt x="23559" y="24594"/>
                    <a:pt x="26320" y="22873"/>
                  </a:cubicBezTo>
                  <a:cubicBezTo>
                    <a:pt x="27216" y="22316"/>
                    <a:pt x="28024" y="22062"/>
                    <a:pt x="28726" y="22062"/>
                  </a:cubicBezTo>
                  <a:close/>
                  <a:moveTo>
                    <a:pt x="34784" y="0"/>
                  </a:moveTo>
                  <a:cubicBezTo>
                    <a:pt x="27576" y="0"/>
                    <a:pt x="21057" y="6308"/>
                    <a:pt x="17045" y="11628"/>
                  </a:cubicBezTo>
                  <a:cubicBezTo>
                    <a:pt x="9244" y="21942"/>
                    <a:pt x="0" y="45331"/>
                    <a:pt x="11803" y="56156"/>
                  </a:cubicBezTo>
                  <a:cubicBezTo>
                    <a:pt x="13910" y="58088"/>
                    <a:pt x="16355" y="58871"/>
                    <a:pt x="18856" y="58871"/>
                  </a:cubicBezTo>
                  <a:cubicBezTo>
                    <a:pt x="22339" y="58871"/>
                    <a:pt x="25929" y="57353"/>
                    <a:pt x="28863" y="55303"/>
                  </a:cubicBezTo>
                  <a:cubicBezTo>
                    <a:pt x="31205" y="53675"/>
                    <a:pt x="36510" y="49069"/>
                    <a:pt x="34028" y="45610"/>
                  </a:cubicBezTo>
                  <a:cubicBezTo>
                    <a:pt x="33541" y="44935"/>
                    <a:pt x="32967" y="44667"/>
                    <a:pt x="32344" y="44667"/>
                  </a:cubicBezTo>
                  <a:cubicBezTo>
                    <a:pt x="30229" y="44667"/>
                    <a:pt x="27540" y="47754"/>
                    <a:pt x="25684" y="48557"/>
                  </a:cubicBezTo>
                  <a:cubicBezTo>
                    <a:pt x="24268" y="49171"/>
                    <a:pt x="22945" y="49452"/>
                    <a:pt x="21729" y="49452"/>
                  </a:cubicBezTo>
                  <a:cubicBezTo>
                    <a:pt x="16995" y="49452"/>
                    <a:pt x="13893" y="45193"/>
                    <a:pt x="13276" y="39825"/>
                  </a:cubicBezTo>
                  <a:cubicBezTo>
                    <a:pt x="12315" y="31465"/>
                    <a:pt x="15913" y="22190"/>
                    <a:pt x="21326" y="15878"/>
                  </a:cubicBezTo>
                  <a:cubicBezTo>
                    <a:pt x="23975" y="12782"/>
                    <a:pt x="28376" y="9394"/>
                    <a:pt x="32536" y="9394"/>
                  </a:cubicBezTo>
                  <a:cubicBezTo>
                    <a:pt x="34440" y="9394"/>
                    <a:pt x="36293" y="10104"/>
                    <a:pt x="37905" y="11877"/>
                  </a:cubicBezTo>
                  <a:cubicBezTo>
                    <a:pt x="42698" y="17165"/>
                    <a:pt x="41193" y="27340"/>
                    <a:pt x="38185" y="33063"/>
                  </a:cubicBezTo>
                  <a:cubicBezTo>
                    <a:pt x="38185" y="29806"/>
                    <a:pt x="38293" y="26518"/>
                    <a:pt x="38185" y="23245"/>
                  </a:cubicBezTo>
                  <a:cubicBezTo>
                    <a:pt x="37985" y="17518"/>
                    <a:pt x="35331" y="12697"/>
                    <a:pt x="30956" y="12697"/>
                  </a:cubicBezTo>
                  <a:cubicBezTo>
                    <a:pt x="29217" y="12697"/>
                    <a:pt x="27207" y="13458"/>
                    <a:pt x="24970" y="15227"/>
                  </a:cubicBezTo>
                  <a:cubicBezTo>
                    <a:pt x="18472" y="20376"/>
                    <a:pt x="14455" y="31140"/>
                    <a:pt x="16037" y="39313"/>
                  </a:cubicBezTo>
                  <a:cubicBezTo>
                    <a:pt x="16963" y="44108"/>
                    <a:pt x="19536" y="46024"/>
                    <a:pt x="22518" y="46024"/>
                  </a:cubicBezTo>
                  <a:cubicBezTo>
                    <a:pt x="25778" y="46024"/>
                    <a:pt x="29527" y="43735"/>
                    <a:pt x="32151" y="40414"/>
                  </a:cubicBezTo>
                  <a:cubicBezTo>
                    <a:pt x="32694" y="42495"/>
                    <a:pt x="33654" y="43296"/>
                    <a:pt x="34797" y="43296"/>
                  </a:cubicBezTo>
                  <a:cubicBezTo>
                    <a:pt x="37930" y="43296"/>
                    <a:pt x="42440" y="37272"/>
                    <a:pt x="43520" y="35079"/>
                  </a:cubicBezTo>
                  <a:cubicBezTo>
                    <a:pt x="46110" y="29806"/>
                    <a:pt x="47227" y="23571"/>
                    <a:pt x="47227" y="17724"/>
                  </a:cubicBezTo>
                  <a:cubicBezTo>
                    <a:pt x="47227" y="10651"/>
                    <a:pt x="44730" y="1284"/>
                    <a:pt x="36494" y="120"/>
                  </a:cubicBezTo>
                  <a:cubicBezTo>
                    <a:pt x="35920" y="39"/>
                    <a:pt x="35350" y="0"/>
                    <a:pt x="34784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40"/>
          <p:cNvGrpSpPr/>
          <p:nvPr/>
        </p:nvGrpSpPr>
        <p:grpSpPr>
          <a:xfrm>
            <a:off x="3850672" y="745802"/>
            <a:ext cx="333831" cy="388741"/>
            <a:chOff x="2136700" y="1062050"/>
            <a:chExt cx="3334975" cy="3883525"/>
          </a:xfrm>
        </p:grpSpPr>
        <p:sp>
          <p:nvSpPr>
            <p:cNvPr id="383" name="Google Shape;383;p40"/>
            <p:cNvSpPr/>
            <p:nvPr/>
          </p:nvSpPr>
          <p:spPr>
            <a:xfrm>
              <a:off x="3226625" y="3687725"/>
              <a:ext cx="1154725" cy="1257850"/>
            </a:xfrm>
            <a:custGeom>
              <a:avLst/>
              <a:gdLst/>
              <a:ahLst/>
              <a:cxnLst/>
              <a:rect l="l" t="t" r="r" b="b"/>
              <a:pathLst>
                <a:path w="46189" h="50314" extrusionOk="0">
                  <a:moveTo>
                    <a:pt x="21549" y="0"/>
                  </a:moveTo>
                  <a:cubicBezTo>
                    <a:pt x="16278" y="0"/>
                    <a:pt x="9928" y="5019"/>
                    <a:pt x="5631" y="13250"/>
                  </a:cubicBezTo>
                  <a:cubicBezTo>
                    <a:pt x="1" y="24014"/>
                    <a:pt x="1" y="36173"/>
                    <a:pt x="5631" y="40438"/>
                  </a:cubicBezTo>
                  <a:cubicBezTo>
                    <a:pt x="5879" y="40640"/>
                    <a:pt x="20830" y="49279"/>
                    <a:pt x="20830" y="49279"/>
                  </a:cubicBezTo>
                  <a:cubicBezTo>
                    <a:pt x="21992" y="49979"/>
                    <a:pt x="23279" y="50313"/>
                    <a:pt x="24638" y="50313"/>
                  </a:cubicBezTo>
                  <a:cubicBezTo>
                    <a:pt x="29906" y="50313"/>
                    <a:pt x="36256" y="45292"/>
                    <a:pt x="40558" y="37057"/>
                  </a:cubicBezTo>
                  <a:cubicBezTo>
                    <a:pt x="46188" y="26294"/>
                    <a:pt x="46188" y="14119"/>
                    <a:pt x="40558" y="9869"/>
                  </a:cubicBezTo>
                  <a:cubicBezTo>
                    <a:pt x="40341" y="9698"/>
                    <a:pt x="25623" y="1199"/>
                    <a:pt x="25623" y="1199"/>
                  </a:cubicBezTo>
                  <a:cubicBezTo>
                    <a:pt x="24393" y="387"/>
                    <a:pt x="23013" y="0"/>
                    <a:pt x="21549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3589950" y="3897450"/>
              <a:ext cx="791775" cy="1048000"/>
            </a:xfrm>
            <a:custGeom>
              <a:avLst/>
              <a:gdLst/>
              <a:ahLst/>
              <a:cxnLst/>
              <a:rect l="l" t="t" r="r" b="b"/>
              <a:pathLst>
                <a:path w="31671" h="41920" extrusionOk="0">
                  <a:moveTo>
                    <a:pt x="21562" y="1"/>
                  </a:moveTo>
                  <a:cubicBezTo>
                    <a:pt x="16296" y="1"/>
                    <a:pt x="9947" y="5021"/>
                    <a:pt x="5630" y="13252"/>
                  </a:cubicBezTo>
                  <a:cubicBezTo>
                    <a:pt x="0" y="24015"/>
                    <a:pt x="0" y="36190"/>
                    <a:pt x="5630" y="40440"/>
                  </a:cubicBezTo>
                  <a:cubicBezTo>
                    <a:pt x="6955" y="41444"/>
                    <a:pt x="8475" y="41919"/>
                    <a:pt x="10098" y="41919"/>
                  </a:cubicBezTo>
                  <a:cubicBezTo>
                    <a:pt x="15371" y="41919"/>
                    <a:pt x="21732" y="36899"/>
                    <a:pt x="26025" y="28668"/>
                  </a:cubicBezTo>
                  <a:cubicBezTo>
                    <a:pt x="31655" y="17905"/>
                    <a:pt x="31671" y="5730"/>
                    <a:pt x="26025" y="1480"/>
                  </a:cubicBezTo>
                  <a:cubicBezTo>
                    <a:pt x="24700" y="476"/>
                    <a:pt x="23182" y="1"/>
                    <a:pt x="21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2832300" y="2809975"/>
              <a:ext cx="1943375" cy="1499275"/>
            </a:xfrm>
            <a:custGeom>
              <a:avLst/>
              <a:gdLst/>
              <a:ahLst/>
              <a:cxnLst/>
              <a:rect l="l" t="t" r="r" b="b"/>
              <a:pathLst>
                <a:path w="77735" h="59971" extrusionOk="0">
                  <a:moveTo>
                    <a:pt x="47833" y="0"/>
                  </a:moveTo>
                  <a:cubicBezTo>
                    <a:pt x="32932" y="0"/>
                    <a:pt x="14936" y="14193"/>
                    <a:pt x="2777" y="37426"/>
                  </a:cubicBezTo>
                  <a:cubicBezTo>
                    <a:pt x="1" y="42730"/>
                    <a:pt x="1" y="48748"/>
                    <a:pt x="2777" y="50857"/>
                  </a:cubicBezTo>
                  <a:cubicBezTo>
                    <a:pt x="2917" y="50950"/>
                    <a:pt x="17651" y="59465"/>
                    <a:pt x="17651" y="59465"/>
                  </a:cubicBezTo>
                  <a:cubicBezTo>
                    <a:pt x="18224" y="59807"/>
                    <a:pt x="18859" y="59971"/>
                    <a:pt x="19528" y="59971"/>
                  </a:cubicBezTo>
                  <a:cubicBezTo>
                    <a:pt x="22134" y="59971"/>
                    <a:pt x="25268" y="57492"/>
                    <a:pt x="27391" y="53432"/>
                  </a:cubicBezTo>
                  <a:cubicBezTo>
                    <a:pt x="35307" y="38324"/>
                    <a:pt x="47010" y="29091"/>
                    <a:pt x="56697" y="29091"/>
                  </a:cubicBezTo>
                  <a:cubicBezTo>
                    <a:pt x="59669" y="29091"/>
                    <a:pt x="62452" y="29960"/>
                    <a:pt x="64877" y="31796"/>
                  </a:cubicBezTo>
                  <a:cubicBezTo>
                    <a:pt x="65531" y="32283"/>
                    <a:pt x="66281" y="32514"/>
                    <a:pt x="67079" y="32514"/>
                  </a:cubicBezTo>
                  <a:cubicBezTo>
                    <a:pt x="67985" y="32514"/>
                    <a:pt x="68953" y="32217"/>
                    <a:pt x="69918" y="31656"/>
                  </a:cubicBezTo>
                  <a:cubicBezTo>
                    <a:pt x="71748" y="30617"/>
                    <a:pt x="73562" y="28632"/>
                    <a:pt x="74958" y="25980"/>
                  </a:cubicBezTo>
                  <a:cubicBezTo>
                    <a:pt x="77734" y="20660"/>
                    <a:pt x="77734" y="14642"/>
                    <a:pt x="74958" y="12548"/>
                  </a:cubicBezTo>
                  <a:cubicBezTo>
                    <a:pt x="74121" y="11912"/>
                    <a:pt x="73252" y="11354"/>
                    <a:pt x="72337" y="10858"/>
                  </a:cubicBezTo>
                  <a:lnTo>
                    <a:pt x="58534" y="2886"/>
                  </a:lnTo>
                  <a:cubicBezTo>
                    <a:pt x="55271" y="933"/>
                    <a:pt x="51654" y="0"/>
                    <a:pt x="47833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2486050" y="1939950"/>
              <a:ext cx="2635875" cy="1950225"/>
            </a:xfrm>
            <a:custGeom>
              <a:avLst/>
              <a:gdLst/>
              <a:ahLst/>
              <a:cxnLst/>
              <a:rect l="l" t="t" r="r" b="b"/>
              <a:pathLst>
                <a:path w="105435" h="78009" extrusionOk="0">
                  <a:moveTo>
                    <a:pt x="69408" y="0"/>
                  </a:moveTo>
                  <a:cubicBezTo>
                    <a:pt x="61944" y="0"/>
                    <a:pt x="53826" y="2421"/>
                    <a:pt x="45444" y="7257"/>
                  </a:cubicBezTo>
                  <a:cubicBezTo>
                    <a:pt x="29329" y="16563"/>
                    <a:pt x="14176" y="33685"/>
                    <a:pt x="2777" y="55461"/>
                  </a:cubicBezTo>
                  <a:cubicBezTo>
                    <a:pt x="1" y="60765"/>
                    <a:pt x="1" y="66783"/>
                    <a:pt x="2777" y="68892"/>
                  </a:cubicBezTo>
                  <a:cubicBezTo>
                    <a:pt x="2917" y="69001"/>
                    <a:pt x="17713" y="77531"/>
                    <a:pt x="17713" y="77531"/>
                  </a:cubicBezTo>
                  <a:cubicBezTo>
                    <a:pt x="18271" y="77854"/>
                    <a:pt x="18887" y="78008"/>
                    <a:pt x="19537" y="78008"/>
                  </a:cubicBezTo>
                  <a:cubicBezTo>
                    <a:pt x="22135" y="78008"/>
                    <a:pt x="25272" y="75536"/>
                    <a:pt x="27406" y="71467"/>
                  </a:cubicBezTo>
                  <a:cubicBezTo>
                    <a:pt x="41150" y="45190"/>
                    <a:pt x="61496" y="29140"/>
                    <a:pt x="78346" y="29140"/>
                  </a:cubicBezTo>
                  <a:cubicBezTo>
                    <a:pt x="83516" y="29140"/>
                    <a:pt x="88357" y="30651"/>
                    <a:pt x="92577" y="33840"/>
                  </a:cubicBezTo>
                  <a:cubicBezTo>
                    <a:pt x="93233" y="34329"/>
                    <a:pt x="93983" y="34561"/>
                    <a:pt x="94782" y="34561"/>
                  </a:cubicBezTo>
                  <a:cubicBezTo>
                    <a:pt x="95683" y="34561"/>
                    <a:pt x="96648" y="34267"/>
                    <a:pt x="97618" y="33716"/>
                  </a:cubicBezTo>
                  <a:cubicBezTo>
                    <a:pt x="99448" y="32662"/>
                    <a:pt x="101262" y="30677"/>
                    <a:pt x="102658" y="28024"/>
                  </a:cubicBezTo>
                  <a:cubicBezTo>
                    <a:pt x="105434" y="22705"/>
                    <a:pt x="105434" y="16687"/>
                    <a:pt x="102658" y="14593"/>
                  </a:cubicBezTo>
                  <a:cubicBezTo>
                    <a:pt x="101681" y="13864"/>
                    <a:pt x="100673" y="13182"/>
                    <a:pt x="99634" y="12577"/>
                  </a:cubicBezTo>
                  <a:lnTo>
                    <a:pt x="84838" y="4031"/>
                  </a:lnTo>
                  <a:cubicBezTo>
                    <a:pt x="80164" y="1343"/>
                    <a:pt x="74967" y="0"/>
                    <a:pt x="69408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2136700" y="1062050"/>
              <a:ext cx="3334975" cy="2404100"/>
            </a:xfrm>
            <a:custGeom>
              <a:avLst/>
              <a:gdLst/>
              <a:ahLst/>
              <a:cxnLst/>
              <a:rect l="l" t="t" r="r" b="b"/>
              <a:pathLst>
                <a:path w="133399" h="96164" extrusionOk="0">
                  <a:moveTo>
                    <a:pt x="91267" y="1"/>
                  </a:moveTo>
                  <a:cubicBezTo>
                    <a:pt x="90699" y="1"/>
                    <a:pt x="90127" y="11"/>
                    <a:pt x="89553" y="32"/>
                  </a:cubicBezTo>
                  <a:cubicBezTo>
                    <a:pt x="79968" y="389"/>
                    <a:pt x="69825" y="3615"/>
                    <a:pt x="59418" y="9617"/>
                  </a:cubicBezTo>
                  <a:cubicBezTo>
                    <a:pt x="49011" y="15619"/>
                    <a:pt x="38868" y="24103"/>
                    <a:pt x="29283" y="34835"/>
                  </a:cubicBezTo>
                  <a:cubicBezTo>
                    <a:pt x="19341" y="45956"/>
                    <a:pt x="10423" y="58999"/>
                    <a:pt x="2777" y="73609"/>
                  </a:cubicBezTo>
                  <a:cubicBezTo>
                    <a:pt x="1" y="78929"/>
                    <a:pt x="1" y="84947"/>
                    <a:pt x="2777" y="87041"/>
                  </a:cubicBezTo>
                  <a:cubicBezTo>
                    <a:pt x="2885" y="87134"/>
                    <a:pt x="17666" y="95664"/>
                    <a:pt x="17666" y="95664"/>
                  </a:cubicBezTo>
                  <a:cubicBezTo>
                    <a:pt x="18235" y="96002"/>
                    <a:pt x="18865" y="96164"/>
                    <a:pt x="19530" y="96164"/>
                  </a:cubicBezTo>
                  <a:cubicBezTo>
                    <a:pt x="22129" y="96164"/>
                    <a:pt x="25266" y="93694"/>
                    <a:pt x="27390" y="89631"/>
                  </a:cubicBezTo>
                  <a:cubicBezTo>
                    <a:pt x="47046" y="52076"/>
                    <a:pt x="76131" y="29128"/>
                    <a:pt x="100212" y="29128"/>
                  </a:cubicBezTo>
                  <a:cubicBezTo>
                    <a:pt x="107598" y="29128"/>
                    <a:pt x="114513" y="31286"/>
                    <a:pt x="120541" y="35844"/>
                  </a:cubicBezTo>
                  <a:cubicBezTo>
                    <a:pt x="121198" y="36340"/>
                    <a:pt x="121951" y="36575"/>
                    <a:pt x="122753" y="36575"/>
                  </a:cubicBezTo>
                  <a:cubicBezTo>
                    <a:pt x="123656" y="36575"/>
                    <a:pt x="124621" y="36278"/>
                    <a:pt x="125581" y="35719"/>
                  </a:cubicBezTo>
                  <a:cubicBezTo>
                    <a:pt x="127411" y="34665"/>
                    <a:pt x="129226" y="32680"/>
                    <a:pt x="130622" y="30027"/>
                  </a:cubicBezTo>
                  <a:cubicBezTo>
                    <a:pt x="133398" y="24708"/>
                    <a:pt x="133398" y="18690"/>
                    <a:pt x="130606" y="16581"/>
                  </a:cubicBezTo>
                  <a:cubicBezTo>
                    <a:pt x="129133" y="15479"/>
                    <a:pt x="127598" y="14456"/>
                    <a:pt x="125985" y="13556"/>
                  </a:cubicBezTo>
                  <a:lnTo>
                    <a:pt x="110770" y="4793"/>
                  </a:lnTo>
                  <a:lnTo>
                    <a:pt x="110739" y="4793"/>
                  </a:lnTo>
                  <a:cubicBezTo>
                    <a:pt x="104853" y="1606"/>
                    <a:pt x="98330" y="1"/>
                    <a:pt x="91267" y="1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3195225" y="3019675"/>
              <a:ext cx="1580050" cy="1289650"/>
            </a:xfrm>
            <a:custGeom>
              <a:avLst/>
              <a:gdLst/>
              <a:ahLst/>
              <a:cxnLst/>
              <a:rect l="l" t="t" r="r" b="b"/>
              <a:pathLst>
                <a:path w="63202" h="51586" extrusionOk="0">
                  <a:moveTo>
                    <a:pt x="47838" y="0"/>
                  </a:moveTo>
                  <a:cubicBezTo>
                    <a:pt x="32940" y="0"/>
                    <a:pt x="14956" y="14193"/>
                    <a:pt x="2792" y="37428"/>
                  </a:cubicBezTo>
                  <a:cubicBezTo>
                    <a:pt x="16" y="42748"/>
                    <a:pt x="1" y="48750"/>
                    <a:pt x="2792" y="50860"/>
                  </a:cubicBezTo>
                  <a:cubicBezTo>
                    <a:pt x="3449" y="51352"/>
                    <a:pt x="4200" y="51585"/>
                    <a:pt x="5001" y="51585"/>
                  </a:cubicBezTo>
                  <a:cubicBezTo>
                    <a:pt x="7610" y="51585"/>
                    <a:pt x="10750" y="49113"/>
                    <a:pt x="12874" y="45044"/>
                  </a:cubicBezTo>
                  <a:cubicBezTo>
                    <a:pt x="20793" y="29930"/>
                    <a:pt x="32501" y="20696"/>
                    <a:pt x="42191" y="20696"/>
                  </a:cubicBezTo>
                  <a:cubicBezTo>
                    <a:pt x="45159" y="20696"/>
                    <a:pt x="47938" y="21563"/>
                    <a:pt x="50360" y="23392"/>
                  </a:cubicBezTo>
                  <a:cubicBezTo>
                    <a:pt x="51017" y="23889"/>
                    <a:pt x="51770" y="24124"/>
                    <a:pt x="52573" y="24124"/>
                  </a:cubicBezTo>
                  <a:cubicBezTo>
                    <a:pt x="53475" y="24124"/>
                    <a:pt x="54440" y="23826"/>
                    <a:pt x="55401" y="23268"/>
                  </a:cubicBezTo>
                  <a:cubicBezTo>
                    <a:pt x="57231" y="22213"/>
                    <a:pt x="59045" y="20244"/>
                    <a:pt x="60426" y="17592"/>
                  </a:cubicBezTo>
                  <a:cubicBezTo>
                    <a:pt x="63202" y="12272"/>
                    <a:pt x="63202" y="6254"/>
                    <a:pt x="60426" y="4160"/>
                  </a:cubicBezTo>
                  <a:cubicBezTo>
                    <a:pt x="56692" y="1337"/>
                    <a:pt x="52410" y="0"/>
                    <a:pt x="47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848975" y="2149775"/>
              <a:ext cx="2272550" cy="1740550"/>
            </a:xfrm>
            <a:custGeom>
              <a:avLst/>
              <a:gdLst/>
              <a:ahLst/>
              <a:cxnLst/>
              <a:rect l="l" t="t" r="r" b="b"/>
              <a:pathLst>
                <a:path w="90902" h="69622" extrusionOk="0">
                  <a:moveTo>
                    <a:pt x="69439" y="1"/>
                  </a:moveTo>
                  <a:cubicBezTo>
                    <a:pt x="61968" y="1"/>
                    <a:pt x="53844" y="2428"/>
                    <a:pt x="45459" y="7270"/>
                  </a:cubicBezTo>
                  <a:cubicBezTo>
                    <a:pt x="29345" y="16576"/>
                    <a:pt x="14192" y="33683"/>
                    <a:pt x="2792" y="55459"/>
                  </a:cubicBezTo>
                  <a:cubicBezTo>
                    <a:pt x="16" y="60778"/>
                    <a:pt x="1" y="66796"/>
                    <a:pt x="2792" y="68890"/>
                  </a:cubicBezTo>
                  <a:cubicBezTo>
                    <a:pt x="3450" y="69386"/>
                    <a:pt x="4202" y="69622"/>
                    <a:pt x="5005" y="69622"/>
                  </a:cubicBezTo>
                  <a:cubicBezTo>
                    <a:pt x="7613" y="69622"/>
                    <a:pt x="10751" y="67141"/>
                    <a:pt x="12874" y="63074"/>
                  </a:cubicBezTo>
                  <a:cubicBezTo>
                    <a:pt x="26629" y="36797"/>
                    <a:pt x="46978" y="20747"/>
                    <a:pt x="63829" y="20747"/>
                  </a:cubicBezTo>
                  <a:cubicBezTo>
                    <a:pt x="68999" y="20747"/>
                    <a:pt x="73840" y="22258"/>
                    <a:pt x="78060" y="25447"/>
                  </a:cubicBezTo>
                  <a:cubicBezTo>
                    <a:pt x="78714" y="25942"/>
                    <a:pt x="79464" y="26174"/>
                    <a:pt x="80262" y="26174"/>
                  </a:cubicBezTo>
                  <a:cubicBezTo>
                    <a:pt x="81168" y="26174"/>
                    <a:pt x="82137" y="25876"/>
                    <a:pt x="83101" y="25323"/>
                  </a:cubicBezTo>
                  <a:cubicBezTo>
                    <a:pt x="84931" y="24269"/>
                    <a:pt x="86745" y="22284"/>
                    <a:pt x="88126" y="19631"/>
                  </a:cubicBezTo>
                  <a:cubicBezTo>
                    <a:pt x="90902" y="14312"/>
                    <a:pt x="90902" y="8294"/>
                    <a:pt x="88126" y="6200"/>
                  </a:cubicBezTo>
                  <a:cubicBezTo>
                    <a:pt x="82658" y="2064"/>
                    <a:pt x="76326" y="1"/>
                    <a:pt x="69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2499250" y="1271825"/>
              <a:ext cx="2972425" cy="2194150"/>
            </a:xfrm>
            <a:custGeom>
              <a:avLst/>
              <a:gdLst/>
              <a:ahLst/>
              <a:cxnLst/>
              <a:rect l="l" t="t" r="r" b="b"/>
              <a:pathLst>
                <a:path w="118897" h="87766" extrusionOk="0">
                  <a:moveTo>
                    <a:pt x="91320" y="1"/>
                  </a:moveTo>
                  <a:cubicBezTo>
                    <a:pt x="90755" y="1"/>
                    <a:pt x="90186" y="11"/>
                    <a:pt x="89614" y="32"/>
                  </a:cubicBezTo>
                  <a:cubicBezTo>
                    <a:pt x="80014" y="388"/>
                    <a:pt x="69870" y="3614"/>
                    <a:pt x="59464" y="9616"/>
                  </a:cubicBezTo>
                  <a:cubicBezTo>
                    <a:pt x="49057" y="15619"/>
                    <a:pt x="38929" y="24118"/>
                    <a:pt x="29329" y="34851"/>
                  </a:cubicBezTo>
                  <a:cubicBezTo>
                    <a:pt x="19371" y="45955"/>
                    <a:pt x="10453" y="58999"/>
                    <a:pt x="2792" y="73609"/>
                  </a:cubicBezTo>
                  <a:cubicBezTo>
                    <a:pt x="16" y="78929"/>
                    <a:pt x="0" y="84931"/>
                    <a:pt x="2792" y="87040"/>
                  </a:cubicBezTo>
                  <a:cubicBezTo>
                    <a:pt x="3448" y="87532"/>
                    <a:pt x="4199" y="87766"/>
                    <a:pt x="5001" y="87766"/>
                  </a:cubicBezTo>
                  <a:cubicBezTo>
                    <a:pt x="7609" y="87766"/>
                    <a:pt x="10749" y="85294"/>
                    <a:pt x="12873" y="81224"/>
                  </a:cubicBezTo>
                  <a:cubicBezTo>
                    <a:pt x="32529" y="43669"/>
                    <a:pt x="61622" y="20721"/>
                    <a:pt x="85708" y="20721"/>
                  </a:cubicBezTo>
                  <a:cubicBezTo>
                    <a:pt x="93095" y="20721"/>
                    <a:pt x="100011" y="22880"/>
                    <a:pt x="106039" y="27437"/>
                  </a:cubicBezTo>
                  <a:cubicBezTo>
                    <a:pt x="106696" y="27933"/>
                    <a:pt x="107445" y="28169"/>
                    <a:pt x="108246" y="28169"/>
                  </a:cubicBezTo>
                  <a:cubicBezTo>
                    <a:pt x="109146" y="28169"/>
                    <a:pt x="110111" y="27871"/>
                    <a:pt x="111079" y="27313"/>
                  </a:cubicBezTo>
                  <a:cubicBezTo>
                    <a:pt x="112894" y="26258"/>
                    <a:pt x="114724" y="24289"/>
                    <a:pt x="116120" y="21621"/>
                  </a:cubicBezTo>
                  <a:cubicBezTo>
                    <a:pt x="118896" y="16317"/>
                    <a:pt x="118896" y="10299"/>
                    <a:pt x="116120" y="8190"/>
                  </a:cubicBezTo>
                  <a:cubicBezTo>
                    <a:pt x="108914" y="2752"/>
                    <a:pt x="100578" y="1"/>
                    <a:pt x="9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40"/>
          <p:cNvGrpSpPr/>
          <p:nvPr/>
        </p:nvGrpSpPr>
        <p:grpSpPr>
          <a:xfrm>
            <a:off x="4653778" y="1191938"/>
            <a:ext cx="385057" cy="423695"/>
            <a:chOff x="1939725" y="950400"/>
            <a:chExt cx="3481525" cy="3830875"/>
          </a:xfrm>
        </p:grpSpPr>
        <p:sp>
          <p:nvSpPr>
            <p:cNvPr id="392" name="Google Shape;392;p40"/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2996247" y="196215"/>
            <a:ext cx="296051" cy="527032"/>
            <a:chOff x="2390675" y="509525"/>
            <a:chExt cx="2636250" cy="4693075"/>
          </a:xfrm>
        </p:grpSpPr>
        <p:sp>
          <p:nvSpPr>
            <p:cNvPr id="408" name="Google Shape;408;p40"/>
            <p:cNvSpPr/>
            <p:nvPr/>
          </p:nvSpPr>
          <p:spPr>
            <a:xfrm>
              <a:off x="2390675" y="1802775"/>
              <a:ext cx="2542025" cy="3399575"/>
            </a:xfrm>
            <a:custGeom>
              <a:avLst/>
              <a:gdLst/>
              <a:ahLst/>
              <a:cxnLst/>
              <a:rect l="l" t="t" r="r" b="b"/>
              <a:pathLst>
                <a:path w="101681" h="135983" extrusionOk="0">
                  <a:moveTo>
                    <a:pt x="67216" y="1"/>
                  </a:moveTo>
                  <a:cubicBezTo>
                    <a:pt x="66862" y="1"/>
                    <a:pt x="66490" y="103"/>
                    <a:pt x="66055" y="352"/>
                  </a:cubicBezTo>
                  <a:lnTo>
                    <a:pt x="44482" y="12915"/>
                  </a:lnTo>
                  <a:cubicBezTo>
                    <a:pt x="42652" y="13969"/>
                    <a:pt x="41178" y="16808"/>
                    <a:pt x="41178" y="19243"/>
                  </a:cubicBezTo>
                  <a:lnTo>
                    <a:pt x="41178" y="42352"/>
                  </a:lnTo>
                  <a:lnTo>
                    <a:pt x="23947" y="52293"/>
                  </a:lnTo>
                  <a:cubicBezTo>
                    <a:pt x="22117" y="53348"/>
                    <a:pt x="20644" y="56186"/>
                    <a:pt x="20644" y="58621"/>
                  </a:cubicBezTo>
                  <a:lnTo>
                    <a:pt x="20644" y="81731"/>
                  </a:lnTo>
                  <a:lnTo>
                    <a:pt x="3304" y="91734"/>
                  </a:lnTo>
                  <a:cubicBezTo>
                    <a:pt x="1474" y="92789"/>
                    <a:pt x="0" y="95627"/>
                    <a:pt x="0" y="98062"/>
                  </a:cubicBezTo>
                  <a:lnTo>
                    <a:pt x="0" y="116751"/>
                  </a:lnTo>
                  <a:cubicBezTo>
                    <a:pt x="0" y="117821"/>
                    <a:pt x="295" y="118628"/>
                    <a:pt x="776" y="119109"/>
                  </a:cubicBezTo>
                  <a:lnTo>
                    <a:pt x="33361" y="135704"/>
                  </a:lnTo>
                  <a:cubicBezTo>
                    <a:pt x="33638" y="135886"/>
                    <a:pt x="33959" y="135983"/>
                    <a:pt x="34311" y="135983"/>
                  </a:cubicBezTo>
                  <a:cubicBezTo>
                    <a:pt x="34710" y="135983"/>
                    <a:pt x="35149" y="135859"/>
                    <a:pt x="35610" y="135595"/>
                  </a:cubicBezTo>
                  <a:lnTo>
                    <a:pt x="96190" y="100497"/>
                  </a:lnTo>
                  <a:cubicBezTo>
                    <a:pt x="99230" y="98760"/>
                    <a:pt x="101681" y="94076"/>
                    <a:pt x="101681" y="90028"/>
                  </a:cubicBezTo>
                  <a:lnTo>
                    <a:pt x="101681" y="19196"/>
                  </a:lnTo>
                  <a:cubicBezTo>
                    <a:pt x="101681" y="17800"/>
                    <a:pt x="101200" y="16854"/>
                    <a:pt x="100440" y="16482"/>
                  </a:cubicBezTo>
                  <a:lnTo>
                    <a:pt x="68459" y="352"/>
                  </a:lnTo>
                  <a:cubicBezTo>
                    <a:pt x="68023" y="142"/>
                    <a:pt x="67632" y="1"/>
                    <a:pt x="67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3198325" y="2210150"/>
              <a:ext cx="1734375" cy="2992450"/>
            </a:xfrm>
            <a:custGeom>
              <a:avLst/>
              <a:gdLst/>
              <a:ahLst/>
              <a:cxnLst/>
              <a:rect l="l" t="t" r="r" b="b"/>
              <a:pathLst>
                <a:path w="69375" h="119698" extrusionOk="0">
                  <a:moveTo>
                    <a:pt x="67390" y="0"/>
                  </a:moveTo>
                  <a:cubicBezTo>
                    <a:pt x="66986" y="0"/>
                    <a:pt x="66541" y="130"/>
                    <a:pt x="66071" y="404"/>
                  </a:cubicBezTo>
                  <a:lnTo>
                    <a:pt x="44482" y="12967"/>
                  </a:lnTo>
                  <a:cubicBezTo>
                    <a:pt x="42652" y="14021"/>
                    <a:pt x="41163" y="16860"/>
                    <a:pt x="41163" y="19295"/>
                  </a:cubicBezTo>
                  <a:lnTo>
                    <a:pt x="41163" y="42404"/>
                  </a:lnTo>
                  <a:lnTo>
                    <a:pt x="23947" y="52346"/>
                  </a:lnTo>
                  <a:cubicBezTo>
                    <a:pt x="22117" y="53400"/>
                    <a:pt x="20628" y="56239"/>
                    <a:pt x="20628" y="58674"/>
                  </a:cubicBezTo>
                  <a:lnTo>
                    <a:pt x="20628" y="81783"/>
                  </a:lnTo>
                  <a:lnTo>
                    <a:pt x="3304" y="91786"/>
                  </a:lnTo>
                  <a:cubicBezTo>
                    <a:pt x="1474" y="92841"/>
                    <a:pt x="1" y="95664"/>
                    <a:pt x="1" y="98114"/>
                  </a:cubicBezTo>
                  <a:lnTo>
                    <a:pt x="1" y="116803"/>
                  </a:lnTo>
                  <a:cubicBezTo>
                    <a:pt x="1" y="118616"/>
                    <a:pt x="826" y="119698"/>
                    <a:pt x="2002" y="119698"/>
                  </a:cubicBezTo>
                  <a:cubicBezTo>
                    <a:pt x="2406" y="119698"/>
                    <a:pt x="2852" y="119570"/>
                    <a:pt x="3320" y="119300"/>
                  </a:cubicBezTo>
                  <a:lnTo>
                    <a:pt x="63900" y="84202"/>
                  </a:lnTo>
                  <a:cubicBezTo>
                    <a:pt x="66924" y="82465"/>
                    <a:pt x="69375" y="77781"/>
                    <a:pt x="69375" y="73733"/>
                  </a:cubicBezTo>
                  <a:lnTo>
                    <a:pt x="69375" y="2901"/>
                  </a:lnTo>
                  <a:cubicBezTo>
                    <a:pt x="69375" y="1090"/>
                    <a:pt x="68560" y="0"/>
                    <a:pt x="67390" y="0"/>
                  </a:cubicBezTo>
                  <a:close/>
                </a:path>
              </a:pathLst>
            </a:custGeom>
            <a:solidFill>
              <a:srgbClr val="B2D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2390675" y="3846025"/>
              <a:ext cx="1323375" cy="817000"/>
            </a:xfrm>
            <a:custGeom>
              <a:avLst/>
              <a:gdLst/>
              <a:ahLst/>
              <a:cxnLst/>
              <a:rect l="l" t="t" r="r" b="b"/>
              <a:pathLst>
                <a:path w="52935" h="32680" extrusionOk="0">
                  <a:moveTo>
                    <a:pt x="20644" y="1"/>
                  </a:moveTo>
                  <a:lnTo>
                    <a:pt x="3304" y="10004"/>
                  </a:lnTo>
                  <a:cubicBezTo>
                    <a:pt x="1474" y="11059"/>
                    <a:pt x="0" y="13897"/>
                    <a:pt x="0" y="16332"/>
                  </a:cubicBezTo>
                  <a:lnTo>
                    <a:pt x="32307" y="32679"/>
                  </a:lnTo>
                  <a:cubicBezTo>
                    <a:pt x="32307" y="30229"/>
                    <a:pt x="33780" y="27406"/>
                    <a:pt x="35610" y="26351"/>
                  </a:cubicBezTo>
                  <a:lnTo>
                    <a:pt x="52934" y="16348"/>
                  </a:lnTo>
                  <a:lnTo>
                    <a:pt x="20644" y="1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2906750" y="2861550"/>
              <a:ext cx="1320650" cy="815050"/>
            </a:xfrm>
            <a:custGeom>
              <a:avLst/>
              <a:gdLst/>
              <a:ahLst/>
              <a:cxnLst/>
              <a:rect l="l" t="t" r="r" b="b"/>
              <a:pathLst>
                <a:path w="52826" h="32602" extrusionOk="0">
                  <a:moveTo>
                    <a:pt x="20535" y="1"/>
                  </a:moveTo>
                  <a:lnTo>
                    <a:pt x="3304" y="9942"/>
                  </a:lnTo>
                  <a:cubicBezTo>
                    <a:pt x="1474" y="10997"/>
                    <a:pt x="1" y="13835"/>
                    <a:pt x="1" y="16270"/>
                  </a:cubicBezTo>
                  <a:lnTo>
                    <a:pt x="32307" y="32602"/>
                  </a:lnTo>
                  <a:cubicBezTo>
                    <a:pt x="32291" y="30167"/>
                    <a:pt x="33780" y="27344"/>
                    <a:pt x="35610" y="26290"/>
                  </a:cubicBezTo>
                  <a:lnTo>
                    <a:pt x="52826" y="16348"/>
                  </a:lnTo>
                  <a:lnTo>
                    <a:pt x="20535" y="1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3419725" y="1802400"/>
              <a:ext cx="1481975" cy="889750"/>
            </a:xfrm>
            <a:custGeom>
              <a:avLst/>
              <a:gdLst/>
              <a:ahLst/>
              <a:cxnLst/>
              <a:rect l="l" t="t" r="r" b="b"/>
              <a:pathLst>
                <a:path w="59279" h="35590" extrusionOk="0">
                  <a:moveTo>
                    <a:pt x="26054" y="0"/>
                  </a:moveTo>
                  <a:cubicBezTo>
                    <a:pt x="25700" y="0"/>
                    <a:pt x="25328" y="102"/>
                    <a:pt x="24893" y="351"/>
                  </a:cubicBezTo>
                  <a:lnTo>
                    <a:pt x="3320" y="12930"/>
                  </a:lnTo>
                  <a:cubicBezTo>
                    <a:pt x="1490" y="13984"/>
                    <a:pt x="1" y="16807"/>
                    <a:pt x="1" y="19258"/>
                  </a:cubicBezTo>
                  <a:lnTo>
                    <a:pt x="32307" y="35589"/>
                  </a:lnTo>
                  <a:cubicBezTo>
                    <a:pt x="32307" y="33154"/>
                    <a:pt x="33796" y="30331"/>
                    <a:pt x="35626" y="29277"/>
                  </a:cubicBezTo>
                  <a:lnTo>
                    <a:pt x="57200" y="16714"/>
                  </a:lnTo>
                  <a:cubicBezTo>
                    <a:pt x="57670" y="16437"/>
                    <a:pt x="58113" y="16309"/>
                    <a:pt x="58516" y="16309"/>
                  </a:cubicBezTo>
                  <a:cubicBezTo>
                    <a:pt x="58790" y="16309"/>
                    <a:pt x="59046" y="16368"/>
                    <a:pt x="59278" y="16481"/>
                  </a:cubicBezTo>
                  <a:lnTo>
                    <a:pt x="27297" y="351"/>
                  </a:lnTo>
                  <a:cubicBezTo>
                    <a:pt x="26861" y="142"/>
                    <a:pt x="26470" y="0"/>
                    <a:pt x="26054" y="0"/>
                  </a:cubicBez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160700" y="509525"/>
              <a:ext cx="866225" cy="1252050"/>
            </a:xfrm>
            <a:custGeom>
              <a:avLst/>
              <a:gdLst/>
              <a:ahLst/>
              <a:cxnLst/>
              <a:rect l="l" t="t" r="r" b="b"/>
              <a:pathLst>
                <a:path w="34649" h="50082" extrusionOk="0">
                  <a:moveTo>
                    <a:pt x="34649" y="1"/>
                  </a:moveTo>
                  <a:lnTo>
                    <a:pt x="0" y="20008"/>
                  </a:lnTo>
                  <a:lnTo>
                    <a:pt x="0" y="50081"/>
                  </a:lnTo>
                  <a:lnTo>
                    <a:pt x="34649" y="30089"/>
                  </a:lnTo>
                  <a:lnTo>
                    <a:pt x="27747" y="19031"/>
                  </a:lnTo>
                  <a:lnTo>
                    <a:pt x="34649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107200" y="951175"/>
              <a:ext cx="107425" cy="1350125"/>
            </a:xfrm>
            <a:custGeom>
              <a:avLst/>
              <a:gdLst/>
              <a:ahLst/>
              <a:cxnLst/>
              <a:rect l="l" t="t" r="r" b="b"/>
              <a:pathLst>
                <a:path w="4297" h="54005" extrusionOk="0">
                  <a:moveTo>
                    <a:pt x="2140" y="0"/>
                  </a:moveTo>
                  <a:cubicBezTo>
                    <a:pt x="962" y="0"/>
                    <a:pt x="0" y="962"/>
                    <a:pt x="0" y="2140"/>
                  </a:cubicBezTo>
                  <a:lnTo>
                    <a:pt x="0" y="51864"/>
                  </a:lnTo>
                  <a:cubicBezTo>
                    <a:pt x="0" y="53043"/>
                    <a:pt x="962" y="54005"/>
                    <a:pt x="2140" y="54005"/>
                  </a:cubicBezTo>
                  <a:cubicBezTo>
                    <a:pt x="3335" y="54005"/>
                    <a:pt x="4296" y="53043"/>
                    <a:pt x="4296" y="51864"/>
                  </a:cubicBezTo>
                  <a:lnTo>
                    <a:pt x="4296" y="2140"/>
                  </a:lnTo>
                  <a:cubicBezTo>
                    <a:pt x="4296" y="962"/>
                    <a:pt x="3335" y="0"/>
                    <a:pt x="2140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5A75328-38DA-469A-AF07-8961848B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86" y="3597475"/>
            <a:ext cx="926672" cy="536494"/>
          </a:xfrm>
          <a:prstGeom prst="rect">
            <a:avLst/>
          </a:prstGeom>
        </p:spPr>
      </p:pic>
      <p:sp>
        <p:nvSpPr>
          <p:cNvPr id="100" name="Google Shape;345;p40">
            <a:extLst>
              <a:ext uri="{FF2B5EF4-FFF2-40B4-BE49-F238E27FC236}">
                <a16:creationId xmlns:a16="http://schemas.microsoft.com/office/drawing/2014/main" id="{99DC7D4D-A6B6-484D-8DA0-B71A92EA9034}"/>
              </a:ext>
            </a:extLst>
          </p:cNvPr>
          <p:cNvSpPr/>
          <p:nvPr/>
        </p:nvSpPr>
        <p:spPr>
          <a:xfrm>
            <a:off x="7297813" y="3865722"/>
            <a:ext cx="464879" cy="396124"/>
          </a:xfrm>
          <a:custGeom>
            <a:avLst/>
            <a:gdLst/>
            <a:ahLst/>
            <a:cxnLst/>
            <a:rect l="l" t="t" r="r" b="b"/>
            <a:pathLst>
              <a:path w="29446" h="25091" extrusionOk="0">
                <a:moveTo>
                  <a:pt x="29425" y="1"/>
                </a:moveTo>
                <a:lnTo>
                  <a:pt x="1" y="17012"/>
                </a:lnTo>
                <a:lnTo>
                  <a:pt x="1" y="25090"/>
                </a:lnTo>
                <a:lnTo>
                  <a:pt x="29445" y="8099"/>
                </a:lnTo>
                <a:lnTo>
                  <a:pt x="29425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BA89AFD-FA28-4B11-8361-6605C310D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295" y="2971068"/>
            <a:ext cx="219475" cy="102421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2910B53-551F-4403-9928-39382DBD7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677" y="2840480"/>
            <a:ext cx="445047" cy="256054"/>
          </a:xfrm>
          <a:prstGeom prst="rect">
            <a:avLst/>
          </a:prstGeom>
        </p:spPr>
      </p:pic>
      <p:pic>
        <p:nvPicPr>
          <p:cNvPr id="105" name="Hình ảnh 104">
            <a:extLst>
              <a:ext uri="{FF2B5EF4-FFF2-40B4-BE49-F238E27FC236}">
                <a16:creationId xmlns:a16="http://schemas.microsoft.com/office/drawing/2014/main" id="{ED09DC10-91F0-4B06-A017-C5EF677E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496" y="4128613"/>
            <a:ext cx="926672" cy="536494"/>
          </a:xfrm>
          <a:prstGeom prst="rect">
            <a:avLst/>
          </a:prstGeom>
          <a:ln>
            <a:solidFill>
              <a:srgbClr val="22262D"/>
            </a:solidFill>
          </a:ln>
        </p:spPr>
      </p:pic>
      <p:sp>
        <p:nvSpPr>
          <p:cNvPr id="106" name="Google Shape;344;p40">
            <a:extLst>
              <a:ext uri="{FF2B5EF4-FFF2-40B4-BE49-F238E27FC236}">
                <a16:creationId xmlns:a16="http://schemas.microsoft.com/office/drawing/2014/main" id="{C2D957EA-386F-4E73-8D53-69D264F7434F}"/>
              </a:ext>
            </a:extLst>
          </p:cNvPr>
          <p:cNvSpPr/>
          <p:nvPr/>
        </p:nvSpPr>
        <p:spPr>
          <a:xfrm>
            <a:off x="7783165" y="4396860"/>
            <a:ext cx="461658" cy="396124"/>
          </a:xfrm>
          <a:custGeom>
            <a:avLst/>
            <a:gdLst/>
            <a:ahLst/>
            <a:cxnLst/>
            <a:rect l="l" t="t" r="r" b="b"/>
            <a:pathLst>
              <a:path w="29242" h="25091" extrusionOk="0">
                <a:moveTo>
                  <a:pt x="1" y="1"/>
                </a:moveTo>
                <a:lnTo>
                  <a:pt x="1" y="8099"/>
                </a:lnTo>
                <a:lnTo>
                  <a:pt x="29242" y="25090"/>
                </a:lnTo>
                <a:lnTo>
                  <a:pt x="29242" y="17012"/>
                </a:lnTo>
                <a:lnTo>
                  <a:pt x="1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345;p40">
            <a:extLst>
              <a:ext uri="{FF2B5EF4-FFF2-40B4-BE49-F238E27FC236}">
                <a16:creationId xmlns:a16="http://schemas.microsoft.com/office/drawing/2014/main" id="{D515F682-B885-49DD-BD5B-247C7B3E70D3}"/>
              </a:ext>
            </a:extLst>
          </p:cNvPr>
          <p:cNvSpPr/>
          <p:nvPr/>
        </p:nvSpPr>
        <p:spPr>
          <a:xfrm>
            <a:off x="8244823" y="4396860"/>
            <a:ext cx="464879" cy="396124"/>
          </a:xfrm>
          <a:custGeom>
            <a:avLst/>
            <a:gdLst/>
            <a:ahLst/>
            <a:cxnLst/>
            <a:rect l="l" t="t" r="r" b="b"/>
            <a:pathLst>
              <a:path w="29446" h="25091" extrusionOk="0">
                <a:moveTo>
                  <a:pt x="29425" y="1"/>
                </a:moveTo>
                <a:lnTo>
                  <a:pt x="1" y="17012"/>
                </a:lnTo>
                <a:lnTo>
                  <a:pt x="1" y="25090"/>
                </a:lnTo>
                <a:lnTo>
                  <a:pt x="29445" y="8099"/>
                </a:lnTo>
                <a:lnTo>
                  <a:pt x="29425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348;p40">
            <a:extLst>
              <a:ext uri="{FF2B5EF4-FFF2-40B4-BE49-F238E27FC236}">
                <a16:creationId xmlns:a16="http://schemas.microsoft.com/office/drawing/2014/main" id="{E41AA307-4A56-47AF-9CDD-A26643613A4F}"/>
              </a:ext>
            </a:extLst>
          </p:cNvPr>
          <p:cNvSpPr/>
          <p:nvPr/>
        </p:nvSpPr>
        <p:spPr>
          <a:xfrm>
            <a:off x="8027687" y="3498769"/>
            <a:ext cx="223614" cy="1027387"/>
          </a:xfrm>
          <a:custGeom>
            <a:avLst/>
            <a:gdLst/>
            <a:ahLst/>
            <a:cxnLst/>
            <a:rect l="l" t="t" r="r" b="b"/>
            <a:pathLst>
              <a:path w="14164" h="65076" extrusionOk="0">
                <a:moveTo>
                  <a:pt x="62" y="1"/>
                </a:moveTo>
                <a:lnTo>
                  <a:pt x="1" y="56916"/>
                </a:lnTo>
                <a:lnTo>
                  <a:pt x="14103" y="65076"/>
                </a:lnTo>
                <a:lnTo>
                  <a:pt x="14164" y="8140"/>
                </a:lnTo>
                <a:lnTo>
                  <a:pt x="62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9" name="Hình ảnh 108">
            <a:extLst>
              <a:ext uri="{FF2B5EF4-FFF2-40B4-BE49-F238E27FC236}">
                <a16:creationId xmlns:a16="http://schemas.microsoft.com/office/drawing/2014/main" id="{724BED09-900B-4600-B0F3-A5923F7F3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199" y="3500520"/>
            <a:ext cx="219475" cy="1024217"/>
          </a:xfrm>
          <a:prstGeom prst="rect">
            <a:avLst/>
          </a:prstGeom>
        </p:spPr>
      </p:pic>
      <p:pic>
        <p:nvPicPr>
          <p:cNvPr id="110" name="Hình ảnh 109">
            <a:extLst>
              <a:ext uri="{FF2B5EF4-FFF2-40B4-BE49-F238E27FC236}">
                <a16:creationId xmlns:a16="http://schemas.microsoft.com/office/drawing/2014/main" id="{74EF9CB4-F3F5-4080-A26B-D598737D2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687" y="3371618"/>
            <a:ext cx="445047" cy="256054"/>
          </a:xfrm>
          <a:prstGeom prst="rect">
            <a:avLst/>
          </a:prstGeom>
        </p:spPr>
      </p:pic>
      <p:sp>
        <p:nvSpPr>
          <p:cNvPr id="116" name="Google Shape;337;p40">
            <a:extLst>
              <a:ext uri="{FF2B5EF4-FFF2-40B4-BE49-F238E27FC236}">
                <a16:creationId xmlns:a16="http://schemas.microsoft.com/office/drawing/2014/main" id="{49C76FD9-79F8-415F-8754-34540B39C578}"/>
              </a:ext>
            </a:extLst>
          </p:cNvPr>
          <p:cNvSpPr/>
          <p:nvPr/>
        </p:nvSpPr>
        <p:spPr>
          <a:xfrm>
            <a:off x="6841498" y="3594401"/>
            <a:ext cx="926190" cy="536507"/>
          </a:xfrm>
          <a:custGeom>
            <a:avLst/>
            <a:gdLst/>
            <a:ahLst/>
            <a:cxnLst/>
            <a:rect l="l" t="t" r="r" b="b"/>
            <a:pathLst>
              <a:path w="58666" h="33983" extrusionOk="0">
                <a:moveTo>
                  <a:pt x="29425" y="1"/>
                </a:moveTo>
                <a:lnTo>
                  <a:pt x="1" y="16992"/>
                </a:lnTo>
                <a:lnTo>
                  <a:pt x="29242" y="33983"/>
                </a:lnTo>
                <a:lnTo>
                  <a:pt x="58666" y="16992"/>
                </a:lnTo>
                <a:lnTo>
                  <a:pt x="294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342;p40">
            <a:extLst>
              <a:ext uri="{FF2B5EF4-FFF2-40B4-BE49-F238E27FC236}">
                <a16:creationId xmlns:a16="http://schemas.microsoft.com/office/drawing/2014/main" id="{863E80ED-6D6C-46D3-A897-9F43E10769C7}"/>
              </a:ext>
            </a:extLst>
          </p:cNvPr>
          <p:cNvSpPr/>
          <p:nvPr/>
        </p:nvSpPr>
        <p:spPr>
          <a:xfrm>
            <a:off x="7085090" y="2975383"/>
            <a:ext cx="223614" cy="1027387"/>
          </a:xfrm>
          <a:custGeom>
            <a:avLst/>
            <a:gdLst/>
            <a:ahLst/>
            <a:cxnLst/>
            <a:rect l="l" t="t" r="r" b="b"/>
            <a:pathLst>
              <a:path w="14164" h="65076" extrusionOk="0">
                <a:moveTo>
                  <a:pt x="62" y="1"/>
                </a:moveTo>
                <a:lnTo>
                  <a:pt x="1" y="56936"/>
                </a:lnTo>
                <a:lnTo>
                  <a:pt x="14102" y="65076"/>
                </a:lnTo>
                <a:lnTo>
                  <a:pt x="14163" y="8161"/>
                </a:lnTo>
                <a:lnTo>
                  <a:pt x="62" y="1"/>
                </a:lnTo>
                <a:close/>
              </a:path>
            </a:pathLst>
          </a:custGeom>
          <a:solidFill>
            <a:srgbClr val="6CA4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3257BBD-BDAA-4B90-9AD0-EC5E04A2A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726" y="2964972"/>
            <a:ext cx="219475" cy="1030313"/>
          </a:xfrm>
          <a:prstGeom prst="rect">
            <a:avLst/>
          </a:prstGeom>
        </p:spPr>
      </p:pic>
      <p:sp>
        <p:nvSpPr>
          <p:cNvPr id="115" name="Google Shape;340;p40">
            <a:extLst>
              <a:ext uri="{FF2B5EF4-FFF2-40B4-BE49-F238E27FC236}">
                <a16:creationId xmlns:a16="http://schemas.microsoft.com/office/drawing/2014/main" id="{F71ABA13-E7B9-4F50-B16B-BD4783023D2F}"/>
              </a:ext>
            </a:extLst>
          </p:cNvPr>
          <p:cNvSpPr/>
          <p:nvPr/>
        </p:nvSpPr>
        <p:spPr>
          <a:xfrm>
            <a:off x="7086857" y="2846715"/>
            <a:ext cx="443992" cy="257336"/>
          </a:xfrm>
          <a:custGeom>
            <a:avLst/>
            <a:gdLst/>
            <a:ahLst/>
            <a:cxnLst/>
            <a:rect l="l" t="t" r="r" b="b"/>
            <a:pathLst>
              <a:path w="28123" h="16300" extrusionOk="0">
                <a:moveTo>
                  <a:pt x="14021" y="0"/>
                </a:moveTo>
                <a:lnTo>
                  <a:pt x="1" y="8140"/>
                </a:lnTo>
                <a:lnTo>
                  <a:pt x="14102" y="16300"/>
                </a:lnTo>
                <a:lnTo>
                  <a:pt x="28123" y="8140"/>
                </a:lnTo>
                <a:lnTo>
                  <a:pt x="140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338;p40">
            <a:extLst>
              <a:ext uri="{FF2B5EF4-FFF2-40B4-BE49-F238E27FC236}">
                <a16:creationId xmlns:a16="http://schemas.microsoft.com/office/drawing/2014/main" id="{FF7F6B28-910E-4A2B-A78D-F52967C22B03}"/>
              </a:ext>
            </a:extLst>
          </p:cNvPr>
          <p:cNvSpPr/>
          <p:nvPr/>
        </p:nvSpPr>
        <p:spPr>
          <a:xfrm>
            <a:off x="6838596" y="3862518"/>
            <a:ext cx="461658" cy="395808"/>
          </a:xfrm>
          <a:custGeom>
            <a:avLst/>
            <a:gdLst/>
            <a:ahLst/>
            <a:cxnLst/>
            <a:rect l="l" t="t" r="r" b="b"/>
            <a:pathLst>
              <a:path w="29242" h="25071" extrusionOk="0">
                <a:moveTo>
                  <a:pt x="1" y="1"/>
                </a:moveTo>
                <a:lnTo>
                  <a:pt x="1" y="8079"/>
                </a:lnTo>
                <a:lnTo>
                  <a:pt x="29242" y="25070"/>
                </a:lnTo>
                <a:lnTo>
                  <a:pt x="29242" y="16992"/>
                </a:lnTo>
                <a:lnTo>
                  <a:pt x="1" y="1"/>
                </a:lnTo>
                <a:close/>
              </a:path>
            </a:pathLst>
          </a:custGeom>
          <a:solidFill>
            <a:srgbClr val="6CA4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339;p40">
            <a:extLst>
              <a:ext uri="{FF2B5EF4-FFF2-40B4-BE49-F238E27FC236}">
                <a16:creationId xmlns:a16="http://schemas.microsoft.com/office/drawing/2014/main" id="{E0FA5111-B661-44DE-8449-69CA3D58E76C}"/>
              </a:ext>
            </a:extLst>
          </p:cNvPr>
          <p:cNvSpPr/>
          <p:nvPr/>
        </p:nvSpPr>
        <p:spPr>
          <a:xfrm>
            <a:off x="7300348" y="3861578"/>
            <a:ext cx="464879" cy="395808"/>
          </a:xfrm>
          <a:custGeom>
            <a:avLst/>
            <a:gdLst/>
            <a:ahLst/>
            <a:cxnLst/>
            <a:rect l="l" t="t" r="r" b="b"/>
            <a:pathLst>
              <a:path w="29446" h="25071" extrusionOk="0">
                <a:moveTo>
                  <a:pt x="29425" y="1"/>
                </a:moveTo>
                <a:lnTo>
                  <a:pt x="1" y="16992"/>
                </a:lnTo>
                <a:lnTo>
                  <a:pt x="1" y="25070"/>
                </a:lnTo>
                <a:lnTo>
                  <a:pt x="29445" y="8079"/>
                </a:lnTo>
                <a:lnTo>
                  <a:pt x="294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" name="Google Shape;376;p40">
            <a:extLst>
              <a:ext uri="{FF2B5EF4-FFF2-40B4-BE49-F238E27FC236}">
                <a16:creationId xmlns:a16="http://schemas.microsoft.com/office/drawing/2014/main" id="{BC9A0667-64E9-467F-875C-B1161405F4FD}"/>
              </a:ext>
            </a:extLst>
          </p:cNvPr>
          <p:cNvGrpSpPr/>
          <p:nvPr/>
        </p:nvGrpSpPr>
        <p:grpSpPr>
          <a:xfrm>
            <a:off x="8103365" y="3197302"/>
            <a:ext cx="304932" cy="409741"/>
            <a:chOff x="2244500" y="776200"/>
            <a:chExt cx="3114725" cy="4185300"/>
          </a:xfrm>
        </p:grpSpPr>
        <p:sp>
          <p:nvSpPr>
            <p:cNvPr id="121" name="Google Shape;377;p40">
              <a:extLst>
                <a:ext uri="{FF2B5EF4-FFF2-40B4-BE49-F238E27FC236}">
                  <a16:creationId xmlns:a16="http://schemas.microsoft.com/office/drawing/2014/main" id="{9C2F2C45-3C99-4D0A-9BE2-3E7117207AF4}"/>
                </a:ext>
              </a:extLst>
            </p:cNvPr>
            <p:cNvSpPr/>
            <p:nvPr/>
          </p:nvSpPr>
          <p:spPr>
            <a:xfrm>
              <a:off x="2244500" y="776200"/>
              <a:ext cx="3114725" cy="4185125"/>
            </a:xfrm>
            <a:custGeom>
              <a:avLst/>
              <a:gdLst/>
              <a:ahLst/>
              <a:cxnLst/>
              <a:rect l="l" t="t" r="r" b="b"/>
              <a:pathLst>
                <a:path w="124589" h="167405" extrusionOk="0">
                  <a:moveTo>
                    <a:pt x="109164" y="1"/>
                  </a:moveTo>
                  <a:cubicBezTo>
                    <a:pt x="108012" y="1"/>
                    <a:pt x="106743" y="364"/>
                    <a:pt x="105403" y="1137"/>
                  </a:cubicBezTo>
                  <a:lnTo>
                    <a:pt x="9523" y="56490"/>
                  </a:lnTo>
                  <a:cubicBezTo>
                    <a:pt x="4265" y="59530"/>
                    <a:pt x="0" y="67657"/>
                    <a:pt x="0" y="74667"/>
                  </a:cubicBezTo>
                  <a:lnTo>
                    <a:pt x="0" y="153549"/>
                  </a:lnTo>
                  <a:cubicBezTo>
                    <a:pt x="0" y="157628"/>
                    <a:pt x="1458" y="160404"/>
                    <a:pt x="3692" y="161428"/>
                  </a:cubicBezTo>
                  <a:cubicBezTo>
                    <a:pt x="3692" y="161428"/>
                    <a:pt x="13121" y="166841"/>
                    <a:pt x="13245" y="166903"/>
                  </a:cubicBezTo>
                  <a:lnTo>
                    <a:pt x="13292" y="166934"/>
                  </a:lnTo>
                  <a:cubicBezTo>
                    <a:pt x="13942" y="167244"/>
                    <a:pt x="14657" y="167405"/>
                    <a:pt x="15423" y="167405"/>
                  </a:cubicBezTo>
                  <a:cubicBezTo>
                    <a:pt x="16576" y="167405"/>
                    <a:pt x="17844" y="167040"/>
                    <a:pt x="19186" y="166267"/>
                  </a:cubicBezTo>
                  <a:lnTo>
                    <a:pt x="115081" y="110913"/>
                  </a:lnTo>
                  <a:cubicBezTo>
                    <a:pt x="120339" y="107873"/>
                    <a:pt x="124588" y="99746"/>
                    <a:pt x="124588" y="92736"/>
                  </a:cubicBezTo>
                  <a:lnTo>
                    <a:pt x="124588" y="13854"/>
                  </a:lnTo>
                  <a:cubicBezTo>
                    <a:pt x="124588" y="9574"/>
                    <a:pt x="123006" y="6720"/>
                    <a:pt x="120587" y="5836"/>
                  </a:cubicBezTo>
                  <a:lnTo>
                    <a:pt x="111917" y="826"/>
                  </a:lnTo>
                  <a:cubicBezTo>
                    <a:pt x="111115" y="287"/>
                    <a:pt x="110186" y="1"/>
                    <a:pt x="109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8;p40">
              <a:extLst>
                <a:ext uri="{FF2B5EF4-FFF2-40B4-BE49-F238E27FC236}">
                  <a16:creationId xmlns:a16="http://schemas.microsoft.com/office/drawing/2014/main" id="{D2027472-85AE-450C-B8AD-2B95FB8CF37C}"/>
                </a:ext>
              </a:extLst>
            </p:cNvPr>
            <p:cNvSpPr/>
            <p:nvPr/>
          </p:nvSpPr>
          <p:spPr>
            <a:xfrm>
              <a:off x="2486450" y="914250"/>
              <a:ext cx="2872775" cy="4047250"/>
            </a:xfrm>
            <a:custGeom>
              <a:avLst/>
              <a:gdLst/>
              <a:ahLst/>
              <a:cxnLst/>
              <a:rect l="l" t="t" r="r" b="b"/>
              <a:pathLst>
                <a:path w="114911" h="161890" extrusionOk="0">
                  <a:moveTo>
                    <a:pt x="109172" y="0"/>
                  </a:moveTo>
                  <a:cubicBezTo>
                    <a:pt x="108017" y="0"/>
                    <a:pt x="106743" y="365"/>
                    <a:pt x="105403" y="1136"/>
                  </a:cubicBezTo>
                  <a:lnTo>
                    <a:pt x="9508" y="56505"/>
                  </a:lnTo>
                  <a:cubicBezTo>
                    <a:pt x="4265" y="59530"/>
                    <a:pt x="0" y="67672"/>
                    <a:pt x="0" y="74667"/>
                  </a:cubicBezTo>
                  <a:lnTo>
                    <a:pt x="0" y="153564"/>
                  </a:lnTo>
                  <a:cubicBezTo>
                    <a:pt x="0" y="158771"/>
                    <a:pt x="2364" y="161890"/>
                    <a:pt x="5734" y="161890"/>
                  </a:cubicBezTo>
                  <a:cubicBezTo>
                    <a:pt x="6892" y="161890"/>
                    <a:pt x="8168" y="161522"/>
                    <a:pt x="9508" y="160745"/>
                  </a:cubicBezTo>
                  <a:lnTo>
                    <a:pt x="105403" y="105391"/>
                  </a:lnTo>
                  <a:cubicBezTo>
                    <a:pt x="110661" y="102351"/>
                    <a:pt x="114910" y="94224"/>
                    <a:pt x="114910" y="87214"/>
                  </a:cubicBezTo>
                  <a:lnTo>
                    <a:pt x="114910" y="8332"/>
                  </a:lnTo>
                  <a:cubicBezTo>
                    <a:pt x="114910" y="3120"/>
                    <a:pt x="112551" y="0"/>
                    <a:pt x="109172" y="0"/>
                  </a:cubicBezTo>
                  <a:close/>
                </a:path>
              </a:pathLst>
            </a:custGeom>
            <a:solidFill>
              <a:srgbClr val="AAC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9;p40">
              <a:extLst>
                <a:ext uri="{FF2B5EF4-FFF2-40B4-BE49-F238E27FC236}">
                  <a16:creationId xmlns:a16="http://schemas.microsoft.com/office/drawing/2014/main" id="{EA158F90-3A0F-453F-B782-07F9D50AF0AB}"/>
                </a:ext>
              </a:extLst>
            </p:cNvPr>
            <p:cNvSpPr/>
            <p:nvPr/>
          </p:nvSpPr>
          <p:spPr>
            <a:xfrm>
              <a:off x="2486450" y="914200"/>
              <a:ext cx="2872775" cy="2218425"/>
            </a:xfrm>
            <a:custGeom>
              <a:avLst/>
              <a:gdLst/>
              <a:ahLst/>
              <a:cxnLst/>
              <a:rect l="l" t="t" r="r" b="b"/>
              <a:pathLst>
                <a:path w="114911" h="88737" extrusionOk="0">
                  <a:moveTo>
                    <a:pt x="109178" y="0"/>
                  </a:moveTo>
                  <a:cubicBezTo>
                    <a:pt x="108021" y="0"/>
                    <a:pt x="106745" y="366"/>
                    <a:pt x="105403" y="1138"/>
                  </a:cubicBezTo>
                  <a:lnTo>
                    <a:pt x="57463" y="28823"/>
                  </a:lnTo>
                  <a:lnTo>
                    <a:pt x="9508" y="56507"/>
                  </a:lnTo>
                  <a:cubicBezTo>
                    <a:pt x="4265" y="59532"/>
                    <a:pt x="0" y="67674"/>
                    <a:pt x="0" y="74669"/>
                  </a:cubicBezTo>
                  <a:lnTo>
                    <a:pt x="0" y="86642"/>
                  </a:lnTo>
                  <a:lnTo>
                    <a:pt x="47" y="86673"/>
                  </a:lnTo>
                  <a:lnTo>
                    <a:pt x="57510" y="88736"/>
                  </a:lnTo>
                  <a:lnTo>
                    <a:pt x="114817" y="20416"/>
                  </a:lnTo>
                  <a:lnTo>
                    <a:pt x="114910" y="20323"/>
                  </a:lnTo>
                  <a:lnTo>
                    <a:pt x="114910" y="8334"/>
                  </a:lnTo>
                  <a:cubicBezTo>
                    <a:pt x="114910" y="3113"/>
                    <a:pt x="112553" y="0"/>
                    <a:pt x="109178" y="0"/>
                  </a:cubicBezTo>
                  <a:close/>
                </a:path>
              </a:pathLst>
            </a:custGeom>
            <a:solidFill>
              <a:srgbClr val="DE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80;p40">
              <a:extLst>
                <a:ext uri="{FF2B5EF4-FFF2-40B4-BE49-F238E27FC236}">
                  <a16:creationId xmlns:a16="http://schemas.microsoft.com/office/drawing/2014/main" id="{8187E5EA-F68E-4165-B1FD-BE740A43EE64}"/>
                </a:ext>
              </a:extLst>
            </p:cNvPr>
            <p:cNvSpPr/>
            <p:nvPr/>
          </p:nvSpPr>
          <p:spPr>
            <a:xfrm>
              <a:off x="3403825" y="2152100"/>
              <a:ext cx="1355950" cy="1568750"/>
            </a:xfrm>
            <a:custGeom>
              <a:avLst/>
              <a:gdLst/>
              <a:ahLst/>
              <a:cxnLst/>
              <a:rect l="l" t="t" r="r" b="b"/>
              <a:pathLst>
                <a:path w="54238" h="62750" extrusionOk="0">
                  <a:moveTo>
                    <a:pt x="34770" y="0"/>
                  </a:moveTo>
                  <a:cubicBezTo>
                    <a:pt x="27561" y="0"/>
                    <a:pt x="21044" y="6308"/>
                    <a:pt x="17046" y="11629"/>
                  </a:cubicBezTo>
                  <a:cubicBezTo>
                    <a:pt x="9244" y="21942"/>
                    <a:pt x="1" y="45331"/>
                    <a:pt x="11804" y="56157"/>
                  </a:cubicBezTo>
                  <a:cubicBezTo>
                    <a:pt x="12424" y="56730"/>
                    <a:pt x="13106" y="57227"/>
                    <a:pt x="13835" y="57630"/>
                  </a:cubicBezTo>
                  <a:lnTo>
                    <a:pt x="20101" y="61244"/>
                  </a:lnTo>
                  <a:cubicBezTo>
                    <a:pt x="20101" y="61244"/>
                    <a:pt x="22420" y="62749"/>
                    <a:pt x="26114" y="62749"/>
                  </a:cubicBezTo>
                  <a:cubicBezTo>
                    <a:pt x="28772" y="62749"/>
                    <a:pt x="32143" y="61970"/>
                    <a:pt x="35874" y="59289"/>
                  </a:cubicBezTo>
                  <a:cubicBezTo>
                    <a:pt x="38201" y="57614"/>
                    <a:pt x="43521" y="53039"/>
                    <a:pt x="41039" y="49596"/>
                  </a:cubicBezTo>
                  <a:cubicBezTo>
                    <a:pt x="40450" y="48758"/>
                    <a:pt x="36805" y="46851"/>
                    <a:pt x="36805" y="46851"/>
                  </a:cubicBezTo>
                  <a:cubicBezTo>
                    <a:pt x="37286" y="46432"/>
                    <a:pt x="37751" y="45998"/>
                    <a:pt x="38185" y="45532"/>
                  </a:cubicBezTo>
                  <a:lnTo>
                    <a:pt x="40636" y="46913"/>
                  </a:lnTo>
                  <a:cubicBezTo>
                    <a:pt x="40998" y="47157"/>
                    <a:pt x="41397" y="47267"/>
                    <a:pt x="41821" y="47267"/>
                  </a:cubicBezTo>
                  <a:cubicBezTo>
                    <a:pt x="44955" y="47267"/>
                    <a:pt x="49452" y="41264"/>
                    <a:pt x="50531" y="39065"/>
                  </a:cubicBezTo>
                  <a:cubicBezTo>
                    <a:pt x="53121" y="33792"/>
                    <a:pt x="54238" y="27557"/>
                    <a:pt x="54238" y="21710"/>
                  </a:cubicBezTo>
                  <a:cubicBezTo>
                    <a:pt x="54238" y="15863"/>
                    <a:pt x="52501" y="8418"/>
                    <a:pt x="47212" y="5378"/>
                  </a:cubicBezTo>
                  <a:lnTo>
                    <a:pt x="47212" y="5363"/>
                  </a:lnTo>
                  <a:lnTo>
                    <a:pt x="39674" y="1113"/>
                  </a:lnTo>
                  <a:cubicBezTo>
                    <a:pt x="38666" y="617"/>
                    <a:pt x="37596" y="275"/>
                    <a:pt x="36479" y="120"/>
                  </a:cubicBezTo>
                  <a:cubicBezTo>
                    <a:pt x="35906" y="39"/>
                    <a:pt x="35335" y="0"/>
                    <a:pt x="34770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1;p40">
              <a:extLst>
                <a:ext uri="{FF2B5EF4-FFF2-40B4-BE49-F238E27FC236}">
                  <a16:creationId xmlns:a16="http://schemas.microsoft.com/office/drawing/2014/main" id="{D72D4475-496A-4064-A962-541E82056A9C}"/>
                </a:ext>
              </a:extLst>
            </p:cNvPr>
            <p:cNvSpPr/>
            <p:nvPr/>
          </p:nvSpPr>
          <p:spPr>
            <a:xfrm>
              <a:off x="3579100" y="2251750"/>
              <a:ext cx="1180675" cy="1471800"/>
            </a:xfrm>
            <a:custGeom>
              <a:avLst/>
              <a:gdLst/>
              <a:ahLst/>
              <a:cxnLst/>
              <a:rect l="l" t="t" r="r" b="b"/>
              <a:pathLst>
                <a:path w="47227" h="58872" extrusionOk="0">
                  <a:moveTo>
                    <a:pt x="28726" y="22062"/>
                  </a:moveTo>
                  <a:cubicBezTo>
                    <a:pt x="30624" y="22062"/>
                    <a:pt x="31748" y="23917"/>
                    <a:pt x="31748" y="26657"/>
                  </a:cubicBezTo>
                  <a:cubicBezTo>
                    <a:pt x="31748" y="29775"/>
                    <a:pt x="30228" y="35157"/>
                    <a:pt x="26940" y="36552"/>
                  </a:cubicBezTo>
                  <a:cubicBezTo>
                    <a:pt x="26320" y="36813"/>
                    <a:pt x="25770" y="36930"/>
                    <a:pt x="25285" y="36930"/>
                  </a:cubicBezTo>
                  <a:cubicBezTo>
                    <a:pt x="23109" y="36930"/>
                    <a:pt x="22229" y="34575"/>
                    <a:pt x="22179" y="32179"/>
                  </a:cubicBezTo>
                  <a:cubicBezTo>
                    <a:pt x="22132" y="29061"/>
                    <a:pt x="23559" y="24594"/>
                    <a:pt x="26320" y="22873"/>
                  </a:cubicBezTo>
                  <a:cubicBezTo>
                    <a:pt x="27216" y="22316"/>
                    <a:pt x="28024" y="22062"/>
                    <a:pt x="28726" y="22062"/>
                  </a:cubicBezTo>
                  <a:close/>
                  <a:moveTo>
                    <a:pt x="34784" y="0"/>
                  </a:moveTo>
                  <a:cubicBezTo>
                    <a:pt x="27576" y="0"/>
                    <a:pt x="21057" y="6308"/>
                    <a:pt x="17045" y="11628"/>
                  </a:cubicBezTo>
                  <a:cubicBezTo>
                    <a:pt x="9244" y="21942"/>
                    <a:pt x="0" y="45331"/>
                    <a:pt x="11803" y="56156"/>
                  </a:cubicBezTo>
                  <a:cubicBezTo>
                    <a:pt x="13910" y="58088"/>
                    <a:pt x="16355" y="58871"/>
                    <a:pt x="18856" y="58871"/>
                  </a:cubicBezTo>
                  <a:cubicBezTo>
                    <a:pt x="22339" y="58871"/>
                    <a:pt x="25929" y="57353"/>
                    <a:pt x="28863" y="55303"/>
                  </a:cubicBezTo>
                  <a:cubicBezTo>
                    <a:pt x="31205" y="53675"/>
                    <a:pt x="36510" y="49069"/>
                    <a:pt x="34028" y="45610"/>
                  </a:cubicBezTo>
                  <a:cubicBezTo>
                    <a:pt x="33541" y="44935"/>
                    <a:pt x="32967" y="44667"/>
                    <a:pt x="32344" y="44667"/>
                  </a:cubicBezTo>
                  <a:cubicBezTo>
                    <a:pt x="30229" y="44667"/>
                    <a:pt x="27540" y="47754"/>
                    <a:pt x="25684" y="48557"/>
                  </a:cubicBezTo>
                  <a:cubicBezTo>
                    <a:pt x="24268" y="49171"/>
                    <a:pt x="22945" y="49452"/>
                    <a:pt x="21729" y="49452"/>
                  </a:cubicBezTo>
                  <a:cubicBezTo>
                    <a:pt x="16995" y="49452"/>
                    <a:pt x="13893" y="45193"/>
                    <a:pt x="13276" y="39825"/>
                  </a:cubicBezTo>
                  <a:cubicBezTo>
                    <a:pt x="12315" y="31465"/>
                    <a:pt x="15913" y="22190"/>
                    <a:pt x="21326" y="15878"/>
                  </a:cubicBezTo>
                  <a:cubicBezTo>
                    <a:pt x="23975" y="12782"/>
                    <a:pt x="28376" y="9394"/>
                    <a:pt x="32536" y="9394"/>
                  </a:cubicBezTo>
                  <a:cubicBezTo>
                    <a:pt x="34440" y="9394"/>
                    <a:pt x="36293" y="10104"/>
                    <a:pt x="37905" y="11877"/>
                  </a:cubicBezTo>
                  <a:cubicBezTo>
                    <a:pt x="42698" y="17165"/>
                    <a:pt x="41193" y="27340"/>
                    <a:pt x="38185" y="33063"/>
                  </a:cubicBezTo>
                  <a:cubicBezTo>
                    <a:pt x="38185" y="29806"/>
                    <a:pt x="38293" y="26518"/>
                    <a:pt x="38185" y="23245"/>
                  </a:cubicBezTo>
                  <a:cubicBezTo>
                    <a:pt x="37985" y="17518"/>
                    <a:pt x="35331" y="12697"/>
                    <a:pt x="30956" y="12697"/>
                  </a:cubicBezTo>
                  <a:cubicBezTo>
                    <a:pt x="29217" y="12697"/>
                    <a:pt x="27207" y="13458"/>
                    <a:pt x="24970" y="15227"/>
                  </a:cubicBezTo>
                  <a:cubicBezTo>
                    <a:pt x="18472" y="20376"/>
                    <a:pt x="14455" y="31140"/>
                    <a:pt x="16037" y="39313"/>
                  </a:cubicBezTo>
                  <a:cubicBezTo>
                    <a:pt x="16963" y="44108"/>
                    <a:pt x="19536" y="46024"/>
                    <a:pt x="22518" y="46024"/>
                  </a:cubicBezTo>
                  <a:cubicBezTo>
                    <a:pt x="25778" y="46024"/>
                    <a:pt x="29527" y="43735"/>
                    <a:pt x="32151" y="40414"/>
                  </a:cubicBezTo>
                  <a:cubicBezTo>
                    <a:pt x="32694" y="42495"/>
                    <a:pt x="33654" y="43296"/>
                    <a:pt x="34797" y="43296"/>
                  </a:cubicBezTo>
                  <a:cubicBezTo>
                    <a:pt x="37930" y="43296"/>
                    <a:pt x="42440" y="37272"/>
                    <a:pt x="43520" y="35079"/>
                  </a:cubicBezTo>
                  <a:cubicBezTo>
                    <a:pt x="46110" y="29806"/>
                    <a:pt x="47227" y="23571"/>
                    <a:pt x="47227" y="17724"/>
                  </a:cubicBezTo>
                  <a:cubicBezTo>
                    <a:pt x="47227" y="10651"/>
                    <a:pt x="44730" y="1284"/>
                    <a:pt x="36494" y="120"/>
                  </a:cubicBezTo>
                  <a:cubicBezTo>
                    <a:pt x="35920" y="39"/>
                    <a:pt x="35350" y="0"/>
                    <a:pt x="34784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368;p40">
            <a:extLst>
              <a:ext uri="{FF2B5EF4-FFF2-40B4-BE49-F238E27FC236}">
                <a16:creationId xmlns:a16="http://schemas.microsoft.com/office/drawing/2014/main" id="{2447D863-4E88-4FE2-BB23-6B1BCCFD09B0}"/>
              </a:ext>
            </a:extLst>
          </p:cNvPr>
          <p:cNvGrpSpPr/>
          <p:nvPr/>
        </p:nvGrpSpPr>
        <p:grpSpPr>
          <a:xfrm>
            <a:off x="7175059" y="2699263"/>
            <a:ext cx="403913" cy="356694"/>
            <a:chOff x="1802075" y="1136925"/>
            <a:chExt cx="3817700" cy="3371400"/>
          </a:xfrm>
        </p:grpSpPr>
        <p:sp>
          <p:nvSpPr>
            <p:cNvPr id="127" name="Google Shape;369;p40">
              <a:extLst>
                <a:ext uri="{FF2B5EF4-FFF2-40B4-BE49-F238E27FC236}">
                  <a16:creationId xmlns:a16="http://schemas.microsoft.com/office/drawing/2014/main" id="{DCB02632-DDED-412F-94A8-3D07ACBB078F}"/>
                </a:ext>
              </a:extLst>
            </p:cNvPr>
            <p:cNvSpPr/>
            <p:nvPr/>
          </p:nvSpPr>
          <p:spPr>
            <a:xfrm>
              <a:off x="1802075" y="1136925"/>
              <a:ext cx="2568425" cy="3342000"/>
            </a:xfrm>
            <a:custGeom>
              <a:avLst/>
              <a:gdLst/>
              <a:ahLst/>
              <a:cxnLst/>
              <a:rect l="l" t="t" r="r" b="b"/>
              <a:pathLst>
                <a:path w="102737" h="133680" extrusionOk="0">
                  <a:moveTo>
                    <a:pt x="59458" y="0"/>
                  </a:moveTo>
                  <a:cubicBezTo>
                    <a:pt x="54279" y="0"/>
                    <a:pt x="48562" y="1642"/>
                    <a:pt x="42559" y="5102"/>
                  </a:cubicBezTo>
                  <a:cubicBezTo>
                    <a:pt x="19062" y="18673"/>
                    <a:pt x="1" y="55074"/>
                    <a:pt x="1" y="86419"/>
                  </a:cubicBezTo>
                  <a:cubicBezTo>
                    <a:pt x="1" y="105046"/>
                    <a:pt x="6748" y="116135"/>
                    <a:pt x="17154" y="122029"/>
                  </a:cubicBezTo>
                  <a:lnTo>
                    <a:pt x="32974" y="131164"/>
                  </a:lnTo>
                  <a:cubicBezTo>
                    <a:pt x="36075" y="132818"/>
                    <a:pt x="39547" y="133679"/>
                    <a:pt x="43298" y="133679"/>
                  </a:cubicBezTo>
                  <a:cubicBezTo>
                    <a:pt x="48477" y="133679"/>
                    <a:pt x="54187" y="132037"/>
                    <a:pt x="60178" y="128574"/>
                  </a:cubicBezTo>
                  <a:cubicBezTo>
                    <a:pt x="83690" y="115003"/>
                    <a:pt x="102736" y="78602"/>
                    <a:pt x="102736" y="47272"/>
                  </a:cubicBezTo>
                  <a:cubicBezTo>
                    <a:pt x="102736" y="20875"/>
                    <a:pt x="88886" y="13368"/>
                    <a:pt x="88886" y="13368"/>
                  </a:cubicBezTo>
                  <a:lnTo>
                    <a:pt x="69561" y="2403"/>
                  </a:lnTo>
                  <a:cubicBezTo>
                    <a:pt x="66521" y="822"/>
                    <a:pt x="63124" y="0"/>
                    <a:pt x="59458" y="0"/>
                  </a:cubicBez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0;p40">
              <a:extLst>
                <a:ext uri="{FF2B5EF4-FFF2-40B4-BE49-F238E27FC236}">
                  <a16:creationId xmlns:a16="http://schemas.microsoft.com/office/drawing/2014/main" id="{0E9EAD42-A9BE-4AE8-8426-7C27DDACA339}"/>
                </a:ext>
              </a:extLst>
            </p:cNvPr>
            <p:cNvSpPr/>
            <p:nvPr/>
          </p:nvSpPr>
          <p:spPr>
            <a:xfrm>
              <a:off x="2242950" y="1386825"/>
              <a:ext cx="2127550" cy="3092125"/>
            </a:xfrm>
            <a:custGeom>
              <a:avLst/>
              <a:gdLst/>
              <a:ahLst/>
              <a:cxnLst/>
              <a:rect l="l" t="t" r="r" b="b"/>
              <a:pathLst>
                <a:path w="85102" h="123685" extrusionOk="0">
                  <a:moveTo>
                    <a:pt x="59454" y="0"/>
                  </a:moveTo>
                  <a:cubicBezTo>
                    <a:pt x="54275" y="0"/>
                    <a:pt x="48562" y="1642"/>
                    <a:pt x="42558" y="5110"/>
                  </a:cubicBezTo>
                  <a:cubicBezTo>
                    <a:pt x="19046" y="18665"/>
                    <a:pt x="0" y="55066"/>
                    <a:pt x="0" y="86411"/>
                  </a:cubicBezTo>
                  <a:cubicBezTo>
                    <a:pt x="0" y="109738"/>
                    <a:pt x="10560" y="123685"/>
                    <a:pt x="25660" y="123685"/>
                  </a:cubicBezTo>
                  <a:cubicBezTo>
                    <a:pt x="30839" y="123685"/>
                    <a:pt x="36553" y="122044"/>
                    <a:pt x="42558" y="118578"/>
                  </a:cubicBezTo>
                  <a:cubicBezTo>
                    <a:pt x="66055" y="105007"/>
                    <a:pt x="85101" y="68606"/>
                    <a:pt x="85101" y="37276"/>
                  </a:cubicBezTo>
                  <a:cubicBezTo>
                    <a:pt x="85101" y="13940"/>
                    <a:pt x="74545" y="0"/>
                    <a:pt x="59454" y="0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1;p40">
              <a:extLst>
                <a:ext uri="{FF2B5EF4-FFF2-40B4-BE49-F238E27FC236}">
                  <a16:creationId xmlns:a16="http://schemas.microsoft.com/office/drawing/2014/main" id="{3462A51F-DF72-408A-B7A7-3CB483BC4535}"/>
                </a:ext>
              </a:extLst>
            </p:cNvPr>
            <p:cNvSpPr/>
            <p:nvPr/>
          </p:nvSpPr>
          <p:spPr>
            <a:xfrm>
              <a:off x="2568250" y="1859500"/>
              <a:ext cx="1476925" cy="2146475"/>
            </a:xfrm>
            <a:custGeom>
              <a:avLst/>
              <a:gdLst/>
              <a:ahLst/>
              <a:cxnLst/>
              <a:rect l="l" t="t" r="r" b="b"/>
              <a:pathLst>
                <a:path w="59077" h="85859" extrusionOk="0">
                  <a:moveTo>
                    <a:pt x="41261" y="1"/>
                  </a:moveTo>
                  <a:cubicBezTo>
                    <a:pt x="37669" y="1"/>
                    <a:pt x="33708" y="1139"/>
                    <a:pt x="29546" y="3542"/>
                  </a:cubicBezTo>
                  <a:cubicBezTo>
                    <a:pt x="13230" y="12972"/>
                    <a:pt x="1" y="38237"/>
                    <a:pt x="1" y="59982"/>
                  </a:cubicBezTo>
                  <a:cubicBezTo>
                    <a:pt x="1" y="76183"/>
                    <a:pt x="7335" y="85859"/>
                    <a:pt x="17816" y="85859"/>
                  </a:cubicBezTo>
                  <a:cubicBezTo>
                    <a:pt x="21412" y="85859"/>
                    <a:pt x="25379" y="84720"/>
                    <a:pt x="29546" y="82315"/>
                  </a:cubicBezTo>
                  <a:cubicBezTo>
                    <a:pt x="45847" y="72901"/>
                    <a:pt x="59077" y="47636"/>
                    <a:pt x="59077" y="25876"/>
                  </a:cubicBezTo>
                  <a:cubicBezTo>
                    <a:pt x="59077" y="9683"/>
                    <a:pt x="51740" y="1"/>
                    <a:pt x="4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2;p40">
              <a:extLst>
                <a:ext uri="{FF2B5EF4-FFF2-40B4-BE49-F238E27FC236}">
                  <a16:creationId xmlns:a16="http://schemas.microsoft.com/office/drawing/2014/main" id="{D556103E-2D62-410A-B247-3D3A5439F534}"/>
                </a:ext>
              </a:extLst>
            </p:cNvPr>
            <p:cNvSpPr/>
            <p:nvPr/>
          </p:nvSpPr>
          <p:spPr>
            <a:xfrm>
              <a:off x="2903650" y="2347175"/>
              <a:ext cx="806125" cy="1171475"/>
            </a:xfrm>
            <a:custGeom>
              <a:avLst/>
              <a:gdLst/>
              <a:ahLst/>
              <a:cxnLst/>
              <a:rect l="l" t="t" r="r" b="b"/>
              <a:pathLst>
                <a:path w="32245" h="46859" extrusionOk="0">
                  <a:moveTo>
                    <a:pt x="22530" y="1"/>
                  </a:moveTo>
                  <a:cubicBezTo>
                    <a:pt x="20568" y="1"/>
                    <a:pt x="18404" y="622"/>
                    <a:pt x="16130" y="1933"/>
                  </a:cubicBezTo>
                  <a:cubicBezTo>
                    <a:pt x="7228" y="7083"/>
                    <a:pt x="0" y="20871"/>
                    <a:pt x="0" y="32735"/>
                  </a:cubicBezTo>
                  <a:cubicBezTo>
                    <a:pt x="0" y="41581"/>
                    <a:pt x="4007" y="46858"/>
                    <a:pt x="9729" y="46858"/>
                  </a:cubicBezTo>
                  <a:cubicBezTo>
                    <a:pt x="11692" y="46858"/>
                    <a:pt x="13856" y="46237"/>
                    <a:pt x="16130" y="44926"/>
                  </a:cubicBezTo>
                  <a:cubicBezTo>
                    <a:pt x="25017" y="39792"/>
                    <a:pt x="32245" y="25989"/>
                    <a:pt x="32245" y="14124"/>
                  </a:cubicBezTo>
                  <a:cubicBezTo>
                    <a:pt x="32245" y="5278"/>
                    <a:pt x="28247" y="1"/>
                    <a:pt x="22530" y="1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3;p40">
              <a:extLst>
                <a:ext uri="{FF2B5EF4-FFF2-40B4-BE49-F238E27FC236}">
                  <a16:creationId xmlns:a16="http://schemas.microsoft.com/office/drawing/2014/main" id="{02635C37-8678-43CD-BA48-BB9D9F880FA3}"/>
                </a:ext>
              </a:extLst>
            </p:cNvPr>
            <p:cNvSpPr/>
            <p:nvPr/>
          </p:nvSpPr>
          <p:spPr>
            <a:xfrm>
              <a:off x="4287100" y="3513725"/>
              <a:ext cx="940300" cy="994600"/>
            </a:xfrm>
            <a:custGeom>
              <a:avLst/>
              <a:gdLst/>
              <a:ahLst/>
              <a:cxnLst/>
              <a:rect l="l" t="t" r="r" b="b"/>
              <a:pathLst>
                <a:path w="37612" h="39784" extrusionOk="0">
                  <a:moveTo>
                    <a:pt x="0" y="1"/>
                  </a:moveTo>
                  <a:lnTo>
                    <a:pt x="5739" y="21373"/>
                  </a:lnTo>
                  <a:lnTo>
                    <a:pt x="37611" y="39783"/>
                  </a:lnTo>
                  <a:lnTo>
                    <a:pt x="31842" y="18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4;p40">
              <a:extLst>
                <a:ext uri="{FF2B5EF4-FFF2-40B4-BE49-F238E27FC236}">
                  <a16:creationId xmlns:a16="http://schemas.microsoft.com/office/drawing/2014/main" id="{6BD2CCF0-7116-4BFC-A275-46BED1DA4639}"/>
                </a:ext>
              </a:extLst>
            </p:cNvPr>
            <p:cNvSpPr/>
            <p:nvPr/>
          </p:nvSpPr>
          <p:spPr>
            <a:xfrm>
              <a:off x="4289050" y="3367175"/>
              <a:ext cx="1330725" cy="604125"/>
            </a:xfrm>
            <a:custGeom>
              <a:avLst/>
              <a:gdLst/>
              <a:ahLst/>
              <a:cxnLst/>
              <a:rect l="l" t="t" r="r" b="b"/>
              <a:pathLst>
                <a:path w="53229" h="24165" extrusionOk="0">
                  <a:moveTo>
                    <a:pt x="21512" y="0"/>
                  </a:moveTo>
                  <a:lnTo>
                    <a:pt x="0" y="5770"/>
                  </a:lnTo>
                  <a:lnTo>
                    <a:pt x="31857" y="24164"/>
                  </a:lnTo>
                  <a:lnTo>
                    <a:pt x="53229" y="18441"/>
                  </a:lnTo>
                  <a:lnTo>
                    <a:pt x="2151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5;p40">
              <a:extLst>
                <a:ext uri="{FF2B5EF4-FFF2-40B4-BE49-F238E27FC236}">
                  <a16:creationId xmlns:a16="http://schemas.microsoft.com/office/drawing/2014/main" id="{D19176D2-7B60-4CB1-9A17-10915DC45457}"/>
                </a:ext>
              </a:extLst>
            </p:cNvPr>
            <p:cNvSpPr/>
            <p:nvPr/>
          </p:nvSpPr>
          <p:spPr>
            <a:xfrm>
              <a:off x="3258050" y="2885850"/>
              <a:ext cx="2001125" cy="1230450"/>
            </a:xfrm>
            <a:custGeom>
              <a:avLst/>
              <a:gdLst/>
              <a:ahLst/>
              <a:cxnLst/>
              <a:rect l="l" t="t" r="r" b="b"/>
              <a:pathLst>
                <a:path w="80045" h="49218" extrusionOk="0">
                  <a:moveTo>
                    <a:pt x="5025" y="0"/>
                  </a:moveTo>
                  <a:cubicBezTo>
                    <a:pt x="3502" y="0"/>
                    <a:pt x="2021" y="794"/>
                    <a:pt x="1210" y="2208"/>
                  </a:cubicBezTo>
                  <a:cubicBezTo>
                    <a:pt x="0" y="4318"/>
                    <a:pt x="729" y="7016"/>
                    <a:pt x="2838" y="8226"/>
                  </a:cubicBezTo>
                  <a:lnTo>
                    <a:pt x="73081" y="48644"/>
                  </a:lnTo>
                  <a:cubicBezTo>
                    <a:pt x="73748" y="49016"/>
                    <a:pt x="74508" y="49218"/>
                    <a:pt x="75268" y="49218"/>
                  </a:cubicBezTo>
                  <a:cubicBezTo>
                    <a:pt x="77269" y="49218"/>
                    <a:pt x="79021" y="47869"/>
                    <a:pt x="79533" y="45945"/>
                  </a:cubicBezTo>
                  <a:cubicBezTo>
                    <a:pt x="80045" y="44022"/>
                    <a:pt x="79207" y="41990"/>
                    <a:pt x="77470" y="40982"/>
                  </a:cubicBezTo>
                  <a:lnTo>
                    <a:pt x="7228" y="595"/>
                  </a:lnTo>
                  <a:cubicBezTo>
                    <a:pt x="6533" y="192"/>
                    <a:pt x="5774" y="0"/>
                    <a:pt x="5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328;p40">
            <a:extLst>
              <a:ext uri="{FF2B5EF4-FFF2-40B4-BE49-F238E27FC236}">
                <a16:creationId xmlns:a16="http://schemas.microsoft.com/office/drawing/2014/main" id="{7AE64C47-DDE3-4229-AEBB-40CE9A9BD596}"/>
              </a:ext>
            </a:extLst>
          </p:cNvPr>
          <p:cNvSpPr txBox="1"/>
          <p:nvPr/>
        </p:nvSpPr>
        <p:spPr>
          <a:xfrm>
            <a:off x="2528603" y="4019539"/>
            <a:ext cx="3662713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589EA5"/>
                </a:solidFill>
                <a:latin typeface="Lato Light"/>
                <a:ea typeface="Lato Light"/>
                <a:cs typeface="Lato Light"/>
                <a:sym typeface="Lato Light"/>
              </a:rPr>
              <a:t>Hyperparameter Tunning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rgbClr val="589EA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" name="Google Shape;329;p40">
            <a:extLst>
              <a:ext uri="{FF2B5EF4-FFF2-40B4-BE49-F238E27FC236}">
                <a16:creationId xmlns:a16="http://schemas.microsoft.com/office/drawing/2014/main" id="{E6908861-575B-4BD4-A7ED-5207B9226FAB}"/>
              </a:ext>
            </a:extLst>
          </p:cNvPr>
          <p:cNvSpPr txBox="1"/>
          <p:nvPr/>
        </p:nvSpPr>
        <p:spPr>
          <a:xfrm>
            <a:off x="3496176" y="4475372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589EA5"/>
                </a:solidFill>
                <a:latin typeface="Lato Light"/>
                <a:ea typeface="Lato Light"/>
                <a:cs typeface="Lato Light"/>
                <a:sym typeface="Lato Light"/>
              </a:rPr>
              <a:t>Prediction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13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/>
      <p:bldP spid="328" grpId="0"/>
      <p:bldP spid="329" grpId="0"/>
      <p:bldP spid="330" grpId="0"/>
      <p:bldP spid="331" grpId="0"/>
      <p:bldP spid="134" grpId="0"/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428625" y="377975"/>
            <a:ext cx="1628775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EVALUATION METRIC</a:t>
            </a:r>
            <a:endParaRPr dirty="0"/>
          </a:p>
        </p:txBody>
      </p:sp>
      <p:cxnSp>
        <p:nvCxnSpPr>
          <p:cNvPr id="207" name="Google Shape;207;p28"/>
          <p:cNvCxnSpPr/>
          <p:nvPr/>
        </p:nvCxnSpPr>
        <p:spPr>
          <a:xfrm>
            <a:off x="2609850" y="3524250"/>
            <a:ext cx="469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946275"/>
            <a:ext cx="3720837" cy="38795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1AE84B74-59D3-4A0F-BE5F-761C00D226FF}"/>
                  </a:ext>
                </a:extLst>
              </p:cNvPr>
              <p:cNvSpPr/>
              <p:nvPr/>
            </p:nvSpPr>
            <p:spPr>
              <a:xfrm>
                <a:off x="1838250" y="1385557"/>
                <a:ext cx="5705475" cy="2500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endParaRPr lang="en-US" sz="1200" dirty="0">
                  <a:solidFill>
                    <a:schemeClr val="bg1"/>
                  </a:solidFill>
                  <a:latin typeface="Lato Light" panose="020F0302020204030203" charset="0"/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R</a:t>
                </a:r>
                <a:r>
                  <a:rPr lang="en-US" sz="1200" baseline="30000" dirty="0">
                    <a:solidFill>
                      <a:schemeClr val="bg1"/>
                    </a:solidFill>
                    <a:latin typeface="Lato Light" panose="020F0302020204030203" charset="0"/>
                  </a:rPr>
                  <a:t>2</a:t>
                </a:r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 =1 -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SS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res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tot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bg1"/>
                            </a:solidFill>
                            <a:latin typeface="Lato Light" panose="020F0302020204030203" charset="0"/>
                          </a:rPr>
                          <m:t> </m:t>
                        </m:r>
                      </m:den>
                    </m:f>
                  </m:oMath>
                </a14:m>
                <a:endParaRPr lang="en-US" baseline="-25000" dirty="0">
                  <a:solidFill>
                    <a:schemeClr val="bg1"/>
                  </a:solidFill>
                  <a:latin typeface="Lato Light" panose="020F0302020204030203" charset="0"/>
                </a:endParaRPr>
              </a:p>
              <a:p>
                <a:pPr indent="457200"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12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SS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tot</a:t>
                </a:r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20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20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: sum of square total</a:t>
                </a:r>
              </a:p>
              <a:p>
                <a:pPr marL="457200"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12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SS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Lato Light" panose="020F0302020204030203" charset="0"/>
                  </a:rPr>
                  <a:t>res</a:t>
                </a:r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200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  <a:t>2: sum of square residual</a:t>
                </a:r>
              </a:p>
              <a:p>
                <a:pPr algn="ctr"/>
                <a:br>
                  <a:rPr lang="en-US" sz="1200" dirty="0">
                    <a:solidFill>
                      <a:schemeClr val="bg1"/>
                    </a:solidFill>
                    <a:latin typeface="Lato Light" panose="020F0302020204030203" charset="0"/>
                  </a:rPr>
                </a:br>
                <a:endParaRPr lang="en-US" sz="1200" dirty="0">
                  <a:solidFill>
                    <a:schemeClr val="bg1"/>
                  </a:solidFill>
                  <a:latin typeface="Lato Light" panose="020F0302020204030203" charset="0"/>
                </a:endParaRPr>
              </a:p>
            </p:txBody>
          </p:sp>
        </mc:Choice>
        <mc:Fallback xmlns="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1AE84B74-59D3-4A0F-BE5F-761C00D22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50" y="1385557"/>
                <a:ext cx="5705475" cy="2500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32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ubTitle" idx="1"/>
          </p:nvPr>
        </p:nvSpPr>
        <p:spPr>
          <a:xfrm>
            <a:off x="1563588" y="2726803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2"/>
          </p:nvPr>
        </p:nvSpPr>
        <p:spPr>
          <a:xfrm>
            <a:off x="5691637" y="2726800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4083983" y="1055475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cxnSp>
        <p:nvCxnSpPr>
          <p:cNvPr id="108" name="Google Shape;108;p24"/>
          <p:cNvCxnSpPr/>
          <p:nvPr/>
        </p:nvCxnSpPr>
        <p:spPr>
          <a:xfrm rot="10800000">
            <a:off x="4083975" y="1208025"/>
            <a:ext cx="0" cy="114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4"/>
          <p:cNvCxnSpPr/>
          <p:nvPr/>
        </p:nvCxnSpPr>
        <p:spPr>
          <a:xfrm rot="10800000">
            <a:off x="3429000" y="2890775"/>
            <a:ext cx="0" cy="102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4"/>
          <p:cNvCxnSpPr/>
          <p:nvPr/>
        </p:nvCxnSpPr>
        <p:spPr>
          <a:xfrm rot="10800000">
            <a:off x="5691625" y="2890775"/>
            <a:ext cx="0" cy="102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" name="Google Shape;111;p24"/>
          <p:cNvGrpSpPr/>
          <p:nvPr/>
        </p:nvGrpSpPr>
        <p:grpSpPr>
          <a:xfrm>
            <a:off x="3086339" y="1962729"/>
            <a:ext cx="3028470" cy="3641057"/>
            <a:chOff x="1627175" y="238125"/>
            <a:chExt cx="4349375" cy="5229150"/>
          </a:xfrm>
        </p:grpSpPr>
        <p:sp>
          <p:nvSpPr>
            <p:cNvPr id="112" name="Google Shape;112;p24"/>
            <p:cNvSpPr/>
            <p:nvPr/>
          </p:nvSpPr>
          <p:spPr>
            <a:xfrm>
              <a:off x="1627175" y="238125"/>
              <a:ext cx="4349375" cy="5229150"/>
            </a:xfrm>
            <a:custGeom>
              <a:avLst/>
              <a:gdLst/>
              <a:ahLst/>
              <a:cxnLst/>
              <a:rect l="l" t="t" r="r" b="b"/>
              <a:pathLst>
                <a:path w="173975" h="209166" extrusionOk="0">
                  <a:moveTo>
                    <a:pt x="86765" y="0"/>
                  </a:moveTo>
                  <a:lnTo>
                    <a:pt x="44980" y="24309"/>
                  </a:lnTo>
                  <a:lnTo>
                    <a:pt x="44891" y="91970"/>
                  </a:lnTo>
                  <a:lnTo>
                    <a:pt x="148" y="117994"/>
                  </a:lnTo>
                  <a:lnTo>
                    <a:pt x="0" y="183999"/>
                  </a:lnTo>
                  <a:lnTo>
                    <a:pt x="43590" y="209166"/>
                  </a:lnTo>
                  <a:lnTo>
                    <a:pt x="88421" y="183112"/>
                  </a:lnTo>
                  <a:lnTo>
                    <a:pt x="132011" y="208308"/>
                  </a:lnTo>
                  <a:lnTo>
                    <a:pt x="173827" y="183999"/>
                  </a:lnTo>
                  <a:lnTo>
                    <a:pt x="173974" y="93271"/>
                  </a:lnTo>
                  <a:lnTo>
                    <a:pt x="130385" y="68076"/>
                  </a:lnTo>
                  <a:lnTo>
                    <a:pt x="130326" y="68105"/>
                  </a:lnTo>
                  <a:lnTo>
                    <a:pt x="130385" y="25166"/>
                  </a:lnTo>
                  <a:lnTo>
                    <a:pt x="86765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2751650" y="238125"/>
              <a:ext cx="2135150" cy="1236875"/>
            </a:xfrm>
            <a:custGeom>
              <a:avLst/>
              <a:gdLst/>
              <a:ahLst/>
              <a:cxnLst/>
              <a:rect l="l" t="t" r="r" b="b"/>
              <a:pathLst>
                <a:path w="85406" h="49475" extrusionOk="0">
                  <a:moveTo>
                    <a:pt x="41786" y="0"/>
                  </a:moveTo>
                  <a:lnTo>
                    <a:pt x="1" y="24309"/>
                  </a:lnTo>
                  <a:lnTo>
                    <a:pt x="43590" y="49475"/>
                  </a:lnTo>
                  <a:lnTo>
                    <a:pt x="85406" y="25166"/>
                  </a:lnTo>
                  <a:lnTo>
                    <a:pt x="41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3837700" y="867275"/>
              <a:ext cx="1049100" cy="3948675"/>
            </a:xfrm>
            <a:custGeom>
              <a:avLst/>
              <a:gdLst/>
              <a:ahLst/>
              <a:cxnLst/>
              <a:rect l="l" t="t" r="r" b="b"/>
              <a:pathLst>
                <a:path w="41964" h="157947" extrusionOk="0">
                  <a:moveTo>
                    <a:pt x="41964" y="0"/>
                  </a:moveTo>
                  <a:lnTo>
                    <a:pt x="148" y="24309"/>
                  </a:lnTo>
                  <a:lnTo>
                    <a:pt x="0" y="157946"/>
                  </a:lnTo>
                  <a:lnTo>
                    <a:pt x="41816" y="133667"/>
                  </a:lnTo>
                  <a:lnTo>
                    <a:pt x="4196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5" name="Google Shape;115;p24"/>
            <p:cNvSpPr/>
            <p:nvPr/>
          </p:nvSpPr>
          <p:spPr>
            <a:xfrm>
              <a:off x="2747950" y="845825"/>
              <a:ext cx="1093475" cy="3970125"/>
            </a:xfrm>
            <a:custGeom>
              <a:avLst/>
              <a:gdLst/>
              <a:ahLst/>
              <a:cxnLst/>
              <a:rect l="l" t="t" r="r" b="b"/>
              <a:pathLst>
                <a:path w="43739" h="158805" extrusionOk="0">
                  <a:moveTo>
                    <a:pt x="149" y="1"/>
                  </a:moveTo>
                  <a:lnTo>
                    <a:pt x="1" y="133638"/>
                  </a:lnTo>
                  <a:lnTo>
                    <a:pt x="43590" y="158804"/>
                  </a:lnTo>
                  <a:lnTo>
                    <a:pt x="43738" y="2516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3841400" y="1946840"/>
              <a:ext cx="2135150" cy="1236900"/>
            </a:xfrm>
            <a:custGeom>
              <a:avLst/>
              <a:gdLst/>
              <a:ahLst/>
              <a:cxnLst/>
              <a:rect l="l" t="t" r="r" b="b"/>
              <a:pathLst>
                <a:path w="85406" h="49476" extrusionOk="0">
                  <a:moveTo>
                    <a:pt x="41816" y="1"/>
                  </a:moveTo>
                  <a:lnTo>
                    <a:pt x="0" y="24309"/>
                  </a:lnTo>
                  <a:lnTo>
                    <a:pt x="43590" y="49475"/>
                  </a:lnTo>
                  <a:lnTo>
                    <a:pt x="85405" y="25196"/>
                  </a:lnTo>
                  <a:lnTo>
                    <a:pt x="41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4920610" y="2569900"/>
              <a:ext cx="1049100" cy="2875925"/>
            </a:xfrm>
            <a:custGeom>
              <a:avLst/>
              <a:gdLst/>
              <a:ahLst/>
              <a:cxnLst/>
              <a:rect l="l" t="t" r="r" b="b"/>
              <a:pathLst>
                <a:path w="41964" h="115037" extrusionOk="0">
                  <a:moveTo>
                    <a:pt x="41963" y="0"/>
                  </a:moveTo>
                  <a:lnTo>
                    <a:pt x="148" y="24279"/>
                  </a:lnTo>
                  <a:lnTo>
                    <a:pt x="0" y="115037"/>
                  </a:lnTo>
                  <a:lnTo>
                    <a:pt x="41816" y="90728"/>
                  </a:lnTo>
                  <a:lnTo>
                    <a:pt x="41963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3837700" y="2547725"/>
              <a:ext cx="1093475" cy="2898100"/>
            </a:xfrm>
            <a:custGeom>
              <a:avLst/>
              <a:gdLst/>
              <a:ahLst/>
              <a:cxnLst/>
              <a:rect l="l" t="t" r="r" b="b"/>
              <a:pathLst>
                <a:path w="43739" h="115924" extrusionOk="0">
                  <a:moveTo>
                    <a:pt x="148" y="0"/>
                  </a:moveTo>
                  <a:lnTo>
                    <a:pt x="0" y="90728"/>
                  </a:lnTo>
                  <a:lnTo>
                    <a:pt x="43590" y="115924"/>
                  </a:lnTo>
                  <a:lnTo>
                    <a:pt x="43738" y="2516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1627175" y="3187950"/>
              <a:ext cx="1093450" cy="2279325"/>
            </a:xfrm>
            <a:custGeom>
              <a:avLst/>
              <a:gdLst/>
              <a:ahLst/>
              <a:cxnLst/>
              <a:rect l="l" t="t" r="r" b="b"/>
              <a:pathLst>
                <a:path w="43738" h="91173" extrusionOk="0">
                  <a:moveTo>
                    <a:pt x="148" y="1"/>
                  </a:moveTo>
                  <a:lnTo>
                    <a:pt x="0" y="66006"/>
                  </a:lnTo>
                  <a:lnTo>
                    <a:pt x="43590" y="91173"/>
                  </a:lnTo>
                  <a:lnTo>
                    <a:pt x="43738" y="2516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630850" y="2536625"/>
              <a:ext cx="2210575" cy="1280500"/>
            </a:xfrm>
            <a:custGeom>
              <a:avLst/>
              <a:gdLst/>
              <a:ahLst/>
              <a:cxnLst/>
              <a:rect l="l" t="t" r="r" b="b"/>
              <a:pathLst>
                <a:path w="88423" h="51220" extrusionOk="0">
                  <a:moveTo>
                    <a:pt x="44833" y="1"/>
                  </a:moveTo>
                  <a:lnTo>
                    <a:pt x="1" y="26054"/>
                  </a:lnTo>
                  <a:lnTo>
                    <a:pt x="43591" y="51220"/>
                  </a:lnTo>
                  <a:lnTo>
                    <a:pt x="88422" y="25167"/>
                  </a:lnTo>
                  <a:lnTo>
                    <a:pt x="44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B7577"/>
                </a:solidFill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2716900" y="3165775"/>
              <a:ext cx="1124525" cy="2301500"/>
            </a:xfrm>
            <a:custGeom>
              <a:avLst/>
              <a:gdLst/>
              <a:ahLst/>
              <a:cxnLst/>
              <a:rect l="l" t="t" r="r" b="b"/>
              <a:pathLst>
                <a:path w="44981" h="92060" extrusionOk="0">
                  <a:moveTo>
                    <a:pt x="44980" y="1"/>
                  </a:moveTo>
                  <a:lnTo>
                    <a:pt x="149" y="26054"/>
                  </a:lnTo>
                  <a:lnTo>
                    <a:pt x="1" y="92060"/>
                  </a:lnTo>
                  <a:lnTo>
                    <a:pt x="44832" y="66006"/>
                  </a:lnTo>
                  <a:lnTo>
                    <a:pt x="4498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58989"/>
                </a:solidFill>
              </a:endParaRPr>
            </a:p>
          </p:txBody>
        </p:sp>
      </p:grpSp>
      <p:grpSp>
        <p:nvGrpSpPr>
          <p:cNvPr id="122" name="Google Shape;122;p24"/>
          <p:cNvGrpSpPr/>
          <p:nvPr/>
        </p:nvGrpSpPr>
        <p:grpSpPr>
          <a:xfrm>
            <a:off x="5125241" y="2943775"/>
            <a:ext cx="491321" cy="730502"/>
            <a:chOff x="2324375" y="659875"/>
            <a:chExt cx="2952650" cy="4387400"/>
          </a:xfrm>
        </p:grpSpPr>
        <p:sp>
          <p:nvSpPr>
            <p:cNvPr id="123" name="Google Shape;123;p24"/>
            <p:cNvSpPr/>
            <p:nvPr/>
          </p:nvSpPr>
          <p:spPr>
            <a:xfrm>
              <a:off x="3027725" y="3252400"/>
              <a:ext cx="1536250" cy="1794875"/>
            </a:xfrm>
            <a:custGeom>
              <a:avLst/>
              <a:gdLst/>
              <a:ahLst/>
              <a:cxnLst/>
              <a:rect l="l" t="t" r="r" b="b"/>
              <a:pathLst>
                <a:path w="61450" h="71795" extrusionOk="0">
                  <a:moveTo>
                    <a:pt x="14285" y="1"/>
                  </a:moveTo>
                  <a:lnTo>
                    <a:pt x="10873" y="2916"/>
                  </a:lnTo>
                  <a:lnTo>
                    <a:pt x="18488" y="34695"/>
                  </a:lnTo>
                  <a:lnTo>
                    <a:pt x="1" y="45366"/>
                  </a:lnTo>
                  <a:lnTo>
                    <a:pt x="16" y="49414"/>
                  </a:lnTo>
                  <a:lnTo>
                    <a:pt x="38511" y="71794"/>
                  </a:lnTo>
                  <a:lnTo>
                    <a:pt x="61449" y="58534"/>
                  </a:lnTo>
                  <a:lnTo>
                    <a:pt x="52795" y="22365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3027725" y="4386550"/>
              <a:ext cx="962775" cy="660725"/>
            </a:xfrm>
            <a:custGeom>
              <a:avLst/>
              <a:gdLst/>
              <a:ahLst/>
              <a:cxnLst/>
              <a:rect l="l" t="t" r="r" b="b"/>
              <a:pathLst>
                <a:path w="38511" h="26429" extrusionOk="0">
                  <a:moveTo>
                    <a:pt x="1" y="0"/>
                  </a:moveTo>
                  <a:lnTo>
                    <a:pt x="16" y="4048"/>
                  </a:lnTo>
                  <a:lnTo>
                    <a:pt x="38511" y="26428"/>
                  </a:lnTo>
                  <a:lnTo>
                    <a:pt x="38495" y="223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3299525" y="3325300"/>
              <a:ext cx="1152775" cy="1354000"/>
            </a:xfrm>
            <a:custGeom>
              <a:avLst/>
              <a:gdLst/>
              <a:ahLst/>
              <a:cxnLst/>
              <a:rect l="l" t="t" r="r" b="b"/>
              <a:pathLst>
                <a:path w="46111" h="54160" extrusionOk="0">
                  <a:moveTo>
                    <a:pt x="1" y="0"/>
                  </a:moveTo>
                  <a:lnTo>
                    <a:pt x="7616" y="31779"/>
                  </a:lnTo>
                  <a:lnTo>
                    <a:pt x="46111" y="54160"/>
                  </a:lnTo>
                  <a:lnTo>
                    <a:pt x="38495" y="2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3299525" y="3252400"/>
              <a:ext cx="1048075" cy="632425"/>
            </a:xfrm>
            <a:custGeom>
              <a:avLst/>
              <a:gdLst/>
              <a:ahLst/>
              <a:cxnLst/>
              <a:rect l="l" t="t" r="r" b="b"/>
              <a:pathLst>
                <a:path w="41923" h="25297" extrusionOk="0">
                  <a:moveTo>
                    <a:pt x="3413" y="1"/>
                  </a:moveTo>
                  <a:lnTo>
                    <a:pt x="1" y="2916"/>
                  </a:lnTo>
                  <a:lnTo>
                    <a:pt x="38495" y="25297"/>
                  </a:lnTo>
                  <a:lnTo>
                    <a:pt x="41923" y="22365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3990100" y="3811525"/>
              <a:ext cx="573875" cy="1235750"/>
            </a:xfrm>
            <a:custGeom>
              <a:avLst/>
              <a:gdLst/>
              <a:ahLst/>
              <a:cxnLst/>
              <a:rect l="l" t="t" r="r" b="b"/>
              <a:pathLst>
                <a:path w="22955" h="49430" extrusionOk="0">
                  <a:moveTo>
                    <a:pt x="14300" y="0"/>
                  </a:moveTo>
                  <a:lnTo>
                    <a:pt x="10872" y="2932"/>
                  </a:lnTo>
                  <a:lnTo>
                    <a:pt x="18488" y="34711"/>
                  </a:lnTo>
                  <a:lnTo>
                    <a:pt x="0" y="45381"/>
                  </a:lnTo>
                  <a:lnTo>
                    <a:pt x="16" y="49429"/>
                  </a:lnTo>
                  <a:lnTo>
                    <a:pt x="22954" y="36169"/>
                  </a:lnTo>
                  <a:lnTo>
                    <a:pt x="14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2324375" y="659875"/>
              <a:ext cx="2952650" cy="3943825"/>
            </a:xfrm>
            <a:custGeom>
              <a:avLst/>
              <a:gdLst/>
              <a:ahLst/>
              <a:cxnLst/>
              <a:rect l="l" t="t" r="r" b="b"/>
              <a:pathLst>
                <a:path w="118106" h="157753" extrusionOk="0">
                  <a:moveTo>
                    <a:pt x="107642" y="156907"/>
                  </a:moveTo>
                  <a:lnTo>
                    <a:pt x="107574" y="156946"/>
                  </a:lnTo>
                  <a:cubicBezTo>
                    <a:pt x="107597" y="156935"/>
                    <a:pt x="107619" y="156921"/>
                    <a:pt x="107642" y="156907"/>
                  </a:cubicBezTo>
                  <a:close/>
                  <a:moveTo>
                    <a:pt x="13670" y="1"/>
                  </a:moveTo>
                  <a:cubicBezTo>
                    <a:pt x="12497" y="1"/>
                    <a:pt x="11433" y="278"/>
                    <a:pt x="10516" y="811"/>
                  </a:cubicBezTo>
                  <a:lnTo>
                    <a:pt x="3738" y="4750"/>
                  </a:lnTo>
                  <a:lnTo>
                    <a:pt x="3754" y="4735"/>
                  </a:lnTo>
                  <a:lnTo>
                    <a:pt x="3754" y="4735"/>
                  </a:lnTo>
                  <a:cubicBezTo>
                    <a:pt x="1598" y="5991"/>
                    <a:pt x="248" y="8659"/>
                    <a:pt x="233" y="12459"/>
                  </a:cubicBezTo>
                  <a:lnTo>
                    <a:pt x="31" y="85121"/>
                  </a:lnTo>
                  <a:cubicBezTo>
                    <a:pt x="0" y="92736"/>
                    <a:pt x="5367" y="102011"/>
                    <a:pt x="11989" y="105842"/>
                  </a:cubicBezTo>
                  <a:lnTo>
                    <a:pt x="99044" y="156108"/>
                  </a:lnTo>
                  <a:cubicBezTo>
                    <a:pt x="100971" y="157225"/>
                    <a:pt x="102796" y="157753"/>
                    <a:pt x="104413" y="157753"/>
                  </a:cubicBezTo>
                  <a:cubicBezTo>
                    <a:pt x="105671" y="157753"/>
                    <a:pt x="106803" y="157433"/>
                    <a:pt x="107760" y="156822"/>
                  </a:cubicBezTo>
                  <a:lnTo>
                    <a:pt x="107760" y="156822"/>
                  </a:lnTo>
                  <a:cubicBezTo>
                    <a:pt x="107721" y="156851"/>
                    <a:pt x="107681" y="156881"/>
                    <a:pt x="107642" y="156907"/>
                  </a:cubicBezTo>
                  <a:lnTo>
                    <a:pt x="107642" y="156907"/>
                  </a:lnTo>
                  <a:lnTo>
                    <a:pt x="114368" y="153006"/>
                  </a:lnTo>
                  <a:cubicBezTo>
                    <a:pt x="116523" y="151750"/>
                    <a:pt x="117857" y="149083"/>
                    <a:pt x="117873" y="145298"/>
                  </a:cubicBezTo>
                  <a:lnTo>
                    <a:pt x="118074" y="72636"/>
                  </a:lnTo>
                  <a:cubicBezTo>
                    <a:pt x="118105" y="65021"/>
                    <a:pt x="112755" y="55730"/>
                    <a:pt x="106132" y="51900"/>
                  </a:cubicBezTo>
                  <a:lnTo>
                    <a:pt x="19061" y="1648"/>
                  </a:lnTo>
                  <a:cubicBezTo>
                    <a:pt x="17125" y="532"/>
                    <a:pt x="15294" y="1"/>
                    <a:pt x="13670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2418200" y="659875"/>
              <a:ext cx="383100" cy="139700"/>
            </a:xfrm>
            <a:custGeom>
              <a:avLst/>
              <a:gdLst/>
              <a:ahLst/>
              <a:cxnLst/>
              <a:rect l="l" t="t" r="r" b="b"/>
              <a:pathLst>
                <a:path w="15324" h="5588" extrusionOk="0">
                  <a:moveTo>
                    <a:pt x="9932" y="1"/>
                  </a:moveTo>
                  <a:cubicBezTo>
                    <a:pt x="8760" y="1"/>
                    <a:pt x="7695" y="278"/>
                    <a:pt x="6778" y="811"/>
                  </a:cubicBezTo>
                  <a:lnTo>
                    <a:pt x="1" y="4750"/>
                  </a:lnTo>
                  <a:cubicBezTo>
                    <a:pt x="913" y="4223"/>
                    <a:pt x="1975" y="3947"/>
                    <a:pt x="3148" y="3947"/>
                  </a:cubicBezTo>
                  <a:cubicBezTo>
                    <a:pt x="4768" y="3947"/>
                    <a:pt x="6597" y="4473"/>
                    <a:pt x="8531" y="5588"/>
                  </a:cubicBezTo>
                  <a:lnTo>
                    <a:pt x="15324" y="1648"/>
                  </a:lnTo>
                  <a:cubicBezTo>
                    <a:pt x="13388" y="532"/>
                    <a:pt x="11556" y="1"/>
                    <a:pt x="9932" y="1"/>
                  </a:cubicBez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5014100" y="4292325"/>
              <a:ext cx="257500" cy="291200"/>
            </a:xfrm>
            <a:custGeom>
              <a:avLst/>
              <a:gdLst/>
              <a:ahLst/>
              <a:cxnLst/>
              <a:rect l="l" t="t" r="r" b="b"/>
              <a:pathLst>
                <a:path w="10300" h="11648" extrusionOk="0">
                  <a:moveTo>
                    <a:pt x="10299" y="0"/>
                  </a:moveTo>
                  <a:lnTo>
                    <a:pt x="3506" y="3940"/>
                  </a:lnTo>
                  <a:cubicBezTo>
                    <a:pt x="3490" y="7724"/>
                    <a:pt x="2157" y="10392"/>
                    <a:pt x="1" y="11648"/>
                  </a:cubicBezTo>
                  <a:lnTo>
                    <a:pt x="6794" y="7708"/>
                  </a:lnTo>
                  <a:cubicBezTo>
                    <a:pt x="8950" y="6452"/>
                    <a:pt x="10284" y="3785"/>
                    <a:pt x="10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5101725" y="2475750"/>
              <a:ext cx="174900" cy="1915075"/>
            </a:xfrm>
            <a:custGeom>
              <a:avLst/>
              <a:gdLst/>
              <a:ahLst/>
              <a:cxnLst/>
              <a:rect l="l" t="t" r="r" b="b"/>
              <a:pathLst>
                <a:path w="6996" h="76603" extrusionOk="0">
                  <a:moveTo>
                    <a:pt x="6996" y="1"/>
                  </a:moveTo>
                  <a:lnTo>
                    <a:pt x="203" y="3940"/>
                  </a:lnTo>
                  <a:lnTo>
                    <a:pt x="1" y="76603"/>
                  </a:lnTo>
                  <a:lnTo>
                    <a:pt x="6794" y="72663"/>
                  </a:lnTo>
                  <a:lnTo>
                    <a:pt x="69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2631450" y="701075"/>
              <a:ext cx="2346225" cy="1355175"/>
            </a:xfrm>
            <a:custGeom>
              <a:avLst/>
              <a:gdLst/>
              <a:ahLst/>
              <a:cxnLst/>
              <a:rect l="l" t="t" r="r" b="b"/>
              <a:pathLst>
                <a:path w="93849" h="54207" extrusionOk="0">
                  <a:moveTo>
                    <a:pt x="6778" y="0"/>
                  </a:moveTo>
                  <a:lnTo>
                    <a:pt x="1" y="3940"/>
                  </a:lnTo>
                  <a:lnTo>
                    <a:pt x="87056" y="54206"/>
                  </a:lnTo>
                  <a:lnTo>
                    <a:pt x="93849" y="50252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4807825" y="1957750"/>
              <a:ext cx="469200" cy="616525"/>
            </a:xfrm>
            <a:custGeom>
              <a:avLst/>
              <a:gdLst/>
              <a:ahLst/>
              <a:cxnLst/>
              <a:rect l="l" t="t" r="r" b="b"/>
              <a:pathLst>
                <a:path w="18768" h="24661" extrusionOk="0">
                  <a:moveTo>
                    <a:pt x="6778" y="0"/>
                  </a:moveTo>
                  <a:lnTo>
                    <a:pt x="1" y="3939"/>
                  </a:lnTo>
                  <a:cubicBezTo>
                    <a:pt x="6623" y="7770"/>
                    <a:pt x="11990" y="17045"/>
                    <a:pt x="11959" y="24660"/>
                  </a:cubicBezTo>
                  <a:lnTo>
                    <a:pt x="18752" y="20721"/>
                  </a:lnTo>
                  <a:cubicBezTo>
                    <a:pt x="18767" y="13106"/>
                    <a:pt x="13417" y="3815"/>
                    <a:pt x="6778" y="0"/>
                  </a:cubicBez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2324750" y="758400"/>
              <a:ext cx="2782825" cy="3845425"/>
            </a:xfrm>
            <a:custGeom>
              <a:avLst/>
              <a:gdLst/>
              <a:ahLst/>
              <a:cxnLst/>
              <a:rect l="l" t="t" r="r" b="b"/>
              <a:pathLst>
                <a:path w="111313" h="153817" extrusionOk="0">
                  <a:moveTo>
                    <a:pt x="6884" y="1"/>
                  </a:moveTo>
                  <a:cubicBezTo>
                    <a:pt x="2947" y="1"/>
                    <a:pt x="240" y="3123"/>
                    <a:pt x="218" y="8518"/>
                  </a:cubicBezTo>
                  <a:lnTo>
                    <a:pt x="16" y="81180"/>
                  </a:lnTo>
                  <a:cubicBezTo>
                    <a:pt x="1" y="88795"/>
                    <a:pt x="5352" y="98085"/>
                    <a:pt x="11974" y="101916"/>
                  </a:cubicBezTo>
                  <a:lnTo>
                    <a:pt x="99045" y="152167"/>
                  </a:lnTo>
                  <a:cubicBezTo>
                    <a:pt x="100978" y="153286"/>
                    <a:pt x="102808" y="153816"/>
                    <a:pt x="104429" y="153816"/>
                  </a:cubicBezTo>
                  <a:cubicBezTo>
                    <a:pt x="108360" y="153816"/>
                    <a:pt x="111069" y="150699"/>
                    <a:pt x="111080" y="145297"/>
                  </a:cubicBezTo>
                  <a:lnTo>
                    <a:pt x="111282" y="72634"/>
                  </a:lnTo>
                  <a:cubicBezTo>
                    <a:pt x="111313" y="65019"/>
                    <a:pt x="105946" y="55744"/>
                    <a:pt x="99324" y="51913"/>
                  </a:cubicBezTo>
                  <a:lnTo>
                    <a:pt x="12269" y="1647"/>
                  </a:lnTo>
                  <a:cubicBezTo>
                    <a:pt x="10333" y="530"/>
                    <a:pt x="8504" y="1"/>
                    <a:pt x="6884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4734925" y="4256200"/>
              <a:ext cx="170650" cy="219600"/>
            </a:xfrm>
            <a:custGeom>
              <a:avLst/>
              <a:gdLst/>
              <a:ahLst/>
              <a:cxnLst/>
              <a:rect l="l" t="t" r="r" b="b"/>
              <a:pathLst>
                <a:path w="6826" h="8784" extrusionOk="0">
                  <a:moveTo>
                    <a:pt x="1895" y="1"/>
                  </a:moveTo>
                  <a:cubicBezTo>
                    <a:pt x="777" y="1"/>
                    <a:pt x="12" y="885"/>
                    <a:pt x="1" y="2422"/>
                  </a:cubicBezTo>
                  <a:cubicBezTo>
                    <a:pt x="1" y="4594"/>
                    <a:pt x="1521" y="7230"/>
                    <a:pt x="3398" y="8316"/>
                  </a:cubicBezTo>
                  <a:cubicBezTo>
                    <a:pt x="3950" y="8633"/>
                    <a:pt x="4472" y="8783"/>
                    <a:pt x="4934" y="8783"/>
                  </a:cubicBezTo>
                  <a:cubicBezTo>
                    <a:pt x="6055" y="8783"/>
                    <a:pt x="6825" y="7899"/>
                    <a:pt x="6825" y="6362"/>
                  </a:cubicBezTo>
                  <a:cubicBezTo>
                    <a:pt x="6825" y="4190"/>
                    <a:pt x="5305" y="1554"/>
                    <a:pt x="3429" y="468"/>
                  </a:cubicBezTo>
                  <a:cubicBezTo>
                    <a:pt x="2876" y="151"/>
                    <a:pt x="2355" y="1"/>
                    <a:pt x="1895" y="1"/>
                  </a:cubicBez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4"/>
          <p:cNvGrpSpPr/>
          <p:nvPr/>
        </p:nvGrpSpPr>
        <p:grpSpPr>
          <a:xfrm>
            <a:off x="4285449" y="1852156"/>
            <a:ext cx="573096" cy="509196"/>
            <a:chOff x="2021150" y="1299575"/>
            <a:chExt cx="3505175" cy="3114350"/>
          </a:xfrm>
        </p:grpSpPr>
        <p:sp>
          <p:nvSpPr>
            <p:cNvPr id="139" name="Google Shape;139;p24"/>
            <p:cNvSpPr/>
            <p:nvPr/>
          </p:nvSpPr>
          <p:spPr>
            <a:xfrm>
              <a:off x="2021550" y="1299600"/>
              <a:ext cx="3504775" cy="3114325"/>
            </a:xfrm>
            <a:custGeom>
              <a:avLst/>
              <a:gdLst/>
              <a:ahLst/>
              <a:cxnLst/>
              <a:rect l="l" t="t" r="r" b="b"/>
              <a:pathLst>
                <a:path w="140191" h="124573" extrusionOk="0">
                  <a:moveTo>
                    <a:pt x="110004" y="123373"/>
                  </a:moveTo>
                  <a:lnTo>
                    <a:pt x="109823" y="123478"/>
                  </a:lnTo>
                  <a:cubicBezTo>
                    <a:pt x="109890" y="123445"/>
                    <a:pt x="109948" y="123412"/>
                    <a:pt x="110004" y="123373"/>
                  </a:cubicBezTo>
                  <a:close/>
                  <a:moveTo>
                    <a:pt x="65818" y="1"/>
                  </a:moveTo>
                  <a:cubicBezTo>
                    <a:pt x="62507" y="1"/>
                    <a:pt x="59503" y="783"/>
                    <a:pt x="56920" y="2286"/>
                  </a:cubicBezTo>
                  <a:lnTo>
                    <a:pt x="38960" y="12724"/>
                  </a:lnTo>
                  <a:cubicBezTo>
                    <a:pt x="38300" y="12632"/>
                    <a:pt x="37655" y="12586"/>
                    <a:pt x="37028" y="12586"/>
                  </a:cubicBezTo>
                  <a:cubicBezTo>
                    <a:pt x="35021" y="12586"/>
                    <a:pt x="33200" y="13055"/>
                    <a:pt x="31640" y="13965"/>
                  </a:cubicBezTo>
                  <a:lnTo>
                    <a:pt x="6003" y="28854"/>
                  </a:lnTo>
                  <a:lnTo>
                    <a:pt x="6049" y="28839"/>
                  </a:lnTo>
                  <a:lnTo>
                    <a:pt x="6049" y="28839"/>
                  </a:lnTo>
                  <a:cubicBezTo>
                    <a:pt x="2342" y="30963"/>
                    <a:pt x="47" y="35523"/>
                    <a:pt x="31" y="42006"/>
                  </a:cubicBezTo>
                  <a:cubicBezTo>
                    <a:pt x="0" y="55019"/>
                    <a:pt x="9151" y="70870"/>
                    <a:pt x="20473" y="77415"/>
                  </a:cubicBezTo>
                  <a:lnTo>
                    <a:pt x="98315" y="122361"/>
                  </a:lnTo>
                  <a:cubicBezTo>
                    <a:pt x="100916" y="123862"/>
                    <a:pt x="103379" y="124573"/>
                    <a:pt x="105561" y="124573"/>
                  </a:cubicBezTo>
                  <a:cubicBezTo>
                    <a:pt x="107257" y="124573"/>
                    <a:pt x="108783" y="124144"/>
                    <a:pt x="110071" y="123323"/>
                  </a:cubicBezTo>
                  <a:lnTo>
                    <a:pt x="110071" y="123323"/>
                  </a:lnTo>
                  <a:cubicBezTo>
                    <a:pt x="110049" y="123341"/>
                    <a:pt x="110027" y="123357"/>
                    <a:pt x="110004" y="123373"/>
                  </a:cubicBezTo>
                  <a:lnTo>
                    <a:pt x="110004" y="123373"/>
                  </a:lnTo>
                  <a:lnTo>
                    <a:pt x="135461" y="108589"/>
                  </a:lnTo>
                  <a:cubicBezTo>
                    <a:pt x="138361" y="106914"/>
                    <a:pt x="140160" y="103316"/>
                    <a:pt x="140175" y="98213"/>
                  </a:cubicBezTo>
                  <a:cubicBezTo>
                    <a:pt x="140191" y="89590"/>
                    <a:pt x="135088" y="79369"/>
                    <a:pt x="128156" y="73289"/>
                  </a:cubicBezTo>
                  <a:cubicBezTo>
                    <a:pt x="129102" y="72002"/>
                    <a:pt x="129644" y="70203"/>
                    <a:pt x="129644" y="67938"/>
                  </a:cubicBezTo>
                  <a:cubicBezTo>
                    <a:pt x="129675" y="61207"/>
                    <a:pt x="124945" y="53002"/>
                    <a:pt x="119082" y="49621"/>
                  </a:cubicBezTo>
                  <a:cubicBezTo>
                    <a:pt x="117374" y="48639"/>
                    <a:pt x="115762" y="48171"/>
                    <a:pt x="114334" y="48171"/>
                  </a:cubicBezTo>
                  <a:cubicBezTo>
                    <a:pt x="113778" y="48171"/>
                    <a:pt x="113250" y="48242"/>
                    <a:pt x="112755" y="48381"/>
                  </a:cubicBezTo>
                  <a:cubicBezTo>
                    <a:pt x="107993" y="30777"/>
                    <a:pt x="95601" y="13065"/>
                    <a:pt x="81038" y="4659"/>
                  </a:cubicBezTo>
                  <a:cubicBezTo>
                    <a:pt x="75573" y="1499"/>
                    <a:pt x="70400" y="1"/>
                    <a:pt x="658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2171600" y="1613950"/>
              <a:ext cx="1044200" cy="467125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2804000" y="1299575"/>
              <a:ext cx="1243500" cy="488750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4584875" y="3131825"/>
              <a:ext cx="941450" cy="1254750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3406925" y="1416075"/>
              <a:ext cx="1433500" cy="1465275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4199850" y="2503850"/>
              <a:ext cx="1063600" cy="999825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2021150" y="1671875"/>
              <a:ext cx="2864650" cy="2741950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2655100" y="2317950"/>
              <a:ext cx="1276475" cy="1773925"/>
            </a:xfrm>
            <a:custGeom>
              <a:avLst/>
              <a:gdLst/>
              <a:ahLst/>
              <a:cxnLst/>
              <a:rect l="l" t="t" r="r" b="b"/>
              <a:pathLst>
                <a:path w="51059" h="70957" extrusionOk="0">
                  <a:moveTo>
                    <a:pt x="30648" y="0"/>
                  </a:moveTo>
                  <a:lnTo>
                    <a:pt x="20567" y="5848"/>
                  </a:lnTo>
                  <a:lnTo>
                    <a:pt x="1" y="22288"/>
                  </a:lnTo>
                  <a:lnTo>
                    <a:pt x="11835" y="29127"/>
                  </a:lnTo>
                  <a:lnTo>
                    <a:pt x="11742" y="60953"/>
                  </a:lnTo>
                  <a:lnTo>
                    <a:pt x="29066" y="70957"/>
                  </a:lnTo>
                  <a:lnTo>
                    <a:pt x="39131" y="65094"/>
                  </a:lnTo>
                  <a:lnTo>
                    <a:pt x="39193" y="44916"/>
                  </a:lnTo>
                  <a:lnTo>
                    <a:pt x="40977" y="45955"/>
                  </a:lnTo>
                  <a:lnTo>
                    <a:pt x="51058" y="40093"/>
                  </a:lnTo>
                  <a:lnTo>
                    <a:pt x="30648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3381725" y="3149650"/>
              <a:ext cx="254000" cy="942225"/>
            </a:xfrm>
            <a:custGeom>
              <a:avLst/>
              <a:gdLst/>
              <a:ahLst/>
              <a:cxnLst/>
              <a:rect l="l" t="t" r="r" b="b"/>
              <a:pathLst>
                <a:path w="10160" h="37689" extrusionOk="0">
                  <a:moveTo>
                    <a:pt x="10159" y="0"/>
                  </a:moveTo>
                  <a:lnTo>
                    <a:pt x="78" y="5848"/>
                  </a:lnTo>
                  <a:lnTo>
                    <a:pt x="1" y="37689"/>
                  </a:lnTo>
                  <a:lnTo>
                    <a:pt x="10066" y="31826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169250" y="2317950"/>
              <a:ext cx="762325" cy="1148900"/>
            </a:xfrm>
            <a:custGeom>
              <a:avLst/>
              <a:gdLst/>
              <a:ahLst/>
              <a:cxnLst/>
              <a:rect l="l" t="t" r="r" b="b"/>
              <a:pathLst>
                <a:path w="30493" h="45956" extrusionOk="0">
                  <a:moveTo>
                    <a:pt x="10082" y="0"/>
                  </a:moveTo>
                  <a:lnTo>
                    <a:pt x="1" y="5848"/>
                  </a:lnTo>
                  <a:lnTo>
                    <a:pt x="20411" y="45955"/>
                  </a:lnTo>
                  <a:lnTo>
                    <a:pt x="30492" y="40093"/>
                  </a:lnTo>
                  <a:lnTo>
                    <a:pt x="10082" y="0"/>
                  </a:lnTo>
                  <a:close/>
                </a:path>
              </a:pathLst>
            </a:custGeom>
            <a:solidFill>
              <a:srgbClr val="3C6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655100" y="2464125"/>
              <a:ext cx="1024450" cy="1627750"/>
            </a:xfrm>
            <a:custGeom>
              <a:avLst/>
              <a:gdLst/>
              <a:ahLst/>
              <a:cxnLst/>
              <a:rect l="l" t="t" r="r" b="b"/>
              <a:pathLst>
                <a:path w="40978" h="65110" extrusionOk="0">
                  <a:moveTo>
                    <a:pt x="20567" y="1"/>
                  </a:moveTo>
                  <a:lnTo>
                    <a:pt x="1" y="16441"/>
                  </a:lnTo>
                  <a:lnTo>
                    <a:pt x="11835" y="23280"/>
                  </a:lnTo>
                  <a:lnTo>
                    <a:pt x="11742" y="55106"/>
                  </a:lnTo>
                  <a:lnTo>
                    <a:pt x="29066" y="65110"/>
                  </a:lnTo>
                  <a:lnTo>
                    <a:pt x="29143" y="33269"/>
                  </a:lnTo>
                  <a:lnTo>
                    <a:pt x="40977" y="40108"/>
                  </a:lnTo>
                  <a:lnTo>
                    <a:pt x="20567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3532736" y="3439397"/>
            <a:ext cx="551241" cy="688198"/>
            <a:chOff x="2399200" y="797525"/>
            <a:chExt cx="3020500" cy="3770950"/>
          </a:xfrm>
        </p:grpSpPr>
        <p:sp>
          <p:nvSpPr>
            <p:cNvPr id="151" name="Google Shape;151;p24"/>
            <p:cNvSpPr/>
            <p:nvPr/>
          </p:nvSpPr>
          <p:spPr>
            <a:xfrm>
              <a:off x="2399600" y="1135300"/>
              <a:ext cx="3020100" cy="3433175"/>
            </a:xfrm>
            <a:custGeom>
              <a:avLst/>
              <a:gdLst/>
              <a:ahLst/>
              <a:cxnLst/>
              <a:rect l="l" t="t" r="r" b="b"/>
              <a:pathLst>
                <a:path w="120804" h="137327" extrusionOk="0">
                  <a:moveTo>
                    <a:pt x="81428" y="134076"/>
                  </a:moveTo>
                  <a:lnTo>
                    <a:pt x="81363" y="134114"/>
                  </a:lnTo>
                  <a:cubicBezTo>
                    <a:pt x="81385" y="134101"/>
                    <a:pt x="81407" y="134088"/>
                    <a:pt x="81428" y="134076"/>
                  </a:cubicBezTo>
                  <a:close/>
                  <a:moveTo>
                    <a:pt x="51958" y="0"/>
                  </a:moveTo>
                  <a:cubicBezTo>
                    <a:pt x="47301" y="0"/>
                    <a:pt x="43077" y="1101"/>
                    <a:pt x="39441" y="3213"/>
                  </a:cubicBezTo>
                  <a:lnTo>
                    <a:pt x="13959" y="18148"/>
                  </a:lnTo>
                  <a:lnTo>
                    <a:pt x="13959" y="18148"/>
                  </a:lnTo>
                  <a:lnTo>
                    <a:pt x="14036" y="18102"/>
                  </a:lnTo>
                  <a:lnTo>
                    <a:pt x="14036" y="18102"/>
                  </a:lnTo>
                  <a:cubicBezTo>
                    <a:pt x="5444" y="23049"/>
                    <a:pt x="124" y="33611"/>
                    <a:pt x="78" y="48656"/>
                  </a:cubicBezTo>
                  <a:cubicBezTo>
                    <a:pt x="0" y="78853"/>
                    <a:pt x="21233" y="115626"/>
                    <a:pt x="47506" y="130810"/>
                  </a:cubicBezTo>
                  <a:cubicBezTo>
                    <a:pt x="55171" y="135233"/>
                    <a:pt x="62419" y="137327"/>
                    <a:pt x="68842" y="137327"/>
                  </a:cubicBezTo>
                  <a:cubicBezTo>
                    <a:pt x="73576" y="137327"/>
                    <a:pt x="77861" y="136190"/>
                    <a:pt x="81536" y="134010"/>
                  </a:cubicBezTo>
                  <a:lnTo>
                    <a:pt x="81536" y="134010"/>
                  </a:lnTo>
                  <a:cubicBezTo>
                    <a:pt x="81500" y="134032"/>
                    <a:pt x="81464" y="134054"/>
                    <a:pt x="81428" y="134076"/>
                  </a:cubicBezTo>
                  <a:lnTo>
                    <a:pt x="81428" y="134076"/>
                  </a:lnTo>
                  <a:lnTo>
                    <a:pt x="106845" y="119178"/>
                  </a:lnTo>
                  <a:cubicBezTo>
                    <a:pt x="115391" y="114215"/>
                    <a:pt x="120680" y="103668"/>
                    <a:pt x="120726" y="88655"/>
                  </a:cubicBezTo>
                  <a:cubicBezTo>
                    <a:pt x="120804" y="58473"/>
                    <a:pt x="99571" y="21700"/>
                    <a:pt x="73298" y="6532"/>
                  </a:cubicBezTo>
                  <a:cubicBezTo>
                    <a:pt x="65636" y="2098"/>
                    <a:pt x="58385" y="0"/>
                    <a:pt x="51958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2512800" y="1362100"/>
              <a:ext cx="2616100" cy="3062650"/>
            </a:xfrm>
            <a:custGeom>
              <a:avLst/>
              <a:gdLst/>
              <a:ahLst/>
              <a:cxnLst/>
              <a:rect l="l" t="t" r="r" b="b"/>
              <a:pathLst>
                <a:path w="104644" h="122506" extrusionOk="0">
                  <a:moveTo>
                    <a:pt x="31078" y="0"/>
                  </a:moveTo>
                  <a:cubicBezTo>
                    <a:pt x="26640" y="0"/>
                    <a:pt x="22475" y="1005"/>
                    <a:pt x="18767" y="3121"/>
                  </a:cubicBezTo>
                  <a:cubicBezTo>
                    <a:pt x="109" y="13745"/>
                    <a:pt x="1" y="48393"/>
                    <a:pt x="18550" y="80498"/>
                  </a:cubicBezTo>
                  <a:cubicBezTo>
                    <a:pt x="27809" y="96550"/>
                    <a:pt x="39984" y="108927"/>
                    <a:pt x="52175" y="115968"/>
                  </a:cubicBezTo>
                  <a:cubicBezTo>
                    <a:pt x="59511" y="120206"/>
                    <a:pt x="66848" y="122506"/>
                    <a:pt x="73562" y="122506"/>
                  </a:cubicBezTo>
                  <a:cubicBezTo>
                    <a:pt x="78005" y="122506"/>
                    <a:pt x="82175" y="121499"/>
                    <a:pt x="85893" y="119381"/>
                  </a:cubicBezTo>
                  <a:cubicBezTo>
                    <a:pt x="104551" y="108757"/>
                    <a:pt x="104644" y="74108"/>
                    <a:pt x="86110" y="42003"/>
                  </a:cubicBezTo>
                  <a:cubicBezTo>
                    <a:pt x="76835" y="25951"/>
                    <a:pt x="64676" y="13574"/>
                    <a:pt x="52485" y="6533"/>
                  </a:cubicBezTo>
                  <a:cubicBezTo>
                    <a:pt x="45144" y="2302"/>
                    <a:pt x="37797" y="0"/>
                    <a:pt x="3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2980425" y="1916425"/>
              <a:ext cx="1731275" cy="2120825"/>
            </a:xfrm>
            <a:custGeom>
              <a:avLst/>
              <a:gdLst/>
              <a:ahLst/>
              <a:cxnLst/>
              <a:rect l="l" t="t" r="r" b="b"/>
              <a:pathLst>
                <a:path w="69251" h="84833" extrusionOk="0">
                  <a:moveTo>
                    <a:pt x="10825" y="1"/>
                  </a:moveTo>
                  <a:cubicBezTo>
                    <a:pt x="10601" y="1"/>
                    <a:pt x="10391" y="53"/>
                    <a:pt x="10206" y="164"/>
                  </a:cubicBezTo>
                  <a:cubicBezTo>
                    <a:pt x="9244" y="707"/>
                    <a:pt x="9244" y="2475"/>
                    <a:pt x="10206" y="4104"/>
                  </a:cubicBezTo>
                  <a:cubicBezTo>
                    <a:pt x="10609" y="4848"/>
                    <a:pt x="11198" y="5468"/>
                    <a:pt x="11912" y="5918"/>
                  </a:cubicBezTo>
                  <a:cubicBezTo>
                    <a:pt x="12283" y="6132"/>
                    <a:pt x="12655" y="6245"/>
                    <a:pt x="12997" y="6245"/>
                  </a:cubicBezTo>
                  <a:cubicBezTo>
                    <a:pt x="13225" y="6245"/>
                    <a:pt x="13440" y="6194"/>
                    <a:pt x="13633" y="6089"/>
                  </a:cubicBezTo>
                  <a:cubicBezTo>
                    <a:pt x="14579" y="5546"/>
                    <a:pt x="14579" y="3778"/>
                    <a:pt x="13633" y="2134"/>
                  </a:cubicBezTo>
                  <a:cubicBezTo>
                    <a:pt x="13230" y="1405"/>
                    <a:pt x="12641" y="784"/>
                    <a:pt x="11927" y="335"/>
                  </a:cubicBezTo>
                  <a:lnTo>
                    <a:pt x="11912" y="335"/>
                  </a:lnTo>
                  <a:cubicBezTo>
                    <a:pt x="11538" y="120"/>
                    <a:pt x="11165" y="1"/>
                    <a:pt x="10825" y="1"/>
                  </a:cubicBezTo>
                  <a:close/>
                  <a:moveTo>
                    <a:pt x="33617" y="2296"/>
                  </a:moveTo>
                  <a:cubicBezTo>
                    <a:pt x="32820" y="2296"/>
                    <a:pt x="32276" y="2928"/>
                    <a:pt x="32276" y="4026"/>
                  </a:cubicBezTo>
                  <a:cubicBezTo>
                    <a:pt x="32276" y="5561"/>
                    <a:pt x="33346" y="7438"/>
                    <a:pt x="34695" y="8214"/>
                  </a:cubicBezTo>
                  <a:cubicBezTo>
                    <a:pt x="35086" y="8438"/>
                    <a:pt x="35456" y="8545"/>
                    <a:pt x="35782" y="8545"/>
                  </a:cubicBezTo>
                  <a:cubicBezTo>
                    <a:pt x="36583" y="8545"/>
                    <a:pt x="37130" y="7908"/>
                    <a:pt x="37130" y="6818"/>
                  </a:cubicBezTo>
                  <a:cubicBezTo>
                    <a:pt x="37130" y="5282"/>
                    <a:pt x="36045" y="3390"/>
                    <a:pt x="34695" y="2630"/>
                  </a:cubicBezTo>
                  <a:lnTo>
                    <a:pt x="34711" y="2630"/>
                  </a:lnTo>
                  <a:cubicBezTo>
                    <a:pt x="34317" y="2404"/>
                    <a:pt x="33945" y="2296"/>
                    <a:pt x="33617" y="2296"/>
                  </a:cubicBezTo>
                  <a:close/>
                  <a:moveTo>
                    <a:pt x="1349" y="20752"/>
                  </a:moveTo>
                  <a:cubicBezTo>
                    <a:pt x="558" y="20752"/>
                    <a:pt x="11" y="21381"/>
                    <a:pt x="0" y="22467"/>
                  </a:cubicBezTo>
                  <a:cubicBezTo>
                    <a:pt x="0" y="24002"/>
                    <a:pt x="1086" y="25879"/>
                    <a:pt x="2420" y="26654"/>
                  </a:cubicBezTo>
                  <a:cubicBezTo>
                    <a:pt x="2814" y="26881"/>
                    <a:pt x="3185" y="26988"/>
                    <a:pt x="3514" y="26988"/>
                  </a:cubicBezTo>
                  <a:cubicBezTo>
                    <a:pt x="4311" y="26988"/>
                    <a:pt x="4855" y="26357"/>
                    <a:pt x="4855" y="25259"/>
                  </a:cubicBezTo>
                  <a:cubicBezTo>
                    <a:pt x="4855" y="23723"/>
                    <a:pt x="3769" y="21862"/>
                    <a:pt x="2435" y="21087"/>
                  </a:cubicBezTo>
                  <a:cubicBezTo>
                    <a:pt x="2045" y="20860"/>
                    <a:pt x="1676" y="20752"/>
                    <a:pt x="1349" y="20752"/>
                  </a:cubicBezTo>
                  <a:close/>
                  <a:moveTo>
                    <a:pt x="56352" y="26234"/>
                  </a:moveTo>
                  <a:cubicBezTo>
                    <a:pt x="56124" y="26234"/>
                    <a:pt x="55913" y="26285"/>
                    <a:pt x="55726" y="26391"/>
                  </a:cubicBezTo>
                  <a:cubicBezTo>
                    <a:pt x="54765" y="26934"/>
                    <a:pt x="54765" y="28702"/>
                    <a:pt x="55726" y="30346"/>
                  </a:cubicBezTo>
                  <a:cubicBezTo>
                    <a:pt x="56129" y="31075"/>
                    <a:pt x="56719" y="31695"/>
                    <a:pt x="57432" y="32145"/>
                  </a:cubicBezTo>
                  <a:cubicBezTo>
                    <a:pt x="57806" y="32360"/>
                    <a:pt x="58179" y="32479"/>
                    <a:pt x="58522" y="32479"/>
                  </a:cubicBezTo>
                  <a:cubicBezTo>
                    <a:pt x="58749" y="32479"/>
                    <a:pt x="58962" y="32427"/>
                    <a:pt x="59154" y="32315"/>
                  </a:cubicBezTo>
                  <a:cubicBezTo>
                    <a:pt x="60100" y="31773"/>
                    <a:pt x="60100" y="30005"/>
                    <a:pt x="59154" y="28376"/>
                  </a:cubicBezTo>
                  <a:cubicBezTo>
                    <a:pt x="58750" y="27632"/>
                    <a:pt x="58161" y="27011"/>
                    <a:pt x="57448" y="26561"/>
                  </a:cubicBezTo>
                  <a:cubicBezTo>
                    <a:pt x="57067" y="26348"/>
                    <a:pt x="56691" y="26234"/>
                    <a:pt x="56352" y="26234"/>
                  </a:cubicBezTo>
                  <a:close/>
                  <a:moveTo>
                    <a:pt x="10707" y="52337"/>
                  </a:moveTo>
                  <a:cubicBezTo>
                    <a:pt x="10480" y="52337"/>
                    <a:pt x="10268" y="52388"/>
                    <a:pt x="10082" y="52493"/>
                  </a:cubicBezTo>
                  <a:cubicBezTo>
                    <a:pt x="9120" y="53036"/>
                    <a:pt x="9120" y="54804"/>
                    <a:pt x="10082" y="56433"/>
                  </a:cubicBezTo>
                  <a:cubicBezTo>
                    <a:pt x="10485" y="57177"/>
                    <a:pt x="11074" y="57798"/>
                    <a:pt x="11788" y="58247"/>
                  </a:cubicBezTo>
                  <a:cubicBezTo>
                    <a:pt x="12161" y="58462"/>
                    <a:pt x="12534" y="58581"/>
                    <a:pt x="12877" y="58581"/>
                  </a:cubicBezTo>
                  <a:cubicBezTo>
                    <a:pt x="13104" y="58581"/>
                    <a:pt x="13318" y="58529"/>
                    <a:pt x="13509" y="58418"/>
                  </a:cubicBezTo>
                  <a:cubicBezTo>
                    <a:pt x="14455" y="57875"/>
                    <a:pt x="14455" y="56107"/>
                    <a:pt x="13525" y="54479"/>
                  </a:cubicBezTo>
                  <a:cubicBezTo>
                    <a:pt x="13106" y="53734"/>
                    <a:pt x="12517" y="53114"/>
                    <a:pt x="11803" y="52664"/>
                  </a:cubicBezTo>
                  <a:cubicBezTo>
                    <a:pt x="11422" y="52450"/>
                    <a:pt x="11047" y="52337"/>
                    <a:pt x="10707" y="52337"/>
                  </a:cubicBezTo>
                  <a:close/>
                  <a:moveTo>
                    <a:pt x="65744" y="57836"/>
                  </a:moveTo>
                  <a:cubicBezTo>
                    <a:pt x="64948" y="57836"/>
                    <a:pt x="64396" y="58468"/>
                    <a:pt x="64396" y="59566"/>
                  </a:cubicBezTo>
                  <a:cubicBezTo>
                    <a:pt x="64396" y="61101"/>
                    <a:pt x="65482" y="62978"/>
                    <a:pt x="66815" y="63738"/>
                  </a:cubicBezTo>
                  <a:cubicBezTo>
                    <a:pt x="67210" y="63965"/>
                    <a:pt x="67582" y="64072"/>
                    <a:pt x="67911" y="64072"/>
                  </a:cubicBezTo>
                  <a:cubicBezTo>
                    <a:pt x="68707" y="64072"/>
                    <a:pt x="69250" y="63444"/>
                    <a:pt x="69250" y="62358"/>
                  </a:cubicBezTo>
                  <a:cubicBezTo>
                    <a:pt x="69250" y="60807"/>
                    <a:pt x="68165" y="58945"/>
                    <a:pt x="66831" y="58170"/>
                  </a:cubicBezTo>
                  <a:cubicBezTo>
                    <a:pt x="66441" y="57944"/>
                    <a:pt x="66072" y="57836"/>
                    <a:pt x="65744" y="57836"/>
                  </a:cubicBezTo>
                  <a:close/>
                  <a:moveTo>
                    <a:pt x="33446" y="76308"/>
                  </a:moveTo>
                  <a:cubicBezTo>
                    <a:pt x="32649" y="76308"/>
                    <a:pt x="32105" y="76940"/>
                    <a:pt x="32105" y="78038"/>
                  </a:cubicBezTo>
                  <a:cubicBezTo>
                    <a:pt x="32090" y="79573"/>
                    <a:pt x="33175" y="81450"/>
                    <a:pt x="34525" y="82225"/>
                  </a:cubicBezTo>
                  <a:lnTo>
                    <a:pt x="34556" y="82241"/>
                  </a:lnTo>
                  <a:lnTo>
                    <a:pt x="34587" y="82272"/>
                  </a:lnTo>
                  <a:cubicBezTo>
                    <a:pt x="34977" y="82496"/>
                    <a:pt x="35346" y="82603"/>
                    <a:pt x="35672" y="82603"/>
                  </a:cubicBezTo>
                  <a:cubicBezTo>
                    <a:pt x="36473" y="82603"/>
                    <a:pt x="37022" y="81962"/>
                    <a:pt x="37022" y="80860"/>
                  </a:cubicBezTo>
                  <a:cubicBezTo>
                    <a:pt x="37022" y="79325"/>
                    <a:pt x="35936" y="77464"/>
                    <a:pt x="34602" y="76688"/>
                  </a:cubicBezTo>
                  <a:lnTo>
                    <a:pt x="34571" y="76673"/>
                  </a:lnTo>
                  <a:lnTo>
                    <a:pt x="34540" y="76642"/>
                  </a:lnTo>
                  <a:cubicBezTo>
                    <a:pt x="34146" y="76415"/>
                    <a:pt x="33775" y="76308"/>
                    <a:pt x="33446" y="76308"/>
                  </a:cubicBezTo>
                  <a:close/>
                  <a:moveTo>
                    <a:pt x="56280" y="78588"/>
                  </a:moveTo>
                  <a:cubicBezTo>
                    <a:pt x="56054" y="78588"/>
                    <a:pt x="55840" y="78640"/>
                    <a:pt x="55649" y="78751"/>
                  </a:cubicBezTo>
                  <a:cubicBezTo>
                    <a:pt x="54702" y="79294"/>
                    <a:pt x="54702" y="81062"/>
                    <a:pt x="55649" y="82691"/>
                  </a:cubicBezTo>
                  <a:cubicBezTo>
                    <a:pt x="56052" y="83435"/>
                    <a:pt x="56641" y="84055"/>
                    <a:pt x="57355" y="84505"/>
                  </a:cubicBezTo>
                  <a:cubicBezTo>
                    <a:pt x="57736" y="84719"/>
                    <a:pt x="58111" y="84832"/>
                    <a:pt x="58451" y="84832"/>
                  </a:cubicBezTo>
                  <a:cubicBezTo>
                    <a:pt x="58678" y="84832"/>
                    <a:pt x="58890" y="84782"/>
                    <a:pt x="59076" y="84676"/>
                  </a:cubicBezTo>
                  <a:cubicBezTo>
                    <a:pt x="60022" y="84117"/>
                    <a:pt x="60038" y="82349"/>
                    <a:pt x="59076" y="80721"/>
                  </a:cubicBezTo>
                  <a:cubicBezTo>
                    <a:pt x="58673" y="79992"/>
                    <a:pt x="58084" y="79372"/>
                    <a:pt x="57370" y="78922"/>
                  </a:cubicBezTo>
                  <a:cubicBezTo>
                    <a:pt x="56997" y="78707"/>
                    <a:pt x="56623" y="78588"/>
                    <a:pt x="56280" y="78588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669425" y="2345100"/>
              <a:ext cx="939900" cy="758650"/>
            </a:xfrm>
            <a:custGeom>
              <a:avLst/>
              <a:gdLst/>
              <a:ahLst/>
              <a:cxnLst/>
              <a:rect l="l" t="t" r="r" b="b"/>
              <a:pathLst>
                <a:path w="37596" h="30346" extrusionOk="0">
                  <a:moveTo>
                    <a:pt x="5569" y="20256"/>
                  </a:moveTo>
                  <a:lnTo>
                    <a:pt x="5569" y="20256"/>
                  </a:lnTo>
                  <a:cubicBezTo>
                    <a:pt x="5755" y="20318"/>
                    <a:pt x="5925" y="20395"/>
                    <a:pt x="6096" y="20488"/>
                  </a:cubicBezTo>
                  <a:cubicBezTo>
                    <a:pt x="6763" y="20907"/>
                    <a:pt x="7306" y="21450"/>
                    <a:pt x="7709" y="22117"/>
                  </a:cubicBezTo>
                  <a:cubicBezTo>
                    <a:pt x="8422" y="23218"/>
                    <a:pt x="8686" y="24443"/>
                    <a:pt x="8516" y="25312"/>
                  </a:cubicBezTo>
                  <a:cubicBezTo>
                    <a:pt x="8314" y="25250"/>
                    <a:pt x="8143" y="25172"/>
                    <a:pt x="7973" y="25079"/>
                  </a:cubicBezTo>
                  <a:cubicBezTo>
                    <a:pt x="7321" y="24676"/>
                    <a:pt x="6763" y="24117"/>
                    <a:pt x="6360" y="23451"/>
                  </a:cubicBezTo>
                  <a:cubicBezTo>
                    <a:pt x="5662" y="22349"/>
                    <a:pt x="5398" y="21124"/>
                    <a:pt x="5569" y="20256"/>
                  </a:cubicBezTo>
                  <a:close/>
                  <a:moveTo>
                    <a:pt x="37596" y="0"/>
                  </a:moveTo>
                  <a:lnTo>
                    <a:pt x="35704" y="1101"/>
                  </a:lnTo>
                  <a:lnTo>
                    <a:pt x="9756" y="17324"/>
                  </a:lnTo>
                  <a:cubicBezTo>
                    <a:pt x="9229" y="16797"/>
                    <a:pt x="8640" y="16347"/>
                    <a:pt x="8004" y="15959"/>
                  </a:cubicBezTo>
                  <a:cubicBezTo>
                    <a:pt x="7156" y="15475"/>
                    <a:pt x="6309" y="15215"/>
                    <a:pt x="5539" y="15215"/>
                  </a:cubicBezTo>
                  <a:cubicBezTo>
                    <a:pt x="5026" y="15215"/>
                    <a:pt x="4548" y="15330"/>
                    <a:pt x="4126" y="15572"/>
                  </a:cubicBezTo>
                  <a:lnTo>
                    <a:pt x="2299" y="16635"/>
                  </a:lnTo>
                  <a:lnTo>
                    <a:pt x="2299" y="16635"/>
                  </a:lnTo>
                  <a:cubicBezTo>
                    <a:pt x="2309" y="16628"/>
                    <a:pt x="2318" y="16620"/>
                    <a:pt x="2327" y="16611"/>
                  </a:cubicBezTo>
                  <a:lnTo>
                    <a:pt x="2327" y="16611"/>
                  </a:lnTo>
                  <a:cubicBezTo>
                    <a:pt x="2203" y="16688"/>
                    <a:pt x="2079" y="16766"/>
                    <a:pt x="1971" y="16843"/>
                  </a:cubicBezTo>
                  <a:cubicBezTo>
                    <a:pt x="1" y="18332"/>
                    <a:pt x="233" y="22427"/>
                    <a:pt x="2513" y="26010"/>
                  </a:cubicBezTo>
                  <a:cubicBezTo>
                    <a:pt x="3537" y="27623"/>
                    <a:pt x="4809" y="28863"/>
                    <a:pt x="6065" y="29592"/>
                  </a:cubicBezTo>
                  <a:cubicBezTo>
                    <a:pt x="6913" y="30081"/>
                    <a:pt x="7756" y="30345"/>
                    <a:pt x="8525" y="30345"/>
                  </a:cubicBezTo>
                  <a:cubicBezTo>
                    <a:pt x="9050" y="30345"/>
                    <a:pt x="9540" y="30222"/>
                    <a:pt x="9973" y="29965"/>
                  </a:cubicBezTo>
                  <a:lnTo>
                    <a:pt x="9973" y="29965"/>
                  </a:lnTo>
                  <a:lnTo>
                    <a:pt x="9958" y="29980"/>
                  </a:lnTo>
                  <a:lnTo>
                    <a:pt x="11850" y="28879"/>
                  </a:lnTo>
                  <a:cubicBezTo>
                    <a:pt x="11928" y="28832"/>
                    <a:pt x="12021" y="28770"/>
                    <a:pt x="12098" y="28708"/>
                  </a:cubicBezTo>
                  <a:cubicBezTo>
                    <a:pt x="13618" y="27576"/>
                    <a:pt x="13820" y="24893"/>
                    <a:pt x="12812" y="22086"/>
                  </a:cubicBezTo>
                  <a:lnTo>
                    <a:pt x="37596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752800" y="2825875"/>
              <a:ext cx="159775" cy="182200"/>
            </a:xfrm>
            <a:custGeom>
              <a:avLst/>
              <a:gdLst/>
              <a:ahLst/>
              <a:cxnLst/>
              <a:rect l="l" t="t" r="r" b="b"/>
              <a:pathLst>
                <a:path w="6391" h="7288" extrusionOk="0">
                  <a:moveTo>
                    <a:pt x="2901" y="1"/>
                  </a:moveTo>
                  <a:lnTo>
                    <a:pt x="2901" y="1"/>
                  </a:lnTo>
                  <a:cubicBezTo>
                    <a:pt x="2870" y="11"/>
                    <a:pt x="2847" y="28"/>
                    <a:pt x="2821" y="47"/>
                  </a:cubicBezTo>
                  <a:lnTo>
                    <a:pt x="2821" y="47"/>
                  </a:lnTo>
                  <a:lnTo>
                    <a:pt x="2901" y="1"/>
                  </a:lnTo>
                  <a:close/>
                  <a:moveTo>
                    <a:pt x="2821" y="47"/>
                  </a:moveTo>
                  <a:lnTo>
                    <a:pt x="1008" y="1087"/>
                  </a:lnTo>
                  <a:cubicBezTo>
                    <a:pt x="962" y="1118"/>
                    <a:pt x="931" y="1133"/>
                    <a:pt x="884" y="1164"/>
                  </a:cubicBezTo>
                  <a:cubicBezTo>
                    <a:pt x="0" y="1831"/>
                    <a:pt x="109" y="3708"/>
                    <a:pt x="1133" y="5321"/>
                  </a:cubicBezTo>
                  <a:cubicBezTo>
                    <a:pt x="1536" y="5988"/>
                    <a:pt x="2094" y="6546"/>
                    <a:pt x="2746" y="6949"/>
                  </a:cubicBezTo>
                  <a:cubicBezTo>
                    <a:pt x="3124" y="7171"/>
                    <a:pt x="3507" y="7288"/>
                    <a:pt x="3857" y="7288"/>
                  </a:cubicBezTo>
                  <a:cubicBezTo>
                    <a:pt x="4096" y="7288"/>
                    <a:pt x="4319" y="7233"/>
                    <a:pt x="4514" y="7120"/>
                  </a:cubicBezTo>
                  <a:lnTo>
                    <a:pt x="6390" y="6019"/>
                  </a:lnTo>
                  <a:lnTo>
                    <a:pt x="6390" y="6019"/>
                  </a:lnTo>
                  <a:cubicBezTo>
                    <a:pt x="6195" y="6132"/>
                    <a:pt x="5975" y="6186"/>
                    <a:pt x="5739" y="6186"/>
                  </a:cubicBezTo>
                  <a:cubicBezTo>
                    <a:pt x="5394" y="6186"/>
                    <a:pt x="5016" y="6069"/>
                    <a:pt x="4638" y="5848"/>
                  </a:cubicBezTo>
                  <a:cubicBezTo>
                    <a:pt x="3986" y="5445"/>
                    <a:pt x="3428" y="4886"/>
                    <a:pt x="3025" y="4235"/>
                  </a:cubicBezTo>
                  <a:cubicBezTo>
                    <a:pt x="1986" y="2607"/>
                    <a:pt x="1877" y="745"/>
                    <a:pt x="2777" y="79"/>
                  </a:cubicBezTo>
                  <a:cubicBezTo>
                    <a:pt x="2793" y="68"/>
                    <a:pt x="2807" y="57"/>
                    <a:pt x="2821" y="47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725275" y="2725550"/>
              <a:ext cx="189225" cy="81350"/>
            </a:xfrm>
            <a:custGeom>
              <a:avLst/>
              <a:gdLst/>
              <a:ahLst/>
              <a:cxnLst/>
              <a:rect l="l" t="t" r="r" b="b"/>
              <a:pathLst>
                <a:path w="7569" h="3254" extrusionOk="0">
                  <a:moveTo>
                    <a:pt x="21" y="1458"/>
                  </a:moveTo>
                  <a:cubicBezTo>
                    <a:pt x="14" y="1462"/>
                    <a:pt x="7" y="1466"/>
                    <a:pt x="0" y="1470"/>
                  </a:cubicBezTo>
                  <a:lnTo>
                    <a:pt x="21" y="1458"/>
                  </a:lnTo>
                  <a:close/>
                  <a:moveTo>
                    <a:pt x="3313" y="1"/>
                  </a:moveTo>
                  <a:cubicBezTo>
                    <a:pt x="2797" y="1"/>
                    <a:pt x="2316" y="120"/>
                    <a:pt x="1892" y="369"/>
                  </a:cubicBezTo>
                  <a:lnTo>
                    <a:pt x="21" y="1458"/>
                  </a:lnTo>
                  <a:lnTo>
                    <a:pt x="21" y="1458"/>
                  </a:lnTo>
                  <a:cubicBezTo>
                    <a:pt x="439" y="1217"/>
                    <a:pt x="913" y="1102"/>
                    <a:pt x="1420" y="1102"/>
                  </a:cubicBezTo>
                  <a:cubicBezTo>
                    <a:pt x="2186" y="1102"/>
                    <a:pt x="3027" y="1366"/>
                    <a:pt x="3862" y="1858"/>
                  </a:cubicBezTo>
                  <a:cubicBezTo>
                    <a:pt x="4529" y="2246"/>
                    <a:pt x="5134" y="2711"/>
                    <a:pt x="5677" y="3254"/>
                  </a:cubicBezTo>
                  <a:lnTo>
                    <a:pt x="7569" y="2153"/>
                  </a:lnTo>
                  <a:cubicBezTo>
                    <a:pt x="7026" y="1610"/>
                    <a:pt x="6421" y="1145"/>
                    <a:pt x="5770" y="757"/>
                  </a:cubicBezTo>
                  <a:cubicBezTo>
                    <a:pt x="4925" y="265"/>
                    <a:pt x="4081" y="1"/>
                    <a:pt x="3313" y="1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3918350" y="2897625"/>
              <a:ext cx="96575" cy="197375"/>
            </a:xfrm>
            <a:custGeom>
              <a:avLst/>
              <a:gdLst/>
              <a:ahLst/>
              <a:cxnLst/>
              <a:rect l="l" t="t" r="r" b="b"/>
              <a:pathLst>
                <a:path w="3863" h="7895" extrusionOk="0">
                  <a:moveTo>
                    <a:pt x="2855" y="0"/>
                  </a:moveTo>
                  <a:lnTo>
                    <a:pt x="963" y="1101"/>
                  </a:lnTo>
                  <a:cubicBezTo>
                    <a:pt x="1971" y="3893"/>
                    <a:pt x="1769" y="6576"/>
                    <a:pt x="249" y="7724"/>
                  </a:cubicBezTo>
                  <a:cubicBezTo>
                    <a:pt x="172" y="7771"/>
                    <a:pt x="78" y="7833"/>
                    <a:pt x="1" y="7895"/>
                  </a:cubicBezTo>
                  <a:lnTo>
                    <a:pt x="1893" y="6793"/>
                  </a:lnTo>
                  <a:cubicBezTo>
                    <a:pt x="1971" y="6731"/>
                    <a:pt x="2064" y="6685"/>
                    <a:pt x="2141" y="6623"/>
                  </a:cubicBezTo>
                  <a:cubicBezTo>
                    <a:pt x="3661" y="5475"/>
                    <a:pt x="3863" y="2807"/>
                    <a:pt x="2855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942400" y="2345100"/>
              <a:ext cx="666925" cy="580075"/>
            </a:xfrm>
            <a:custGeom>
              <a:avLst/>
              <a:gdLst/>
              <a:ahLst/>
              <a:cxnLst/>
              <a:rect l="l" t="t" r="r" b="b"/>
              <a:pathLst>
                <a:path w="26677" h="23203" extrusionOk="0">
                  <a:moveTo>
                    <a:pt x="26677" y="0"/>
                  </a:moveTo>
                  <a:lnTo>
                    <a:pt x="24785" y="1101"/>
                  </a:lnTo>
                  <a:lnTo>
                    <a:pt x="1" y="23202"/>
                  </a:lnTo>
                  <a:lnTo>
                    <a:pt x="1893" y="22101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3669050" y="2372625"/>
              <a:ext cx="892975" cy="731425"/>
            </a:xfrm>
            <a:custGeom>
              <a:avLst/>
              <a:gdLst/>
              <a:ahLst/>
              <a:cxnLst/>
              <a:rect l="l" t="t" r="r" b="b"/>
              <a:pathLst>
                <a:path w="35719" h="29257" extrusionOk="0">
                  <a:moveTo>
                    <a:pt x="4996" y="19060"/>
                  </a:moveTo>
                  <a:cubicBezTo>
                    <a:pt x="5348" y="19060"/>
                    <a:pt x="5732" y="19179"/>
                    <a:pt x="6111" y="19403"/>
                  </a:cubicBezTo>
                  <a:cubicBezTo>
                    <a:pt x="6778" y="19806"/>
                    <a:pt x="7321" y="20364"/>
                    <a:pt x="7724" y="21016"/>
                  </a:cubicBezTo>
                  <a:cubicBezTo>
                    <a:pt x="8763" y="22644"/>
                    <a:pt x="8872" y="24505"/>
                    <a:pt x="7972" y="25172"/>
                  </a:cubicBezTo>
                  <a:cubicBezTo>
                    <a:pt x="7749" y="25340"/>
                    <a:pt x="7487" y="25419"/>
                    <a:pt x="7204" y="25419"/>
                  </a:cubicBezTo>
                  <a:cubicBezTo>
                    <a:pt x="6858" y="25419"/>
                    <a:pt x="6479" y="25301"/>
                    <a:pt x="6096" y="25079"/>
                  </a:cubicBezTo>
                  <a:cubicBezTo>
                    <a:pt x="5444" y="24676"/>
                    <a:pt x="4886" y="24118"/>
                    <a:pt x="4483" y="23451"/>
                  </a:cubicBezTo>
                  <a:cubicBezTo>
                    <a:pt x="3459" y="21838"/>
                    <a:pt x="3350" y="19977"/>
                    <a:pt x="4234" y="19294"/>
                  </a:cubicBezTo>
                  <a:cubicBezTo>
                    <a:pt x="4455" y="19136"/>
                    <a:pt x="4715" y="19060"/>
                    <a:pt x="4996" y="19060"/>
                  </a:cubicBezTo>
                  <a:close/>
                  <a:moveTo>
                    <a:pt x="35719" y="0"/>
                  </a:moveTo>
                  <a:lnTo>
                    <a:pt x="7926" y="17371"/>
                  </a:lnTo>
                  <a:cubicBezTo>
                    <a:pt x="7383" y="16828"/>
                    <a:pt x="6778" y="16363"/>
                    <a:pt x="6127" y="15960"/>
                  </a:cubicBezTo>
                  <a:cubicBezTo>
                    <a:pt x="5283" y="15474"/>
                    <a:pt x="4443" y="15213"/>
                    <a:pt x="3678" y="15213"/>
                  </a:cubicBezTo>
                  <a:cubicBezTo>
                    <a:pt x="3051" y="15213"/>
                    <a:pt x="2474" y="15388"/>
                    <a:pt x="1986" y="15758"/>
                  </a:cubicBezTo>
                  <a:cubicBezTo>
                    <a:pt x="0" y="17231"/>
                    <a:pt x="248" y="21341"/>
                    <a:pt x="2528" y="24924"/>
                  </a:cubicBezTo>
                  <a:cubicBezTo>
                    <a:pt x="3552" y="26537"/>
                    <a:pt x="4824" y="27778"/>
                    <a:pt x="6080" y="28507"/>
                  </a:cubicBezTo>
                  <a:cubicBezTo>
                    <a:pt x="6928" y="28995"/>
                    <a:pt x="7772" y="29256"/>
                    <a:pt x="8540" y="29256"/>
                  </a:cubicBezTo>
                  <a:cubicBezTo>
                    <a:pt x="9162" y="29256"/>
                    <a:pt x="9735" y="29085"/>
                    <a:pt x="10221" y="28724"/>
                  </a:cubicBezTo>
                  <a:cubicBezTo>
                    <a:pt x="11741" y="27576"/>
                    <a:pt x="11943" y="24909"/>
                    <a:pt x="10935" y="22101"/>
                  </a:cubicBezTo>
                  <a:lnTo>
                    <a:pt x="35719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2399600" y="1135300"/>
              <a:ext cx="3020100" cy="3433175"/>
            </a:xfrm>
            <a:custGeom>
              <a:avLst/>
              <a:gdLst/>
              <a:ahLst/>
              <a:cxnLst/>
              <a:rect l="l" t="t" r="r" b="b"/>
              <a:pathLst>
                <a:path w="120804" h="137327" extrusionOk="0">
                  <a:moveTo>
                    <a:pt x="30562" y="26804"/>
                  </a:moveTo>
                  <a:cubicBezTo>
                    <a:pt x="35745" y="26804"/>
                    <a:pt x="41599" y="28491"/>
                    <a:pt x="47785" y="32060"/>
                  </a:cubicBezTo>
                  <a:cubicBezTo>
                    <a:pt x="68955" y="44298"/>
                    <a:pt x="86078" y="73936"/>
                    <a:pt x="86000" y="98271"/>
                  </a:cubicBezTo>
                  <a:cubicBezTo>
                    <a:pt x="85985" y="107608"/>
                    <a:pt x="83426" y="114789"/>
                    <a:pt x="79099" y="119426"/>
                  </a:cubicBezTo>
                  <a:cubicBezTo>
                    <a:pt x="77521" y="119801"/>
                    <a:pt x="75856" y="119992"/>
                    <a:pt x="74116" y="119992"/>
                  </a:cubicBezTo>
                  <a:cubicBezTo>
                    <a:pt x="68944" y="119992"/>
                    <a:pt x="63109" y="118305"/>
                    <a:pt x="56936" y="114742"/>
                  </a:cubicBezTo>
                  <a:cubicBezTo>
                    <a:pt x="35750" y="102505"/>
                    <a:pt x="18643" y="72882"/>
                    <a:pt x="18705" y="48532"/>
                  </a:cubicBezTo>
                  <a:cubicBezTo>
                    <a:pt x="18736" y="39195"/>
                    <a:pt x="21279" y="31998"/>
                    <a:pt x="25606" y="27361"/>
                  </a:cubicBezTo>
                  <a:cubicBezTo>
                    <a:pt x="27175" y="26992"/>
                    <a:pt x="28831" y="26804"/>
                    <a:pt x="30562" y="26804"/>
                  </a:cubicBezTo>
                  <a:close/>
                  <a:moveTo>
                    <a:pt x="51958" y="0"/>
                  </a:moveTo>
                  <a:cubicBezTo>
                    <a:pt x="47301" y="0"/>
                    <a:pt x="43077" y="1101"/>
                    <a:pt x="39441" y="3213"/>
                  </a:cubicBezTo>
                  <a:lnTo>
                    <a:pt x="13959" y="18148"/>
                  </a:lnTo>
                  <a:lnTo>
                    <a:pt x="13959" y="18148"/>
                  </a:lnTo>
                  <a:lnTo>
                    <a:pt x="14036" y="18102"/>
                  </a:lnTo>
                  <a:lnTo>
                    <a:pt x="14036" y="18102"/>
                  </a:lnTo>
                  <a:cubicBezTo>
                    <a:pt x="5444" y="23049"/>
                    <a:pt x="124" y="33611"/>
                    <a:pt x="78" y="48656"/>
                  </a:cubicBezTo>
                  <a:cubicBezTo>
                    <a:pt x="0" y="78853"/>
                    <a:pt x="21233" y="115626"/>
                    <a:pt x="47506" y="130810"/>
                  </a:cubicBezTo>
                  <a:cubicBezTo>
                    <a:pt x="55171" y="135233"/>
                    <a:pt x="62419" y="137327"/>
                    <a:pt x="68842" y="137327"/>
                  </a:cubicBezTo>
                  <a:cubicBezTo>
                    <a:pt x="73635" y="137327"/>
                    <a:pt x="77968" y="136161"/>
                    <a:pt x="81673" y="133927"/>
                  </a:cubicBezTo>
                  <a:lnTo>
                    <a:pt x="81673" y="133927"/>
                  </a:lnTo>
                  <a:cubicBezTo>
                    <a:pt x="81565" y="133989"/>
                    <a:pt x="81456" y="134052"/>
                    <a:pt x="81348" y="134114"/>
                  </a:cubicBezTo>
                  <a:lnTo>
                    <a:pt x="106845" y="119178"/>
                  </a:lnTo>
                  <a:cubicBezTo>
                    <a:pt x="115391" y="114215"/>
                    <a:pt x="120680" y="103668"/>
                    <a:pt x="120726" y="88655"/>
                  </a:cubicBezTo>
                  <a:cubicBezTo>
                    <a:pt x="120804" y="58473"/>
                    <a:pt x="99571" y="21700"/>
                    <a:pt x="73298" y="6532"/>
                  </a:cubicBezTo>
                  <a:cubicBezTo>
                    <a:pt x="65636" y="2098"/>
                    <a:pt x="58385" y="0"/>
                    <a:pt x="51958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2630300" y="1733625"/>
              <a:ext cx="1192700" cy="2406725"/>
            </a:xfrm>
            <a:custGeom>
              <a:avLst/>
              <a:gdLst/>
              <a:ahLst/>
              <a:cxnLst/>
              <a:rect l="l" t="t" r="r" b="b"/>
              <a:pathLst>
                <a:path w="47708" h="96269" extrusionOk="0">
                  <a:moveTo>
                    <a:pt x="20674" y="0"/>
                  </a:moveTo>
                  <a:lnTo>
                    <a:pt x="11260" y="5460"/>
                  </a:lnTo>
                  <a:cubicBezTo>
                    <a:pt x="4374" y="9461"/>
                    <a:pt x="109" y="17961"/>
                    <a:pt x="78" y="30058"/>
                  </a:cubicBezTo>
                  <a:cubicBezTo>
                    <a:pt x="0" y="54393"/>
                    <a:pt x="17123" y="84031"/>
                    <a:pt x="38309" y="96268"/>
                  </a:cubicBezTo>
                  <a:lnTo>
                    <a:pt x="47708" y="90809"/>
                  </a:lnTo>
                  <a:cubicBezTo>
                    <a:pt x="26522" y="78572"/>
                    <a:pt x="9415" y="48949"/>
                    <a:pt x="9477" y="24599"/>
                  </a:cubicBezTo>
                  <a:cubicBezTo>
                    <a:pt x="9508" y="12501"/>
                    <a:pt x="13788" y="4002"/>
                    <a:pt x="20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3588000" y="4003850"/>
              <a:ext cx="917025" cy="268075"/>
            </a:xfrm>
            <a:custGeom>
              <a:avLst/>
              <a:gdLst/>
              <a:ahLst/>
              <a:cxnLst/>
              <a:rect l="l" t="t" r="r" b="b"/>
              <a:pathLst>
                <a:path w="36681" h="10723" extrusionOk="0">
                  <a:moveTo>
                    <a:pt x="36681" y="2668"/>
                  </a:moveTo>
                  <a:lnTo>
                    <a:pt x="36671" y="2674"/>
                  </a:lnTo>
                  <a:lnTo>
                    <a:pt x="36671" y="2674"/>
                  </a:lnTo>
                  <a:cubicBezTo>
                    <a:pt x="36674" y="2672"/>
                    <a:pt x="36677" y="2670"/>
                    <a:pt x="36681" y="2668"/>
                  </a:cubicBezTo>
                  <a:close/>
                  <a:moveTo>
                    <a:pt x="9400" y="0"/>
                  </a:moveTo>
                  <a:lnTo>
                    <a:pt x="1" y="5459"/>
                  </a:lnTo>
                  <a:cubicBezTo>
                    <a:pt x="6179" y="9030"/>
                    <a:pt x="12019" y="10723"/>
                    <a:pt x="17196" y="10723"/>
                  </a:cubicBezTo>
                  <a:cubicBezTo>
                    <a:pt x="20947" y="10723"/>
                    <a:pt x="24350" y="9834"/>
                    <a:pt x="27282" y="8127"/>
                  </a:cubicBezTo>
                  <a:lnTo>
                    <a:pt x="36671" y="2674"/>
                  </a:lnTo>
                  <a:lnTo>
                    <a:pt x="36671" y="2674"/>
                  </a:lnTo>
                  <a:cubicBezTo>
                    <a:pt x="33749" y="4369"/>
                    <a:pt x="30353" y="5252"/>
                    <a:pt x="26608" y="5252"/>
                  </a:cubicBezTo>
                  <a:cubicBezTo>
                    <a:pt x="21428" y="5252"/>
                    <a:pt x="15581" y="3563"/>
                    <a:pt x="9400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2748550" y="1135275"/>
              <a:ext cx="1483525" cy="536725"/>
            </a:xfrm>
            <a:custGeom>
              <a:avLst/>
              <a:gdLst/>
              <a:ahLst/>
              <a:cxnLst/>
              <a:rect l="l" t="t" r="r" b="b"/>
              <a:pathLst>
                <a:path w="59341" h="21469" extrusionOk="0">
                  <a:moveTo>
                    <a:pt x="38007" y="0"/>
                  </a:moveTo>
                  <a:cubicBezTo>
                    <a:pt x="33348" y="0"/>
                    <a:pt x="29121" y="1101"/>
                    <a:pt x="25483" y="3214"/>
                  </a:cubicBezTo>
                  <a:lnTo>
                    <a:pt x="1" y="18149"/>
                  </a:lnTo>
                  <a:cubicBezTo>
                    <a:pt x="3633" y="16040"/>
                    <a:pt x="7851" y="14942"/>
                    <a:pt x="12500" y="14942"/>
                  </a:cubicBezTo>
                  <a:cubicBezTo>
                    <a:pt x="18928" y="14942"/>
                    <a:pt x="26181" y="17041"/>
                    <a:pt x="33858" y="21468"/>
                  </a:cubicBezTo>
                  <a:lnTo>
                    <a:pt x="59340" y="6517"/>
                  </a:lnTo>
                  <a:cubicBezTo>
                    <a:pt x="51681" y="2094"/>
                    <a:pt x="44433" y="0"/>
                    <a:pt x="38007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594975" y="1298575"/>
              <a:ext cx="1824725" cy="3189575"/>
            </a:xfrm>
            <a:custGeom>
              <a:avLst/>
              <a:gdLst/>
              <a:ahLst/>
              <a:cxnLst/>
              <a:rect l="l" t="t" r="r" b="b"/>
              <a:pathLst>
                <a:path w="72989" h="127583" extrusionOk="0">
                  <a:moveTo>
                    <a:pt x="25483" y="1"/>
                  </a:moveTo>
                  <a:lnTo>
                    <a:pt x="1" y="14936"/>
                  </a:lnTo>
                  <a:cubicBezTo>
                    <a:pt x="26274" y="30105"/>
                    <a:pt x="47507" y="66878"/>
                    <a:pt x="47414" y="97075"/>
                  </a:cubicBezTo>
                  <a:cubicBezTo>
                    <a:pt x="47367" y="111988"/>
                    <a:pt x="42138" y="122499"/>
                    <a:pt x="33678" y="127497"/>
                  </a:cubicBezTo>
                  <a:lnTo>
                    <a:pt x="33678" y="127497"/>
                  </a:lnTo>
                  <a:lnTo>
                    <a:pt x="59030" y="112647"/>
                  </a:lnTo>
                  <a:cubicBezTo>
                    <a:pt x="67576" y="107684"/>
                    <a:pt x="72865" y="97137"/>
                    <a:pt x="72911" y="82124"/>
                  </a:cubicBezTo>
                  <a:cubicBezTo>
                    <a:pt x="72989" y="51942"/>
                    <a:pt x="51756" y="15169"/>
                    <a:pt x="25483" y="1"/>
                  </a:cubicBezTo>
                  <a:close/>
                  <a:moveTo>
                    <a:pt x="33678" y="127497"/>
                  </a:moveTo>
                  <a:lnTo>
                    <a:pt x="33533" y="127583"/>
                  </a:lnTo>
                  <a:cubicBezTo>
                    <a:pt x="33581" y="127554"/>
                    <a:pt x="33630" y="127526"/>
                    <a:pt x="33678" y="1274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2399200" y="1508825"/>
              <a:ext cx="2383075" cy="3059625"/>
            </a:xfrm>
            <a:custGeom>
              <a:avLst/>
              <a:gdLst/>
              <a:ahLst/>
              <a:cxnLst/>
              <a:rect l="l" t="t" r="r" b="b"/>
              <a:pathLst>
                <a:path w="95323" h="122385" extrusionOk="0">
                  <a:moveTo>
                    <a:pt x="30596" y="11864"/>
                  </a:moveTo>
                  <a:cubicBezTo>
                    <a:pt x="35775" y="11864"/>
                    <a:pt x="41619" y="13553"/>
                    <a:pt x="47801" y="17119"/>
                  </a:cubicBezTo>
                  <a:cubicBezTo>
                    <a:pt x="68971" y="29357"/>
                    <a:pt x="86094" y="58995"/>
                    <a:pt x="86016" y="83330"/>
                  </a:cubicBezTo>
                  <a:cubicBezTo>
                    <a:pt x="85972" y="100564"/>
                    <a:pt x="77317" y="110516"/>
                    <a:pt x="64750" y="110516"/>
                  </a:cubicBezTo>
                  <a:cubicBezTo>
                    <a:pt x="59572" y="110516"/>
                    <a:pt x="53730" y="108827"/>
                    <a:pt x="47553" y="105260"/>
                  </a:cubicBezTo>
                  <a:cubicBezTo>
                    <a:pt x="26367" y="93023"/>
                    <a:pt x="9244" y="63385"/>
                    <a:pt x="9322" y="39050"/>
                  </a:cubicBezTo>
                  <a:cubicBezTo>
                    <a:pt x="9377" y="21816"/>
                    <a:pt x="18027" y="11864"/>
                    <a:pt x="30596" y="11864"/>
                  </a:cubicBezTo>
                  <a:close/>
                  <a:moveTo>
                    <a:pt x="26474" y="1"/>
                  </a:moveTo>
                  <a:cubicBezTo>
                    <a:pt x="10880" y="1"/>
                    <a:pt x="149" y="12344"/>
                    <a:pt x="94" y="33715"/>
                  </a:cubicBezTo>
                  <a:cubicBezTo>
                    <a:pt x="1" y="63912"/>
                    <a:pt x="21233" y="100701"/>
                    <a:pt x="47522" y="115869"/>
                  </a:cubicBezTo>
                  <a:cubicBezTo>
                    <a:pt x="55187" y="120290"/>
                    <a:pt x="62435" y="122385"/>
                    <a:pt x="68859" y="122385"/>
                  </a:cubicBezTo>
                  <a:cubicBezTo>
                    <a:pt x="84453" y="122385"/>
                    <a:pt x="95190" y="110041"/>
                    <a:pt x="95245" y="88665"/>
                  </a:cubicBezTo>
                  <a:cubicBezTo>
                    <a:pt x="95322" y="58468"/>
                    <a:pt x="74105" y="21695"/>
                    <a:pt x="47832" y="6526"/>
                  </a:cubicBezTo>
                  <a:cubicBezTo>
                    <a:pt x="40158" y="2099"/>
                    <a:pt x="32903" y="1"/>
                    <a:pt x="26474" y="1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457325" y="1826425"/>
              <a:ext cx="749700" cy="790025"/>
            </a:xfrm>
            <a:custGeom>
              <a:avLst/>
              <a:gdLst/>
              <a:ahLst/>
              <a:cxnLst/>
              <a:rect l="l" t="t" r="r" b="b"/>
              <a:pathLst>
                <a:path w="29988" h="31601" extrusionOk="0">
                  <a:moveTo>
                    <a:pt x="12886" y="0"/>
                  </a:moveTo>
                  <a:cubicBezTo>
                    <a:pt x="11551" y="0"/>
                    <a:pt x="10384" y="358"/>
                    <a:pt x="9445" y="1034"/>
                  </a:cubicBezTo>
                  <a:lnTo>
                    <a:pt x="9461" y="1019"/>
                  </a:lnTo>
                  <a:lnTo>
                    <a:pt x="2823" y="5749"/>
                  </a:lnTo>
                  <a:cubicBezTo>
                    <a:pt x="977" y="7068"/>
                    <a:pt x="0" y="9611"/>
                    <a:pt x="341" y="13070"/>
                  </a:cubicBezTo>
                  <a:cubicBezTo>
                    <a:pt x="1024" y="19925"/>
                    <a:pt x="6638" y="27773"/>
                    <a:pt x="12904" y="30596"/>
                  </a:cubicBezTo>
                  <a:cubicBezTo>
                    <a:pt x="14419" y="31278"/>
                    <a:pt x="15835" y="31600"/>
                    <a:pt x="17100" y="31600"/>
                  </a:cubicBezTo>
                  <a:cubicBezTo>
                    <a:pt x="18424" y="31600"/>
                    <a:pt x="19583" y="31247"/>
                    <a:pt x="20519" y="30580"/>
                  </a:cubicBezTo>
                  <a:lnTo>
                    <a:pt x="27028" y="25942"/>
                  </a:lnTo>
                  <a:lnTo>
                    <a:pt x="27028" y="25942"/>
                  </a:lnTo>
                  <a:cubicBezTo>
                    <a:pt x="27023" y="25945"/>
                    <a:pt x="27017" y="25948"/>
                    <a:pt x="27012" y="25952"/>
                  </a:cubicBezTo>
                  <a:lnTo>
                    <a:pt x="27012" y="25952"/>
                  </a:lnTo>
                  <a:cubicBezTo>
                    <a:pt x="27021" y="25946"/>
                    <a:pt x="27029" y="25941"/>
                    <a:pt x="27037" y="25935"/>
                  </a:cubicBezTo>
                  <a:lnTo>
                    <a:pt x="27037" y="25935"/>
                  </a:lnTo>
                  <a:lnTo>
                    <a:pt x="27028" y="25942"/>
                  </a:lnTo>
                  <a:lnTo>
                    <a:pt x="27028" y="25942"/>
                  </a:lnTo>
                  <a:cubicBezTo>
                    <a:pt x="27065" y="25919"/>
                    <a:pt x="27107" y="25895"/>
                    <a:pt x="27143" y="25864"/>
                  </a:cubicBezTo>
                  <a:lnTo>
                    <a:pt x="27143" y="25864"/>
                  </a:lnTo>
                  <a:cubicBezTo>
                    <a:pt x="27108" y="25888"/>
                    <a:pt x="27073" y="25912"/>
                    <a:pt x="27037" y="25935"/>
                  </a:cubicBezTo>
                  <a:lnTo>
                    <a:pt x="27037" y="25935"/>
                  </a:lnTo>
                  <a:lnTo>
                    <a:pt x="27157" y="25850"/>
                  </a:lnTo>
                  <a:lnTo>
                    <a:pt x="27157" y="25850"/>
                  </a:lnTo>
                  <a:cubicBezTo>
                    <a:pt x="27153" y="25855"/>
                    <a:pt x="27148" y="25859"/>
                    <a:pt x="27143" y="25864"/>
                  </a:cubicBezTo>
                  <a:lnTo>
                    <a:pt x="27143" y="25864"/>
                  </a:lnTo>
                  <a:cubicBezTo>
                    <a:pt x="29006" y="24560"/>
                    <a:pt x="29987" y="21995"/>
                    <a:pt x="29654" y="18529"/>
                  </a:cubicBezTo>
                  <a:cubicBezTo>
                    <a:pt x="28972" y="11674"/>
                    <a:pt x="23342" y="3826"/>
                    <a:pt x="17092" y="1003"/>
                  </a:cubicBezTo>
                  <a:cubicBezTo>
                    <a:pt x="15573" y="323"/>
                    <a:pt x="14154" y="0"/>
                    <a:pt x="12886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4457325" y="1852275"/>
              <a:ext cx="678950" cy="764175"/>
            </a:xfrm>
            <a:custGeom>
              <a:avLst/>
              <a:gdLst/>
              <a:ahLst/>
              <a:cxnLst/>
              <a:rect l="l" t="t" r="r" b="b"/>
              <a:pathLst>
                <a:path w="27158" h="30567" extrusionOk="0">
                  <a:moveTo>
                    <a:pt x="9461" y="0"/>
                  </a:moveTo>
                  <a:lnTo>
                    <a:pt x="2823" y="4715"/>
                  </a:lnTo>
                  <a:cubicBezTo>
                    <a:pt x="977" y="6034"/>
                    <a:pt x="0" y="8577"/>
                    <a:pt x="341" y="12036"/>
                  </a:cubicBezTo>
                  <a:cubicBezTo>
                    <a:pt x="1024" y="18907"/>
                    <a:pt x="6638" y="26754"/>
                    <a:pt x="12904" y="29562"/>
                  </a:cubicBezTo>
                  <a:cubicBezTo>
                    <a:pt x="14419" y="30244"/>
                    <a:pt x="15835" y="30566"/>
                    <a:pt x="17100" y="30566"/>
                  </a:cubicBezTo>
                  <a:cubicBezTo>
                    <a:pt x="18424" y="30566"/>
                    <a:pt x="19583" y="30213"/>
                    <a:pt x="20519" y="29546"/>
                  </a:cubicBezTo>
                  <a:lnTo>
                    <a:pt x="27157" y="24816"/>
                  </a:lnTo>
                  <a:lnTo>
                    <a:pt x="27157" y="24816"/>
                  </a:lnTo>
                  <a:cubicBezTo>
                    <a:pt x="26221" y="25482"/>
                    <a:pt x="25062" y="25836"/>
                    <a:pt x="23738" y="25836"/>
                  </a:cubicBezTo>
                  <a:cubicBezTo>
                    <a:pt x="22473" y="25836"/>
                    <a:pt x="21058" y="25513"/>
                    <a:pt x="19542" y="24831"/>
                  </a:cubicBezTo>
                  <a:cubicBezTo>
                    <a:pt x="13276" y="22024"/>
                    <a:pt x="7646" y="14176"/>
                    <a:pt x="6979" y="7305"/>
                  </a:cubicBezTo>
                  <a:cubicBezTo>
                    <a:pt x="6638" y="3862"/>
                    <a:pt x="7615" y="1319"/>
                    <a:pt x="9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618875" y="1826425"/>
              <a:ext cx="592450" cy="671775"/>
            </a:xfrm>
            <a:custGeom>
              <a:avLst/>
              <a:gdLst/>
              <a:ahLst/>
              <a:cxnLst/>
              <a:rect l="l" t="t" r="r" b="b"/>
              <a:pathLst>
                <a:path w="23698" h="26871" extrusionOk="0">
                  <a:moveTo>
                    <a:pt x="6428" y="0"/>
                  </a:moveTo>
                  <a:cubicBezTo>
                    <a:pt x="2474" y="0"/>
                    <a:pt x="0" y="3146"/>
                    <a:pt x="517" y="8339"/>
                  </a:cubicBezTo>
                  <a:cubicBezTo>
                    <a:pt x="1200" y="15210"/>
                    <a:pt x="6814" y="23058"/>
                    <a:pt x="13080" y="25865"/>
                  </a:cubicBezTo>
                  <a:cubicBezTo>
                    <a:pt x="14598" y="26547"/>
                    <a:pt x="16015" y="26870"/>
                    <a:pt x="17280" y="26870"/>
                  </a:cubicBezTo>
                  <a:cubicBezTo>
                    <a:pt x="21224" y="26870"/>
                    <a:pt x="23697" y="23731"/>
                    <a:pt x="23192" y="18529"/>
                  </a:cubicBezTo>
                  <a:cubicBezTo>
                    <a:pt x="22510" y="11674"/>
                    <a:pt x="16880" y="3826"/>
                    <a:pt x="10630" y="1003"/>
                  </a:cubicBezTo>
                  <a:cubicBezTo>
                    <a:pt x="9110" y="323"/>
                    <a:pt x="7693" y="0"/>
                    <a:pt x="6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3470900" y="797525"/>
              <a:ext cx="701000" cy="811650"/>
            </a:xfrm>
            <a:custGeom>
              <a:avLst/>
              <a:gdLst/>
              <a:ahLst/>
              <a:cxnLst/>
              <a:rect l="l" t="t" r="r" b="b"/>
              <a:pathLst>
                <a:path w="28040" h="32466" extrusionOk="0">
                  <a:moveTo>
                    <a:pt x="13989" y="0"/>
                  </a:moveTo>
                  <a:cubicBezTo>
                    <a:pt x="10412" y="0"/>
                    <a:pt x="6841" y="788"/>
                    <a:pt x="4126" y="2362"/>
                  </a:cubicBezTo>
                  <a:cubicBezTo>
                    <a:pt x="1415" y="3942"/>
                    <a:pt x="50" y="6003"/>
                    <a:pt x="63" y="8064"/>
                  </a:cubicBezTo>
                  <a:lnTo>
                    <a:pt x="63" y="8064"/>
                  </a:lnTo>
                  <a:lnTo>
                    <a:pt x="1" y="24339"/>
                  </a:lnTo>
                  <a:cubicBezTo>
                    <a:pt x="1" y="26417"/>
                    <a:pt x="1381" y="28511"/>
                    <a:pt x="4126" y="30093"/>
                  </a:cubicBezTo>
                  <a:cubicBezTo>
                    <a:pt x="6864" y="31675"/>
                    <a:pt x="10447" y="32466"/>
                    <a:pt x="14023" y="32466"/>
                  </a:cubicBezTo>
                  <a:cubicBezTo>
                    <a:pt x="17600" y="32466"/>
                    <a:pt x="21171" y="31675"/>
                    <a:pt x="23886" y="30093"/>
                  </a:cubicBezTo>
                  <a:cubicBezTo>
                    <a:pt x="26584" y="28526"/>
                    <a:pt x="27934" y="26479"/>
                    <a:pt x="27949" y="24416"/>
                  </a:cubicBezTo>
                  <a:lnTo>
                    <a:pt x="28011" y="8131"/>
                  </a:lnTo>
                  <a:lnTo>
                    <a:pt x="28011" y="8131"/>
                  </a:lnTo>
                  <a:cubicBezTo>
                    <a:pt x="28005" y="8155"/>
                    <a:pt x="28001" y="8180"/>
                    <a:pt x="27999" y="8204"/>
                  </a:cubicBezTo>
                  <a:lnTo>
                    <a:pt x="27999" y="8204"/>
                  </a:lnTo>
                  <a:cubicBezTo>
                    <a:pt x="28040" y="6086"/>
                    <a:pt x="26659" y="3977"/>
                    <a:pt x="23886" y="2362"/>
                  </a:cubicBezTo>
                  <a:cubicBezTo>
                    <a:pt x="21148" y="788"/>
                    <a:pt x="17565" y="0"/>
                    <a:pt x="13989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470900" y="998850"/>
              <a:ext cx="699900" cy="610325"/>
            </a:xfrm>
            <a:custGeom>
              <a:avLst/>
              <a:gdLst/>
              <a:ahLst/>
              <a:cxnLst/>
              <a:rect l="l" t="t" r="r" b="b"/>
              <a:pathLst>
                <a:path w="27996" h="24413" extrusionOk="0">
                  <a:moveTo>
                    <a:pt x="27996" y="78"/>
                  </a:moveTo>
                  <a:lnTo>
                    <a:pt x="27996" y="105"/>
                  </a:lnTo>
                  <a:lnTo>
                    <a:pt x="27996" y="105"/>
                  </a:lnTo>
                  <a:cubicBezTo>
                    <a:pt x="27996" y="96"/>
                    <a:pt x="27996" y="87"/>
                    <a:pt x="27996" y="78"/>
                  </a:cubicBezTo>
                  <a:close/>
                  <a:moveTo>
                    <a:pt x="63" y="1"/>
                  </a:moveTo>
                  <a:lnTo>
                    <a:pt x="1" y="16286"/>
                  </a:lnTo>
                  <a:cubicBezTo>
                    <a:pt x="1" y="18364"/>
                    <a:pt x="1366" y="20458"/>
                    <a:pt x="4126" y="22040"/>
                  </a:cubicBezTo>
                  <a:cubicBezTo>
                    <a:pt x="6864" y="23622"/>
                    <a:pt x="10443" y="24413"/>
                    <a:pt x="14018" y="24413"/>
                  </a:cubicBezTo>
                  <a:cubicBezTo>
                    <a:pt x="17593" y="24413"/>
                    <a:pt x="21164" y="23622"/>
                    <a:pt x="23886" y="22040"/>
                  </a:cubicBezTo>
                  <a:cubicBezTo>
                    <a:pt x="26584" y="20473"/>
                    <a:pt x="27949" y="18411"/>
                    <a:pt x="27949" y="16363"/>
                  </a:cubicBezTo>
                  <a:lnTo>
                    <a:pt x="27996" y="105"/>
                  </a:lnTo>
                  <a:lnTo>
                    <a:pt x="27996" y="105"/>
                  </a:lnTo>
                  <a:cubicBezTo>
                    <a:pt x="27984" y="2159"/>
                    <a:pt x="26635" y="4195"/>
                    <a:pt x="23948" y="5755"/>
                  </a:cubicBezTo>
                  <a:cubicBezTo>
                    <a:pt x="21226" y="7337"/>
                    <a:pt x="17655" y="8128"/>
                    <a:pt x="14080" y="8128"/>
                  </a:cubicBezTo>
                  <a:cubicBezTo>
                    <a:pt x="10505" y="8128"/>
                    <a:pt x="6926" y="7337"/>
                    <a:pt x="4188" y="5755"/>
                  </a:cubicBezTo>
                  <a:cubicBezTo>
                    <a:pt x="1428" y="4173"/>
                    <a:pt x="63" y="2079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3437950" y="797525"/>
              <a:ext cx="767350" cy="404400"/>
            </a:xfrm>
            <a:custGeom>
              <a:avLst/>
              <a:gdLst/>
              <a:ahLst/>
              <a:cxnLst/>
              <a:rect l="l" t="t" r="r" b="b"/>
              <a:pathLst>
                <a:path w="30694" h="16176" extrusionOk="0">
                  <a:moveTo>
                    <a:pt x="15307" y="0"/>
                  </a:moveTo>
                  <a:cubicBezTo>
                    <a:pt x="11730" y="0"/>
                    <a:pt x="8159" y="788"/>
                    <a:pt x="5444" y="2362"/>
                  </a:cubicBezTo>
                  <a:cubicBezTo>
                    <a:pt x="1" y="5526"/>
                    <a:pt x="32" y="10644"/>
                    <a:pt x="5506" y="13808"/>
                  </a:cubicBezTo>
                  <a:cubicBezTo>
                    <a:pt x="8241" y="15388"/>
                    <a:pt x="11814" y="16175"/>
                    <a:pt x="15385" y="16175"/>
                  </a:cubicBezTo>
                  <a:cubicBezTo>
                    <a:pt x="18964" y="16175"/>
                    <a:pt x="22540" y="15384"/>
                    <a:pt x="25266" y="13808"/>
                  </a:cubicBezTo>
                  <a:cubicBezTo>
                    <a:pt x="30694" y="10644"/>
                    <a:pt x="30678" y="5526"/>
                    <a:pt x="25204" y="2362"/>
                  </a:cubicBezTo>
                  <a:cubicBezTo>
                    <a:pt x="22466" y="788"/>
                    <a:pt x="18883" y="0"/>
                    <a:pt x="15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8088;p101">
            <a:extLst>
              <a:ext uri="{FF2B5EF4-FFF2-40B4-BE49-F238E27FC236}">
                <a16:creationId xmlns:a16="http://schemas.microsoft.com/office/drawing/2014/main" id="{19EC7C22-A3CF-48D2-BB18-6C98CA164538}"/>
              </a:ext>
            </a:extLst>
          </p:cNvPr>
          <p:cNvGrpSpPr/>
          <p:nvPr/>
        </p:nvGrpSpPr>
        <p:grpSpPr>
          <a:xfrm>
            <a:off x="6284329" y="3774761"/>
            <a:ext cx="450470" cy="449325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71" name="Google Shape;8089;p101">
              <a:extLst>
                <a:ext uri="{FF2B5EF4-FFF2-40B4-BE49-F238E27FC236}">
                  <a16:creationId xmlns:a16="http://schemas.microsoft.com/office/drawing/2014/main" id="{070D7C16-D088-4128-8C14-9496BE221042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090;p101">
              <a:extLst>
                <a:ext uri="{FF2B5EF4-FFF2-40B4-BE49-F238E27FC236}">
                  <a16:creationId xmlns:a16="http://schemas.microsoft.com/office/drawing/2014/main" id="{EB5BF485-C3EE-4736-B909-53FA4366D449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091;p101">
              <a:extLst>
                <a:ext uri="{FF2B5EF4-FFF2-40B4-BE49-F238E27FC236}">
                  <a16:creationId xmlns:a16="http://schemas.microsoft.com/office/drawing/2014/main" id="{0553C570-71D1-432E-BF4F-0A297CA50F2F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8088;p101">
            <a:extLst>
              <a:ext uri="{FF2B5EF4-FFF2-40B4-BE49-F238E27FC236}">
                <a16:creationId xmlns:a16="http://schemas.microsoft.com/office/drawing/2014/main" id="{73882015-6113-4F6B-BE13-12C39C5D2E51}"/>
              </a:ext>
            </a:extLst>
          </p:cNvPr>
          <p:cNvGrpSpPr/>
          <p:nvPr/>
        </p:nvGrpSpPr>
        <p:grpSpPr>
          <a:xfrm>
            <a:off x="6278495" y="3099253"/>
            <a:ext cx="450470" cy="449325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75" name="Google Shape;8089;p101">
              <a:extLst>
                <a:ext uri="{FF2B5EF4-FFF2-40B4-BE49-F238E27FC236}">
                  <a16:creationId xmlns:a16="http://schemas.microsoft.com/office/drawing/2014/main" id="{4AD543E9-F94B-4352-AA36-365FFB9F8900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090;p101">
              <a:extLst>
                <a:ext uri="{FF2B5EF4-FFF2-40B4-BE49-F238E27FC236}">
                  <a16:creationId xmlns:a16="http://schemas.microsoft.com/office/drawing/2014/main" id="{6D0756F8-C730-4FBB-8986-15DA4D7509F6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91;p101">
              <a:extLst>
                <a:ext uri="{FF2B5EF4-FFF2-40B4-BE49-F238E27FC236}">
                  <a16:creationId xmlns:a16="http://schemas.microsoft.com/office/drawing/2014/main" id="{912194BD-13C7-4E26-80AA-80637CACC54E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8088;p101">
            <a:extLst>
              <a:ext uri="{FF2B5EF4-FFF2-40B4-BE49-F238E27FC236}">
                <a16:creationId xmlns:a16="http://schemas.microsoft.com/office/drawing/2014/main" id="{14E78119-7607-4260-9B7B-114A4359459A}"/>
              </a:ext>
            </a:extLst>
          </p:cNvPr>
          <p:cNvGrpSpPr/>
          <p:nvPr/>
        </p:nvGrpSpPr>
        <p:grpSpPr>
          <a:xfrm>
            <a:off x="2648294" y="3118963"/>
            <a:ext cx="450470" cy="449325"/>
            <a:chOff x="-20946600" y="3317850"/>
            <a:chExt cx="304825" cy="304050"/>
          </a:xfrm>
          <a:solidFill>
            <a:srgbClr val="77BE9C"/>
          </a:solidFill>
        </p:grpSpPr>
        <p:sp>
          <p:nvSpPr>
            <p:cNvPr id="79" name="Google Shape;8089;p101">
              <a:extLst>
                <a:ext uri="{FF2B5EF4-FFF2-40B4-BE49-F238E27FC236}">
                  <a16:creationId xmlns:a16="http://schemas.microsoft.com/office/drawing/2014/main" id="{83282BE3-BBBE-4F22-AEE4-69D32731799C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  <p:sp>
          <p:nvSpPr>
            <p:cNvPr id="80" name="Google Shape;8090;p101">
              <a:extLst>
                <a:ext uri="{FF2B5EF4-FFF2-40B4-BE49-F238E27FC236}">
                  <a16:creationId xmlns:a16="http://schemas.microsoft.com/office/drawing/2014/main" id="{B94AD42F-D119-4E50-B35E-74089BB8C69A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  <p:sp>
          <p:nvSpPr>
            <p:cNvPr id="81" name="Google Shape;8091;p101">
              <a:extLst>
                <a:ext uri="{FF2B5EF4-FFF2-40B4-BE49-F238E27FC236}">
                  <a16:creationId xmlns:a16="http://schemas.microsoft.com/office/drawing/2014/main" id="{14E7BF9B-650D-4959-8308-0D6FFEA29252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</p:grpSp>
      <p:grpSp>
        <p:nvGrpSpPr>
          <p:cNvPr id="82" name="Google Shape;8088;p101">
            <a:extLst>
              <a:ext uri="{FF2B5EF4-FFF2-40B4-BE49-F238E27FC236}">
                <a16:creationId xmlns:a16="http://schemas.microsoft.com/office/drawing/2014/main" id="{1BA2FBAB-D9B1-4ACB-BC94-C23CD431ADC4}"/>
              </a:ext>
            </a:extLst>
          </p:cNvPr>
          <p:cNvGrpSpPr/>
          <p:nvPr/>
        </p:nvGrpSpPr>
        <p:grpSpPr>
          <a:xfrm>
            <a:off x="6902385" y="3099253"/>
            <a:ext cx="450470" cy="449325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83" name="Google Shape;8089;p101">
              <a:extLst>
                <a:ext uri="{FF2B5EF4-FFF2-40B4-BE49-F238E27FC236}">
                  <a16:creationId xmlns:a16="http://schemas.microsoft.com/office/drawing/2014/main" id="{8C16083A-ED33-4CDF-8461-F228518A0723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090;p101">
              <a:extLst>
                <a:ext uri="{FF2B5EF4-FFF2-40B4-BE49-F238E27FC236}">
                  <a16:creationId xmlns:a16="http://schemas.microsoft.com/office/drawing/2014/main" id="{EEC37401-8272-4C46-B811-EC1B15811527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091;p101">
              <a:extLst>
                <a:ext uri="{FF2B5EF4-FFF2-40B4-BE49-F238E27FC236}">
                  <a16:creationId xmlns:a16="http://schemas.microsoft.com/office/drawing/2014/main" id="{FA207840-A852-4965-8F2A-BA143589AAC0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088;p101">
            <a:extLst>
              <a:ext uri="{FF2B5EF4-FFF2-40B4-BE49-F238E27FC236}">
                <a16:creationId xmlns:a16="http://schemas.microsoft.com/office/drawing/2014/main" id="{15CF902A-2183-4398-B63E-C1E2B24AB99F}"/>
              </a:ext>
            </a:extLst>
          </p:cNvPr>
          <p:cNvGrpSpPr/>
          <p:nvPr/>
        </p:nvGrpSpPr>
        <p:grpSpPr>
          <a:xfrm>
            <a:off x="6929706" y="3768069"/>
            <a:ext cx="450470" cy="449325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87" name="Google Shape;8089;p101">
              <a:extLst>
                <a:ext uri="{FF2B5EF4-FFF2-40B4-BE49-F238E27FC236}">
                  <a16:creationId xmlns:a16="http://schemas.microsoft.com/office/drawing/2014/main" id="{F7CBAC37-0275-445C-976D-7F05B5E3CFB5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090;p101">
              <a:extLst>
                <a:ext uri="{FF2B5EF4-FFF2-40B4-BE49-F238E27FC236}">
                  <a16:creationId xmlns:a16="http://schemas.microsoft.com/office/drawing/2014/main" id="{886BBC47-3865-4545-90DB-792F52E7677B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091;p101">
              <a:extLst>
                <a:ext uri="{FF2B5EF4-FFF2-40B4-BE49-F238E27FC236}">
                  <a16:creationId xmlns:a16="http://schemas.microsoft.com/office/drawing/2014/main" id="{9495679A-3B00-493C-A77F-6FEFCC0858B7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8017;p101">
            <a:extLst>
              <a:ext uri="{FF2B5EF4-FFF2-40B4-BE49-F238E27FC236}">
                <a16:creationId xmlns:a16="http://schemas.microsoft.com/office/drawing/2014/main" id="{A495D3DB-C646-4140-A114-F3631F615193}"/>
              </a:ext>
            </a:extLst>
          </p:cNvPr>
          <p:cNvSpPr/>
          <p:nvPr/>
        </p:nvSpPr>
        <p:spPr>
          <a:xfrm>
            <a:off x="4183618" y="1361878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8017;p101">
            <a:extLst>
              <a:ext uri="{FF2B5EF4-FFF2-40B4-BE49-F238E27FC236}">
                <a16:creationId xmlns:a16="http://schemas.microsoft.com/office/drawing/2014/main" id="{39DA3383-4EA9-4F02-BFED-C5A140D81330}"/>
              </a:ext>
            </a:extLst>
          </p:cNvPr>
          <p:cNvSpPr/>
          <p:nvPr/>
        </p:nvSpPr>
        <p:spPr>
          <a:xfrm>
            <a:off x="4582117" y="1366505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8017;p101">
            <a:extLst>
              <a:ext uri="{FF2B5EF4-FFF2-40B4-BE49-F238E27FC236}">
                <a16:creationId xmlns:a16="http://schemas.microsoft.com/office/drawing/2014/main" id="{0ABC7C24-7B8F-4999-9F52-6FC34B4BE178}"/>
              </a:ext>
            </a:extLst>
          </p:cNvPr>
          <p:cNvSpPr/>
          <p:nvPr/>
        </p:nvSpPr>
        <p:spPr>
          <a:xfrm>
            <a:off x="4980637" y="1358209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8017;p101">
            <a:extLst>
              <a:ext uri="{FF2B5EF4-FFF2-40B4-BE49-F238E27FC236}">
                <a16:creationId xmlns:a16="http://schemas.microsoft.com/office/drawing/2014/main" id="{AE7271FA-F22E-48FF-B6A4-8DCF547B4A15}"/>
              </a:ext>
            </a:extLst>
          </p:cNvPr>
          <p:cNvSpPr/>
          <p:nvPr/>
        </p:nvSpPr>
        <p:spPr>
          <a:xfrm>
            <a:off x="5401109" y="1351243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89E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59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4B80652F-832B-4393-BBF2-C9547A99F557}"/>
              </a:ext>
            </a:extLst>
          </p:cNvPr>
          <p:cNvCxnSpPr>
            <a:cxnSpLocks/>
          </p:cNvCxnSpPr>
          <p:nvPr/>
        </p:nvCxnSpPr>
        <p:spPr>
          <a:xfrm>
            <a:off x="6014002" y="3584461"/>
            <a:ext cx="205208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Đường nối Thẳng 104">
            <a:extLst>
              <a:ext uri="{FF2B5EF4-FFF2-40B4-BE49-F238E27FC236}">
                <a16:creationId xmlns:a16="http://schemas.microsoft.com/office/drawing/2014/main" id="{9BCF6F33-DE83-4FE5-868A-2DF47150B71F}"/>
              </a:ext>
            </a:extLst>
          </p:cNvPr>
          <p:cNvCxnSpPr>
            <a:cxnSpLocks/>
          </p:cNvCxnSpPr>
          <p:nvPr/>
        </p:nvCxnSpPr>
        <p:spPr>
          <a:xfrm>
            <a:off x="2679702" y="3584461"/>
            <a:ext cx="205208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Lưu Đồ: Quyết Định 101">
            <a:extLst>
              <a:ext uri="{FF2B5EF4-FFF2-40B4-BE49-F238E27FC236}">
                <a16:creationId xmlns:a16="http://schemas.microsoft.com/office/drawing/2014/main" id="{10A6A174-193C-48C8-A942-F37B952FA567}"/>
              </a:ext>
            </a:extLst>
          </p:cNvPr>
          <p:cNvSpPr/>
          <p:nvPr/>
        </p:nvSpPr>
        <p:spPr>
          <a:xfrm>
            <a:off x="6424997" y="2982173"/>
            <a:ext cx="1134104" cy="822555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ình bình hành 102">
            <a:extLst>
              <a:ext uri="{FF2B5EF4-FFF2-40B4-BE49-F238E27FC236}">
                <a16:creationId xmlns:a16="http://schemas.microsoft.com/office/drawing/2014/main" id="{49EE76E1-40C2-46FE-86AB-09C127C7A63C}"/>
              </a:ext>
            </a:extLst>
          </p:cNvPr>
          <p:cNvSpPr/>
          <p:nvPr/>
        </p:nvSpPr>
        <p:spPr>
          <a:xfrm rot="5400000">
            <a:off x="6352273" y="3466175"/>
            <a:ext cx="712500" cy="567052"/>
          </a:xfrm>
          <a:prstGeom prst="parallelogram">
            <a:avLst>
              <a:gd name="adj" fmla="val 72695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Hình bình hành 103">
            <a:extLst>
              <a:ext uri="{FF2B5EF4-FFF2-40B4-BE49-F238E27FC236}">
                <a16:creationId xmlns:a16="http://schemas.microsoft.com/office/drawing/2014/main" id="{C94140BC-8E53-41A1-817C-A32D252660CD}"/>
              </a:ext>
            </a:extLst>
          </p:cNvPr>
          <p:cNvSpPr/>
          <p:nvPr/>
        </p:nvSpPr>
        <p:spPr>
          <a:xfrm rot="8634101">
            <a:off x="6837206" y="3627805"/>
            <a:ext cx="880636" cy="250890"/>
          </a:xfrm>
          <a:prstGeom prst="parallelogram">
            <a:avLst>
              <a:gd name="adj" fmla="val 70412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ưu Đồ: Quyết Định 55">
            <a:extLst>
              <a:ext uri="{FF2B5EF4-FFF2-40B4-BE49-F238E27FC236}">
                <a16:creationId xmlns:a16="http://schemas.microsoft.com/office/drawing/2014/main" id="{1624CE9C-F0A3-47BD-8192-93FBB7E77774}"/>
              </a:ext>
            </a:extLst>
          </p:cNvPr>
          <p:cNvSpPr/>
          <p:nvPr/>
        </p:nvSpPr>
        <p:spPr>
          <a:xfrm>
            <a:off x="3160945" y="2991702"/>
            <a:ext cx="1134104" cy="822555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ình bình hành 56">
            <a:extLst>
              <a:ext uri="{FF2B5EF4-FFF2-40B4-BE49-F238E27FC236}">
                <a16:creationId xmlns:a16="http://schemas.microsoft.com/office/drawing/2014/main" id="{93D0F790-1611-47C4-953F-0EAC12A1F861}"/>
              </a:ext>
            </a:extLst>
          </p:cNvPr>
          <p:cNvSpPr/>
          <p:nvPr/>
        </p:nvSpPr>
        <p:spPr>
          <a:xfrm rot="5400000">
            <a:off x="3088221" y="3475704"/>
            <a:ext cx="712500" cy="567052"/>
          </a:xfrm>
          <a:prstGeom prst="parallelogram">
            <a:avLst>
              <a:gd name="adj" fmla="val 72695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ình bình hành 57">
            <a:extLst>
              <a:ext uri="{FF2B5EF4-FFF2-40B4-BE49-F238E27FC236}">
                <a16:creationId xmlns:a16="http://schemas.microsoft.com/office/drawing/2014/main" id="{923D4F49-4571-4058-BFA1-060744D98B67}"/>
              </a:ext>
            </a:extLst>
          </p:cNvPr>
          <p:cNvSpPr/>
          <p:nvPr/>
        </p:nvSpPr>
        <p:spPr>
          <a:xfrm rot="8634101">
            <a:off x="3573154" y="3637334"/>
            <a:ext cx="880636" cy="250890"/>
          </a:xfrm>
          <a:prstGeom prst="parallelogram">
            <a:avLst>
              <a:gd name="adj" fmla="val 70412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39018AF6-3730-423B-8AF0-2C5603AA3314}"/>
              </a:ext>
            </a:extLst>
          </p:cNvPr>
          <p:cNvCxnSpPr/>
          <p:nvPr/>
        </p:nvCxnSpPr>
        <p:spPr>
          <a:xfrm>
            <a:off x="3711060" y="1893070"/>
            <a:ext cx="3285461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83277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458989"/>
          </a:solidFill>
          <a:ln>
            <a:solidFill>
              <a:srgbClr val="45898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8088;p101">
            <a:extLst>
              <a:ext uri="{FF2B5EF4-FFF2-40B4-BE49-F238E27FC236}">
                <a16:creationId xmlns:a16="http://schemas.microsoft.com/office/drawing/2014/main" id="{1145A7CE-BC7F-4456-8D98-DA98836649CC}"/>
              </a:ext>
            </a:extLst>
          </p:cNvPr>
          <p:cNvGrpSpPr/>
          <p:nvPr/>
        </p:nvGrpSpPr>
        <p:grpSpPr>
          <a:xfrm>
            <a:off x="494765" y="1908324"/>
            <a:ext cx="450470" cy="449325"/>
            <a:chOff x="-20946600" y="3317850"/>
            <a:chExt cx="304825" cy="304050"/>
          </a:xfrm>
          <a:solidFill>
            <a:srgbClr val="77BE9C"/>
          </a:solidFill>
        </p:grpSpPr>
        <p:sp>
          <p:nvSpPr>
            <p:cNvPr id="36" name="Google Shape;8089;p101">
              <a:extLst>
                <a:ext uri="{FF2B5EF4-FFF2-40B4-BE49-F238E27FC236}">
                  <a16:creationId xmlns:a16="http://schemas.microsoft.com/office/drawing/2014/main" id="{E767923A-2ED3-40DD-9834-93954339A7A8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  <p:sp>
          <p:nvSpPr>
            <p:cNvPr id="37" name="Google Shape;8090;p101">
              <a:extLst>
                <a:ext uri="{FF2B5EF4-FFF2-40B4-BE49-F238E27FC236}">
                  <a16:creationId xmlns:a16="http://schemas.microsoft.com/office/drawing/2014/main" id="{57BCEA11-13B8-44F3-841D-402956184D2B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  <p:sp>
          <p:nvSpPr>
            <p:cNvPr id="38" name="Google Shape;8091;p101">
              <a:extLst>
                <a:ext uri="{FF2B5EF4-FFF2-40B4-BE49-F238E27FC236}">
                  <a16:creationId xmlns:a16="http://schemas.microsoft.com/office/drawing/2014/main" id="{E310279C-6094-4EC6-9BE9-9D8359B65B10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7BE9C"/>
                </a:solidFill>
              </a:endParaRPr>
            </a:p>
          </p:txBody>
        </p:sp>
      </p:grpSp>
      <p:sp>
        <p:nvSpPr>
          <p:cNvPr id="40" name="Lưu Đồ: Quyết Định 39">
            <a:extLst>
              <a:ext uri="{FF2B5EF4-FFF2-40B4-BE49-F238E27FC236}">
                <a16:creationId xmlns:a16="http://schemas.microsoft.com/office/drawing/2014/main" id="{4F8D4DAA-72CA-4F9E-8DD8-B6815C7051F7}"/>
              </a:ext>
            </a:extLst>
          </p:cNvPr>
          <p:cNvSpPr/>
          <p:nvPr/>
        </p:nvSpPr>
        <p:spPr>
          <a:xfrm>
            <a:off x="4731786" y="1261239"/>
            <a:ext cx="1134104" cy="822555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ình bình hành 40">
            <a:extLst>
              <a:ext uri="{FF2B5EF4-FFF2-40B4-BE49-F238E27FC236}">
                <a16:creationId xmlns:a16="http://schemas.microsoft.com/office/drawing/2014/main" id="{F1008B2F-5A18-4132-BDA0-E8E259CA7395}"/>
              </a:ext>
            </a:extLst>
          </p:cNvPr>
          <p:cNvSpPr/>
          <p:nvPr/>
        </p:nvSpPr>
        <p:spPr>
          <a:xfrm rot="5400000">
            <a:off x="4659062" y="1745241"/>
            <a:ext cx="712500" cy="567052"/>
          </a:xfrm>
          <a:prstGeom prst="parallelogram">
            <a:avLst>
              <a:gd name="adj" fmla="val 72695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ình bình hành 41">
            <a:extLst>
              <a:ext uri="{FF2B5EF4-FFF2-40B4-BE49-F238E27FC236}">
                <a16:creationId xmlns:a16="http://schemas.microsoft.com/office/drawing/2014/main" id="{C82AFF93-BDB7-414C-BC06-B5A10A6FCAB4}"/>
              </a:ext>
            </a:extLst>
          </p:cNvPr>
          <p:cNvSpPr/>
          <p:nvPr/>
        </p:nvSpPr>
        <p:spPr>
          <a:xfrm rot="8634101">
            <a:off x="5143995" y="1906871"/>
            <a:ext cx="880636" cy="250890"/>
          </a:xfrm>
          <a:prstGeom prst="parallelogram">
            <a:avLst>
              <a:gd name="adj" fmla="val 70412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BCBF15AB-39A9-4015-9CDD-74671AED7BE5}"/>
              </a:ext>
            </a:extLst>
          </p:cNvPr>
          <p:cNvCxnSpPr>
            <a:cxnSpLocks/>
          </p:cNvCxnSpPr>
          <p:nvPr/>
        </p:nvCxnSpPr>
        <p:spPr>
          <a:xfrm>
            <a:off x="5298838" y="-566057"/>
            <a:ext cx="0" cy="222950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9A46E509-335A-4C6E-B6B0-C618001EC19B}"/>
              </a:ext>
            </a:extLst>
          </p:cNvPr>
          <p:cNvSpPr/>
          <p:nvPr/>
        </p:nvSpPr>
        <p:spPr>
          <a:xfrm>
            <a:off x="4630138" y="726653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ica One" panose="020B0604020202020204" charset="0"/>
              </a:rPr>
              <a:t>RM &lt;= 6.9</a:t>
            </a:r>
          </a:p>
          <a:p>
            <a:pPr algn="ctr"/>
            <a:r>
              <a:rPr lang="en-US" dirty="0">
                <a:latin typeface="Unica One" panose="020B0604020202020204" charset="0"/>
              </a:rPr>
              <a:t>MEDV = 22.5</a:t>
            </a:r>
          </a:p>
        </p:txBody>
      </p: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1E141F8B-015C-45C7-9679-611EE691B36E}"/>
              </a:ext>
            </a:extLst>
          </p:cNvPr>
          <p:cNvCxnSpPr>
            <a:cxnSpLocks/>
          </p:cNvCxnSpPr>
          <p:nvPr/>
        </p:nvCxnSpPr>
        <p:spPr>
          <a:xfrm>
            <a:off x="3711060" y="1886240"/>
            <a:ext cx="0" cy="137024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D8159432-BDC4-4E0D-9004-04D4177D3126}"/>
              </a:ext>
            </a:extLst>
          </p:cNvPr>
          <p:cNvCxnSpPr>
            <a:cxnSpLocks/>
          </p:cNvCxnSpPr>
          <p:nvPr/>
        </p:nvCxnSpPr>
        <p:spPr>
          <a:xfrm>
            <a:off x="6996521" y="1893070"/>
            <a:ext cx="0" cy="137024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ình chữ nhật 53">
            <a:extLst>
              <a:ext uri="{FF2B5EF4-FFF2-40B4-BE49-F238E27FC236}">
                <a16:creationId xmlns:a16="http://schemas.microsoft.com/office/drawing/2014/main" id="{6E4769D3-D8B7-4532-981A-AA4867BB4264}"/>
              </a:ext>
            </a:extLst>
          </p:cNvPr>
          <p:cNvSpPr/>
          <p:nvPr/>
        </p:nvSpPr>
        <p:spPr>
          <a:xfrm>
            <a:off x="3061765" y="2381758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ica One" panose="020B0604020202020204" charset="0"/>
              </a:rPr>
              <a:t>RM &lt;= 5.9</a:t>
            </a:r>
          </a:p>
          <a:p>
            <a:pPr algn="ctr"/>
            <a:r>
              <a:rPr lang="en-US" dirty="0">
                <a:latin typeface="Unica One" panose="020B0604020202020204" charset="0"/>
              </a:rPr>
              <a:t>MEDV = 20.0</a:t>
            </a: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585F05F-FDC5-4000-9B6D-5628D83E3332}"/>
              </a:ext>
            </a:extLst>
          </p:cNvPr>
          <p:cNvSpPr/>
          <p:nvPr/>
        </p:nvSpPr>
        <p:spPr>
          <a:xfrm>
            <a:off x="6300673" y="2344829"/>
            <a:ext cx="1337400" cy="466725"/>
          </a:xfrm>
          <a:prstGeom prst="rect">
            <a:avLst/>
          </a:prstGeom>
          <a:solidFill>
            <a:srgbClr val="2226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ica One" panose="020B0604020202020204" charset="0"/>
              </a:rPr>
              <a:t>RM &lt;= 7.4</a:t>
            </a:r>
          </a:p>
          <a:p>
            <a:pPr algn="ctr"/>
            <a:r>
              <a:rPr lang="en-US" dirty="0">
                <a:latin typeface="Unica One" panose="020B0604020202020204" charset="0"/>
              </a:rPr>
              <a:t>MEDV = 36.7</a:t>
            </a:r>
          </a:p>
        </p:txBody>
      </p: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CEC68A36-805D-45C4-82FC-1C87EE9FBEFB}"/>
              </a:ext>
            </a:extLst>
          </p:cNvPr>
          <p:cNvCxnSpPr>
            <a:cxnSpLocks/>
          </p:cNvCxnSpPr>
          <p:nvPr/>
        </p:nvCxnSpPr>
        <p:spPr>
          <a:xfrm>
            <a:off x="2679702" y="3584461"/>
            <a:ext cx="0" cy="226091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Đường nối Thẳng 110">
            <a:extLst>
              <a:ext uri="{FF2B5EF4-FFF2-40B4-BE49-F238E27FC236}">
                <a16:creationId xmlns:a16="http://schemas.microsoft.com/office/drawing/2014/main" id="{B412AEE5-BB8C-44B1-897A-91A322F2BCD5}"/>
              </a:ext>
            </a:extLst>
          </p:cNvPr>
          <p:cNvCxnSpPr>
            <a:cxnSpLocks/>
          </p:cNvCxnSpPr>
          <p:nvPr/>
        </p:nvCxnSpPr>
        <p:spPr>
          <a:xfrm>
            <a:off x="4731786" y="3584461"/>
            <a:ext cx="0" cy="226091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Đường nối Thẳng 111">
            <a:extLst>
              <a:ext uri="{FF2B5EF4-FFF2-40B4-BE49-F238E27FC236}">
                <a16:creationId xmlns:a16="http://schemas.microsoft.com/office/drawing/2014/main" id="{8B54D952-F416-417A-9AB6-86A7E1EC93FE}"/>
              </a:ext>
            </a:extLst>
          </p:cNvPr>
          <p:cNvCxnSpPr>
            <a:cxnSpLocks/>
          </p:cNvCxnSpPr>
          <p:nvPr/>
        </p:nvCxnSpPr>
        <p:spPr>
          <a:xfrm>
            <a:off x="6014002" y="3584461"/>
            <a:ext cx="0" cy="226091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Đường nối Thẳng 112">
            <a:extLst>
              <a:ext uri="{FF2B5EF4-FFF2-40B4-BE49-F238E27FC236}">
                <a16:creationId xmlns:a16="http://schemas.microsoft.com/office/drawing/2014/main" id="{EA0E1316-D337-4FD5-8B68-EB5F18D16369}"/>
              </a:ext>
            </a:extLst>
          </p:cNvPr>
          <p:cNvCxnSpPr>
            <a:cxnSpLocks/>
          </p:cNvCxnSpPr>
          <p:nvPr/>
        </p:nvCxnSpPr>
        <p:spPr>
          <a:xfrm>
            <a:off x="8066086" y="3584461"/>
            <a:ext cx="0" cy="226091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oogle Shape;108;p24">
            <a:extLst>
              <a:ext uri="{FF2B5EF4-FFF2-40B4-BE49-F238E27FC236}">
                <a16:creationId xmlns:a16="http://schemas.microsoft.com/office/drawing/2014/main" id="{E147C13B-77E8-47A1-A2D7-6D2BC850251F}"/>
              </a:ext>
            </a:extLst>
          </p:cNvPr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Hình chữ nhật 114">
            <a:extLst>
              <a:ext uri="{FF2B5EF4-FFF2-40B4-BE49-F238E27FC236}">
                <a16:creationId xmlns:a16="http://schemas.microsoft.com/office/drawing/2014/main" id="{CC50DE68-462A-440E-A731-CCC5BAF8532C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7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4"/>
          <p:cNvCxnSpPr>
            <a:cxnSpLocks/>
          </p:cNvCxnSpPr>
          <p:nvPr/>
        </p:nvCxnSpPr>
        <p:spPr>
          <a:xfrm flipV="1">
            <a:off x="384379" y="0"/>
            <a:ext cx="8727" cy="2746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Đường nối Thẳng 128">
            <a:extLst>
              <a:ext uri="{FF2B5EF4-FFF2-40B4-BE49-F238E27FC236}">
                <a16:creationId xmlns:a16="http://schemas.microsoft.com/office/drawing/2014/main" id="{4C83E5C0-843F-469B-9741-42BAADF35117}"/>
              </a:ext>
            </a:extLst>
          </p:cNvPr>
          <p:cNvCxnSpPr>
            <a:cxnSpLocks/>
          </p:cNvCxnSpPr>
          <p:nvPr/>
        </p:nvCxnSpPr>
        <p:spPr>
          <a:xfrm>
            <a:off x="5859434" y="1358209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99A1153D-E975-4B24-BB78-33AED8968116}"/>
              </a:ext>
            </a:extLst>
          </p:cNvPr>
          <p:cNvCxnSpPr>
            <a:cxnSpLocks/>
          </p:cNvCxnSpPr>
          <p:nvPr/>
        </p:nvCxnSpPr>
        <p:spPr>
          <a:xfrm>
            <a:off x="4127030" y="1366321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FB79AF6D-FDF2-42E3-A3A0-D5A6B6AB54E2}"/>
              </a:ext>
            </a:extLst>
          </p:cNvPr>
          <p:cNvCxnSpPr>
            <a:cxnSpLocks/>
          </p:cNvCxnSpPr>
          <p:nvPr/>
        </p:nvCxnSpPr>
        <p:spPr>
          <a:xfrm>
            <a:off x="4528172" y="823780"/>
            <a:ext cx="1692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393106" y="1544728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 ALGORITHMS</a:t>
            </a:r>
            <a:endParaRPr dirty="0"/>
          </a:p>
        </p:txBody>
      </p:sp>
      <p:sp>
        <p:nvSpPr>
          <p:cNvPr id="94" name="Google Shape;115;p24">
            <a:extLst>
              <a:ext uri="{FF2B5EF4-FFF2-40B4-BE49-F238E27FC236}">
                <a16:creationId xmlns:a16="http://schemas.microsoft.com/office/drawing/2014/main" id="{2F3C46BD-6802-49F6-B0BA-58A432A414CF}"/>
              </a:ext>
            </a:extLst>
          </p:cNvPr>
          <p:cNvSpPr/>
          <p:nvPr/>
        </p:nvSpPr>
        <p:spPr>
          <a:xfrm>
            <a:off x="233311" y="2812543"/>
            <a:ext cx="761387" cy="2764398"/>
          </a:xfrm>
          <a:custGeom>
            <a:avLst/>
            <a:gdLst/>
            <a:ahLst/>
            <a:cxnLst/>
            <a:rect l="l" t="t" r="r" b="b"/>
            <a:pathLst>
              <a:path w="43739" h="158805" extrusionOk="0">
                <a:moveTo>
                  <a:pt x="149" y="1"/>
                </a:moveTo>
                <a:lnTo>
                  <a:pt x="1" y="133638"/>
                </a:lnTo>
                <a:lnTo>
                  <a:pt x="43590" y="158804"/>
                </a:lnTo>
                <a:lnTo>
                  <a:pt x="43738" y="25167"/>
                </a:lnTo>
                <a:lnTo>
                  <a:pt x="149" y="1"/>
                </a:lnTo>
                <a:close/>
              </a:path>
            </a:pathLst>
          </a:custGeom>
          <a:solidFill>
            <a:srgbClr val="96B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9EA5"/>
              </a:solidFill>
            </a:endParaRPr>
          </a:p>
        </p:txBody>
      </p:sp>
      <p:sp>
        <p:nvSpPr>
          <p:cNvPr id="95" name="Google Shape;114;p24">
            <a:extLst>
              <a:ext uri="{FF2B5EF4-FFF2-40B4-BE49-F238E27FC236}">
                <a16:creationId xmlns:a16="http://schemas.microsoft.com/office/drawing/2014/main" id="{93E70B58-CB21-44E3-B5CD-9F740F9BB41C}"/>
              </a:ext>
            </a:extLst>
          </p:cNvPr>
          <p:cNvSpPr/>
          <p:nvPr/>
        </p:nvSpPr>
        <p:spPr>
          <a:xfrm>
            <a:off x="968763" y="2849355"/>
            <a:ext cx="730488" cy="2749462"/>
          </a:xfrm>
          <a:custGeom>
            <a:avLst/>
            <a:gdLst/>
            <a:ahLst/>
            <a:cxnLst/>
            <a:rect l="l" t="t" r="r" b="b"/>
            <a:pathLst>
              <a:path w="41964" h="157947" extrusionOk="0">
                <a:moveTo>
                  <a:pt x="41964" y="0"/>
                </a:moveTo>
                <a:lnTo>
                  <a:pt x="148" y="24309"/>
                </a:lnTo>
                <a:lnTo>
                  <a:pt x="0" y="157946"/>
                </a:lnTo>
                <a:lnTo>
                  <a:pt x="41816" y="133667"/>
                </a:lnTo>
                <a:lnTo>
                  <a:pt x="41964" y="0"/>
                </a:lnTo>
                <a:close/>
              </a:path>
            </a:pathLst>
          </a:custGeom>
          <a:solidFill>
            <a:srgbClr val="A3CEA3"/>
          </a:solidFill>
          <a:ln>
            <a:solidFill>
              <a:srgbClr val="A3CEA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8989"/>
              </a:solidFill>
            </a:endParaRPr>
          </a:p>
        </p:txBody>
      </p:sp>
      <p:sp>
        <p:nvSpPr>
          <p:cNvPr id="96" name="Google Shape;113;p24">
            <a:extLst>
              <a:ext uri="{FF2B5EF4-FFF2-40B4-BE49-F238E27FC236}">
                <a16:creationId xmlns:a16="http://schemas.microsoft.com/office/drawing/2014/main" id="{EFAF8CBD-374E-4BED-B376-B3D295A56AA7}"/>
              </a:ext>
            </a:extLst>
          </p:cNvPr>
          <p:cNvSpPr/>
          <p:nvPr/>
        </p:nvSpPr>
        <p:spPr>
          <a:xfrm>
            <a:off x="238074" y="2410862"/>
            <a:ext cx="1486705" cy="861236"/>
          </a:xfrm>
          <a:custGeom>
            <a:avLst/>
            <a:gdLst/>
            <a:ahLst/>
            <a:cxnLst/>
            <a:rect l="l" t="t" r="r" b="b"/>
            <a:pathLst>
              <a:path w="85406" h="49475" extrusionOk="0">
                <a:moveTo>
                  <a:pt x="41786" y="0"/>
                </a:moveTo>
                <a:lnTo>
                  <a:pt x="1" y="24309"/>
                </a:lnTo>
                <a:lnTo>
                  <a:pt x="43590" y="49475"/>
                </a:lnTo>
                <a:lnTo>
                  <a:pt x="85406" y="25166"/>
                </a:lnTo>
                <a:lnTo>
                  <a:pt x="41786" y="0"/>
                </a:lnTo>
                <a:close/>
              </a:path>
            </a:pathLst>
          </a:custGeom>
          <a:solidFill>
            <a:srgbClr val="D0F0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Lưu Đồ: Quyết Định 86">
            <a:extLst>
              <a:ext uri="{FF2B5EF4-FFF2-40B4-BE49-F238E27FC236}">
                <a16:creationId xmlns:a16="http://schemas.microsoft.com/office/drawing/2014/main" id="{E6232D2D-61D0-4F18-8736-8CFE28F790D4}"/>
              </a:ext>
            </a:extLst>
          </p:cNvPr>
          <p:cNvSpPr/>
          <p:nvPr/>
        </p:nvSpPr>
        <p:spPr>
          <a:xfrm>
            <a:off x="5131151" y="667178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ình bình hành 87">
            <a:extLst>
              <a:ext uri="{FF2B5EF4-FFF2-40B4-BE49-F238E27FC236}">
                <a16:creationId xmlns:a16="http://schemas.microsoft.com/office/drawing/2014/main" id="{D0CCB4A3-7610-49BF-A3B2-0F4132A46DBE}"/>
              </a:ext>
            </a:extLst>
          </p:cNvPr>
          <p:cNvSpPr/>
          <p:nvPr/>
        </p:nvSpPr>
        <p:spPr>
          <a:xfrm rot="5586315">
            <a:off x="5138537" y="771263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Hình bình hành 88">
            <a:extLst>
              <a:ext uri="{FF2B5EF4-FFF2-40B4-BE49-F238E27FC236}">
                <a16:creationId xmlns:a16="http://schemas.microsoft.com/office/drawing/2014/main" id="{589D3FEF-BCA0-424E-851D-C4A9B3D97BF8}"/>
              </a:ext>
            </a:extLst>
          </p:cNvPr>
          <p:cNvSpPr/>
          <p:nvPr/>
        </p:nvSpPr>
        <p:spPr>
          <a:xfrm rot="9060155">
            <a:off x="5290016" y="838653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ưu Đồ: Quyết Định 89">
            <a:extLst>
              <a:ext uri="{FF2B5EF4-FFF2-40B4-BE49-F238E27FC236}">
                <a16:creationId xmlns:a16="http://schemas.microsoft.com/office/drawing/2014/main" id="{4F5F97B4-4ACE-48AC-BF19-649B8878D26A}"/>
              </a:ext>
            </a:extLst>
          </p:cNvPr>
          <p:cNvSpPr/>
          <p:nvPr/>
        </p:nvSpPr>
        <p:spPr>
          <a:xfrm>
            <a:off x="6031439" y="1200776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ình bình hành 90">
            <a:extLst>
              <a:ext uri="{FF2B5EF4-FFF2-40B4-BE49-F238E27FC236}">
                <a16:creationId xmlns:a16="http://schemas.microsoft.com/office/drawing/2014/main" id="{2BA5E7BE-7A6D-4808-8195-A127BC45C194}"/>
              </a:ext>
            </a:extLst>
          </p:cNvPr>
          <p:cNvSpPr/>
          <p:nvPr/>
        </p:nvSpPr>
        <p:spPr>
          <a:xfrm rot="5586315">
            <a:off x="6032341" y="1306258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Hình bình hành 91">
            <a:extLst>
              <a:ext uri="{FF2B5EF4-FFF2-40B4-BE49-F238E27FC236}">
                <a16:creationId xmlns:a16="http://schemas.microsoft.com/office/drawing/2014/main" id="{49444C79-714B-4B9C-8B6A-C72D26592251}"/>
              </a:ext>
            </a:extLst>
          </p:cNvPr>
          <p:cNvSpPr/>
          <p:nvPr/>
        </p:nvSpPr>
        <p:spPr>
          <a:xfrm rot="9060155">
            <a:off x="6176111" y="1371272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ưu Đồ: Quyết Định 92">
            <a:extLst>
              <a:ext uri="{FF2B5EF4-FFF2-40B4-BE49-F238E27FC236}">
                <a16:creationId xmlns:a16="http://schemas.microsoft.com/office/drawing/2014/main" id="{A36B1927-A6FA-4237-A990-97885C165ACD}"/>
              </a:ext>
            </a:extLst>
          </p:cNvPr>
          <p:cNvSpPr/>
          <p:nvPr/>
        </p:nvSpPr>
        <p:spPr>
          <a:xfrm>
            <a:off x="4330018" y="1205834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ình bình hành 96">
            <a:extLst>
              <a:ext uri="{FF2B5EF4-FFF2-40B4-BE49-F238E27FC236}">
                <a16:creationId xmlns:a16="http://schemas.microsoft.com/office/drawing/2014/main" id="{B99C9849-4D6F-4C65-BB35-3690A84F5878}"/>
              </a:ext>
            </a:extLst>
          </p:cNvPr>
          <p:cNvSpPr/>
          <p:nvPr/>
        </p:nvSpPr>
        <p:spPr>
          <a:xfrm rot="5586315">
            <a:off x="4330920" y="1311316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ình bình hành 97">
            <a:extLst>
              <a:ext uri="{FF2B5EF4-FFF2-40B4-BE49-F238E27FC236}">
                <a16:creationId xmlns:a16="http://schemas.microsoft.com/office/drawing/2014/main" id="{5E61DDBD-853A-4F0F-ADC7-1634F3760B80}"/>
              </a:ext>
            </a:extLst>
          </p:cNvPr>
          <p:cNvSpPr/>
          <p:nvPr/>
        </p:nvSpPr>
        <p:spPr>
          <a:xfrm rot="9060155">
            <a:off x="4474690" y="1376330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ưu Đồ: Quyết Định 98">
            <a:extLst>
              <a:ext uri="{FF2B5EF4-FFF2-40B4-BE49-F238E27FC236}">
                <a16:creationId xmlns:a16="http://schemas.microsoft.com/office/drawing/2014/main" id="{AF5ABB26-65A1-405B-9013-02987249151E}"/>
              </a:ext>
            </a:extLst>
          </p:cNvPr>
          <p:cNvSpPr/>
          <p:nvPr/>
        </p:nvSpPr>
        <p:spPr>
          <a:xfrm>
            <a:off x="4745276" y="1702036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Hình bình hành 99">
            <a:extLst>
              <a:ext uri="{FF2B5EF4-FFF2-40B4-BE49-F238E27FC236}">
                <a16:creationId xmlns:a16="http://schemas.microsoft.com/office/drawing/2014/main" id="{74A84D2C-0AC1-4BFC-9FC7-610829C34544}"/>
              </a:ext>
            </a:extLst>
          </p:cNvPr>
          <p:cNvSpPr/>
          <p:nvPr/>
        </p:nvSpPr>
        <p:spPr>
          <a:xfrm rot="5586315">
            <a:off x="4746178" y="1807518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ình bình hành 100">
            <a:extLst>
              <a:ext uri="{FF2B5EF4-FFF2-40B4-BE49-F238E27FC236}">
                <a16:creationId xmlns:a16="http://schemas.microsoft.com/office/drawing/2014/main" id="{38443CA6-B892-4496-B2E4-0A22D65E3508}"/>
              </a:ext>
            </a:extLst>
          </p:cNvPr>
          <p:cNvSpPr/>
          <p:nvPr/>
        </p:nvSpPr>
        <p:spPr>
          <a:xfrm rot="9060155">
            <a:off x="4889948" y="1872532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ưu Đồ: Quyết Định 113">
            <a:extLst>
              <a:ext uri="{FF2B5EF4-FFF2-40B4-BE49-F238E27FC236}">
                <a16:creationId xmlns:a16="http://schemas.microsoft.com/office/drawing/2014/main" id="{65B798D1-841B-40B9-BB0C-6E5FE0A074DA}"/>
              </a:ext>
            </a:extLst>
          </p:cNvPr>
          <p:cNvSpPr/>
          <p:nvPr/>
        </p:nvSpPr>
        <p:spPr>
          <a:xfrm>
            <a:off x="3937769" y="1723920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Hình bình hành 114">
            <a:extLst>
              <a:ext uri="{FF2B5EF4-FFF2-40B4-BE49-F238E27FC236}">
                <a16:creationId xmlns:a16="http://schemas.microsoft.com/office/drawing/2014/main" id="{A2853648-D399-4B56-B944-8E2787B71365}"/>
              </a:ext>
            </a:extLst>
          </p:cNvPr>
          <p:cNvSpPr/>
          <p:nvPr/>
        </p:nvSpPr>
        <p:spPr>
          <a:xfrm rot="5586315">
            <a:off x="3938671" y="1829402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ình bình hành 115">
            <a:extLst>
              <a:ext uri="{FF2B5EF4-FFF2-40B4-BE49-F238E27FC236}">
                <a16:creationId xmlns:a16="http://schemas.microsoft.com/office/drawing/2014/main" id="{B040CB7E-6388-4E20-988C-4CEACF5510BF}"/>
              </a:ext>
            </a:extLst>
          </p:cNvPr>
          <p:cNvSpPr/>
          <p:nvPr/>
        </p:nvSpPr>
        <p:spPr>
          <a:xfrm rot="9060155">
            <a:off x="4082441" y="1894416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ưu Đồ: Quyết Định 116">
            <a:extLst>
              <a:ext uri="{FF2B5EF4-FFF2-40B4-BE49-F238E27FC236}">
                <a16:creationId xmlns:a16="http://schemas.microsoft.com/office/drawing/2014/main" id="{1F532BCF-F7E9-486B-B485-6479529A933B}"/>
              </a:ext>
            </a:extLst>
          </p:cNvPr>
          <p:cNvSpPr/>
          <p:nvPr/>
        </p:nvSpPr>
        <p:spPr>
          <a:xfrm>
            <a:off x="6477680" y="1696978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Hình bình hành 117">
            <a:extLst>
              <a:ext uri="{FF2B5EF4-FFF2-40B4-BE49-F238E27FC236}">
                <a16:creationId xmlns:a16="http://schemas.microsoft.com/office/drawing/2014/main" id="{1030C761-216D-4F5E-987E-D60B16DB6841}"/>
              </a:ext>
            </a:extLst>
          </p:cNvPr>
          <p:cNvSpPr/>
          <p:nvPr/>
        </p:nvSpPr>
        <p:spPr>
          <a:xfrm rot="5586315">
            <a:off x="6478582" y="1802460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ình bình hành 118">
            <a:extLst>
              <a:ext uri="{FF2B5EF4-FFF2-40B4-BE49-F238E27FC236}">
                <a16:creationId xmlns:a16="http://schemas.microsoft.com/office/drawing/2014/main" id="{D04A1FFB-97F9-4A0A-B8BB-6F9C7646F246}"/>
              </a:ext>
            </a:extLst>
          </p:cNvPr>
          <p:cNvSpPr/>
          <p:nvPr/>
        </p:nvSpPr>
        <p:spPr>
          <a:xfrm rot="9060155">
            <a:off x="6622352" y="1867474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ưu Đồ: Quyết Định 119">
            <a:extLst>
              <a:ext uri="{FF2B5EF4-FFF2-40B4-BE49-F238E27FC236}">
                <a16:creationId xmlns:a16="http://schemas.microsoft.com/office/drawing/2014/main" id="{D7559ABB-FC59-4373-A10B-197641FF5B56}"/>
              </a:ext>
            </a:extLst>
          </p:cNvPr>
          <p:cNvSpPr/>
          <p:nvPr/>
        </p:nvSpPr>
        <p:spPr>
          <a:xfrm>
            <a:off x="5670173" y="1718862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Hình bình hành 120">
            <a:extLst>
              <a:ext uri="{FF2B5EF4-FFF2-40B4-BE49-F238E27FC236}">
                <a16:creationId xmlns:a16="http://schemas.microsoft.com/office/drawing/2014/main" id="{FA542E4F-64B0-4C2A-9713-6475F981F2A2}"/>
              </a:ext>
            </a:extLst>
          </p:cNvPr>
          <p:cNvSpPr/>
          <p:nvPr/>
        </p:nvSpPr>
        <p:spPr>
          <a:xfrm rot="5586315">
            <a:off x="5671075" y="1824344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ình bình hành 121">
            <a:extLst>
              <a:ext uri="{FF2B5EF4-FFF2-40B4-BE49-F238E27FC236}">
                <a16:creationId xmlns:a16="http://schemas.microsoft.com/office/drawing/2014/main" id="{66F2CFC6-A6B8-4520-A3F5-BEFC2DD4045C}"/>
              </a:ext>
            </a:extLst>
          </p:cNvPr>
          <p:cNvSpPr/>
          <p:nvPr/>
        </p:nvSpPr>
        <p:spPr>
          <a:xfrm rot="9060155">
            <a:off x="5814845" y="1889358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40E44239-914F-4686-9AD5-4AFB167BCD24}"/>
              </a:ext>
            </a:extLst>
          </p:cNvPr>
          <p:cNvCxnSpPr>
            <a:endCxn id="114" idx="0"/>
          </p:cNvCxnSpPr>
          <p:nvPr/>
        </p:nvCxnSpPr>
        <p:spPr>
          <a:xfrm>
            <a:off x="4127030" y="1366321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Đường nối Thẳng 129">
            <a:extLst>
              <a:ext uri="{FF2B5EF4-FFF2-40B4-BE49-F238E27FC236}">
                <a16:creationId xmlns:a16="http://schemas.microsoft.com/office/drawing/2014/main" id="{FD24C884-A7A8-40D3-960D-EFA63E32510B}"/>
              </a:ext>
            </a:extLst>
          </p:cNvPr>
          <p:cNvCxnSpPr/>
          <p:nvPr/>
        </p:nvCxnSpPr>
        <p:spPr>
          <a:xfrm>
            <a:off x="4926347" y="1355380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E342F8E7-ACCA-4909-8AB7-8FAD6A22CD6E}"/>
              </a:ext>
            </a:extLst>
          </p:cNvPr>
          <p:cNvCxnSpPr>
            <a:cxnSpLocks/>
          </p:cNvCxnSpPr>
          <p:nvPr/>
        </p:nvCxnSpPr>
        <p:spPr>
          <a:xfrm>
            <a:off x="5861815" y="1366321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Đường nối Thẳng 131">
            <a:extLst>
              <a:ext uri="{FF2B5EF4-FFF2-40B4-BE49-F238E27FC236}">
                <a16:creationId xmlns:a16="http://schemas.microsoft.com/office/drawing/2014/main" id="{2C3342E5-229E-4B82-B365-9838887686EE}"/>
              </a:ext>
            </a:extLst>
          </p:cNvPr>
          <p:cNvCxnSpPr>
            <a:cxnSpLocks/>
          </p:cNvCxnSpPr>
          <p:nvPr/>
        </p:nvCxnSpPr>
        <p:spPr>
          <a:xfrm>
            <a:off x="6666941" y="1357908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Đường nối Thẳng 132">
            <a:extLst>
              <a:ext uri="{FF2B5EF4-FFF2-40B4-BE49-F238E27FC236}">
                <a16:creationId xmlns:a16="http://schemas.microsoft.com/office/drawing/2014/main" id="{AF70EFB5-1D9B-4084-8D6D-1EEB0461D7F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4518946" y="816689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Đường nối Thẳng 133">
            <a:extLst>
              <a:ext uri="{FF2B5EF4-FFF2-40B4-BE49-F238E27FC236}">
                <a16:creationId xmlns:a16="http://schemas.microsoft.com/office/drawing/2014/main" id="{AB310EFA-5B8F-41BB-B48D-48549F7CB642}"/>
              </a:ext>
            </a:extLst>
          </p:cNvPr>
          <p:cNvCxnSpPr>
            <a:cxnSpLocks/>
          </p:cNvCxnSpPr>
          <p:nvPr/>
        </p:nvCxnSpPr>
        <p:spPr>
          <a:xfrm>
            <a:off x="6218507" y="830065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Đường nối Thẳng 135">
            <a:extLst>
              <a:ext uri="{FF2B5EF4-FFF2-40B4-BE49-F238E27FC236}">
                <a16:creationId xmlns:a16="http://schemas.microsoft.com/office/drawing/2014/main" id="{AFCAB257-7005-4E76-94B8-50B4B0EDBECE}"/>
              </a:ext>
            </a:extLst>
          </p:cNvPr>
          <p:cNvCxnSpPr>
            <a:cxnSpLocks/>
          </p:cNvCxnSpPr>
          <p:nvPr/>
        </p:nvCxnSpPr>
        <p:spPr>
          <a:xfrm>
            <a:off x="4096697" y="3616674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CB8EAC0-3F93-44FE-A56A-1B98CA347FC2}"/>
              </a:ext>
            </a:extLst>
          </p:cNvPr>
          <p:cNvCxnSpPr>
            <a:cxnSpLocks/>
          </p:cNvCxnSpPr>
          <p:nvPr/>
        </p:nvCxnSpPr>
        <p:spPr>
          <a:xfrm>
            <a:off x="2364293" y="3624786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39391F95-8A6B-463D-9234-8C78187C7EC8}"/>
              </a:ext>
            </a:extLst>
          </p:cNvPr>
          <p:cNvCxnSpPr>
            <a:cxnSpLocks/>
          </p:cNvCxnSpPr>
          <p:nvPr/>
        </p:nvCxnSpPr>
        <p:spPr>
          <a:xfrm>
            <a:off x="2765435" y="3082245"/>
            <a:ext cx="1692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Lưu Đồ: Quyết Định 138">
            <a:extLst>
              <a:ext uri="{FF2B5EF4-FFF2-40B4-BE49-F238E27FC236}">
                <a16:creationId xmlns:a16="http://schemas.microsoft.com/office/drawing/2014/main" id="{5583AA1A-8B31-4437-8119-81F6FD6AA5CA}"/>
              </a:ext>
            </a:extLst>
          </p:cNvPr>
          <p:cNvSpPr/>
          <p:nvPr/>
        </p:nvSpPr>
        <p:spPr>
          <a:xfrm>
            <a:off x="3368414" y="2925643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ình bình hành 139">
            <a:extLst>
              <a:ext uri="{FF2B5EF4-FFF2-40B4-BE49-F238E27FC236}">
                <a16:creationId xmlns:a16="http://schemas.microsoft.com/office/drawing/2014/main" id="{DBE6759F-21D2-479E-B373-6E496265A4D2}"/>
              </a:ext>
            </a:extLst>
          </p:cNvPr>
          <p:cNvSpPr/>
          <p:nvPr/>
        </p:nvSpPr>
        <p:spPr>
          <a:xfrm rot="5586315">
            <a:off x="3375800" y="3029728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Hình bình hành 140">
            <a:extLst>
              <a:ext uri="{FF2B5EF4-FFF2-40B4-BE49-F238E27FC236}">
                <a16:creationId xmlns:a16="http://schemas.microsoft.com/office/drawing/2014/main" id="{81263D2F-49FB-424E-9B19-A60627363627}"/>
              </a:ext>
            </a:extLst>
          </p:cNvPr>
          <p:cNvSpPr/>
          <p:nvPr/>
        </p:nvSpPr>
        <p:spPr>
          <a:xfrm rot="9060155">
            <a:off x="3527279" y="3097118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ưu Đồ: Quyết Định 141">
            <a:extLst>
              <a:ext uri="{FF2B5EF4-FFF2-40B4-BE49-F238E27FC236}">
                <a16:creationId xmlns:a16="http://schemas.microsoft.com/office/drawing/2014/main" id="{6BF0CCC2-0EA8-4043-A000-36A7C34742E7}"/>
              </a:ext>
            </a:extLst>
          </p:cNvPr>
          <p:cNvSpPr/>
          <p:nvPr/>
        </p:nvSpPr>
        <p:spPr>
          <a:xfrm>
            <a:off x="4268702" y="3459241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ình bình hành 142">
            <a:extLst>
              <a:ext uri="{FF2B5EF4-FFF2-40B4-BE49-F238E27FC236}">
                <a16:creationId xmlns:a16="http://schemas.microsoft.com/office/drawing/2014/main" id="{383E8861-DF9A-4534-BC5B-FDAA76BFC4BC}"/>
              </a:ext>
            </a:extLst>
          </p:cNvPr>
          <p:cNvSpPr/>
          <p:nvPr/>
        </p:nvSpPr>
        <p:spPr>
          <a:xfrm rot="5586315">
            <a:off x="4269604" y="356472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ình bình hành 143">
            <a:extLst>
              <a:ext uri="{FF2B5EF4-FFF2-40B4-BE49-F238E27FC236}">
                <a16:creationId xmlns:a16="http://schemas.microsoft.com/office/drawing/2014/main" id="{C1C6D3D5-6437-49F7-88C0-20BBB19FC86B}"/>
              </a:ext>
            </a:extLst>
          </p:cNvPr>
          <p:cNvSpPr/>
          <p:nvPr/>
        </p:nvSpPr>
        <p:spPr>
          <a:xfrm rot="9060155">
            <a:off x="4413374" y="362973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ưu Đồ: Quyết Định 144">
            <a:extLst>
              <a:ext uri="{FF2B5EF4-FFF2-40B4-BE49-F238E27FC236}">
                <a16:creationId xmlns:a16="http://schemas.microsoft.com/office/drawing/2014/main" id="{D4965C78-0A2D-4600-BC5C-0482C8CF0C61}"/>
              </a:ext>
            </a:extLst>
          </p:cNvPr>
          <p:cNvSpPr/>
          <p:nvPr/>
        </p:nvSpPr>
        <p:spPr>
          <a:xfrm>
            <a:off x="2567281" y="3464299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Hình bình hành 145">
            <a:extLst>
              <a:ext uri="{FF2B5EF4-FFF2-40B4-BE49-F238E27FC236}">
                <a16:creationId xmlns:a16="http://schemas.microsoft.com/office/drawing/2014/main" id="{4944860A-10D6-4771-A0EE-DC34266BDD32}"/>
              </a:ext>
            </a:extLst>
          </p:cNvPr>
          <p:cNvSpPr/>
          <p:nvPr/>
        </p:nvSpPr>
        <p:spPr>
          <a:xfrm rot="5586315">
            <a:off x="2568183" y="356978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ình bình hành 146">
            <a:extLst>
              <a:ext uri="{FF2B5EF4-FFF2-40B4-BE49-F238E27FC236}">
                <a16:creationId xmlns:a16="http://schemas.microsoft.com/office/drawing/2014/main" id="{629C3AE4-D8E3-4ACE-A05B-89BD810AFADE}"/>
              </a:ext>
            </a:extLst>
          </p:cNvPr>
          <p:cNvSpPr/>
          <p:nvPr/>
        </p:nvSpPr>
        <p:spPr>
          <a:xfrm rot="9060155">
            <a:off x="2711953" y="363479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ưu Đồ: Quyết Định 147">
            <a:extLst>
              <a:ext uri="{FF2B5EF4-FFF2-40B4-BE49-F238E27FC236}">
                <a16:creationId xmlns:a16="http://schemas.microsoft.com/office/drawing/2014/main" id="{1045F387-0F60-49EC-87B0-9DA5CA570842}"/>
              </a:ext>
            </a:extLst>
          </p:cNvPr>
          <p:cNvSpPr/>
          <p:nvPr/>
        </p:nvSpPr>
        <p:spPr>
          <a:xfrm>
            <a:off x="2982539" y="396050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Hình bình hành 148">
            <a:extLst>
              <a:ext uri="{FF2B5EF4-FFF2-40B4-BE49-F238E27FC236}">
                <a16:creationId xmlns:a16="http://schemas.microsoft.com/office/drawing/2014/main" id="{A313530B-CD51-405E-88C1-39035B09745E}"/>
              </a:ext>
            </a:extLst>
          </p:cNvPr>
          <p:cNvSpPr/>
          <p:nvPr/>
        </p:nvSpPr>
        <p:spPr>
          <a:xfrm rot="5586315">
            <a:off x="2983441" y="406598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Hình bình hành 149">
            <a:extLst>
              <a:ext uri="{FF2B5EF4-FFF2-40B4-BE49-F238E27FC236}">
                <a16:creationId xmlns:a16="http://schemas.microsoft.com/office/drawing/2014/main" id="{0AC56A06-6448-489A-B74E-F67CEBC27270}"/>
              </a:ext>
            </a:extLst>
          </p:cNvPr>
          <p:cNvSpPr/>
          <p:nvPr/>
        </p:nvSpPr>
        <p:spPr>
          <a:xfrm rot="9060155">
            <a:off x="3127211" y="413099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ưu Đồ: Quyết Định 150">
            <a:extLst>
              <a:ext uri="{FF2B5EF4-FFF2-40B4-BE49-F238E27FC236}">
                <a16:creationId xmlns:a16="http://schemas.microsoft.com/office/drawing/2014/main" id="{91C452DA-7840-4D51-989B-D5F0F249DF4C}"/>
              </a:ext>
            </a:extLst>
          </p:cNvPr>
          <p:cNvSpPr/>
          <p:nvPr/>
        </p:nvSpPr>
        <p:spPr>
          <a:xfrm>
            <a:off x="2175032" y="3982385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Hình bình hành 151">
            <a:extLst>
              <a:ext uri="{FF2B5EF4-FFF2-40B4-BE49-F238E27FC236}">
                <a16:creationId xmlns:a16="http://schemas.microsoft.com/office/drawing/2014/main" id="{C05CE1A6-DD39-4F4B-A59E-3D88BA8BF5EF}"/>
              </a:ext>
            </a:extLst>
          </p:cNvPr>
          <p:cNvSpPr/>
          <p:nvPr/>
        </p:nvSpPr>
        <p:spPr>
          <a:xfrm rot="5586315">
            <a:off x="2175934" y="408786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ình bình hành 152">
            <a:extLst>
              <a:ext uri="{FF2B5EF4-FFF2-40B4-BE49-F238E27FC236}">
                <a16:creationId xmlns:a16="http://schemas.microsoft.com/office/drawing/2014/main" id="{E89F65BD-7115-40D3-917C-4B51B4C46C3A}"/>
              </a:ext>
            </a:extLst>
          </p:cNvPr>
          <p:cNvSpPr/>
          <p:nvPr/>
        </p:nvSpPr>
        <p:spPr>
          <a:xfrm rot="9060155">
            <a:off x="2319704" y="415288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Lưu Đồ: Quyết Định 153">
            <a:extLst>
              <a:ext uri="{FF2B5EF4-FFF2-40B4-BE49-F238E27FC236}">
                <a16:creationId xmlns:a16="http://schemas.microsoft.com/office/drawing/2014/main" id="{F761431B-F789-4432-82BA-D10EEB2277F1}"/>
              </a:ext>
            </a:extLst>
          </p:cNvPr>
          <p:cNvSpPr/>
          <p:nvPr/>
        </p:nvSpPr>
        <p:spPr>
          <a:xfrm>
            <a:off x="4714943" y="3955443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Hình bình hành 154">
            <a:extLst>
              <a:ext uri="{FF2B5EF4-FFF2-40B4-BE49-F238E27FC236}">
                <a16:creationId xmlns:a16="http://schemas.microsoft.com/office/drawing/2014/main" id="{80EF3842-93DE-47EE-8701-F570884F8811}"/>
              </a:ext>
            </a:extLst>
          </p:cNvPr>
          <p:cNvSpPr/>
          <p:nvPr/>
        </p:nvSpPr>
        <p:spPr>
          <a:xfrm rot="5586315">
            <a:off x="4715845" y="4060925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ình bình hành 155">
            <a:extLst>
              <a:ext uri="{FF2B5EF4-FFF2-40B4-BE49-F238E27FC236}">
                <a16:creationId xmlns:a16="http://schemas.microsoft.com/office/drawing/2014/main" id="{1C7A7CCF-CA62-4C0E-A851-48B083C6D6A9}"/>
              </a:ext>
            </a:extLst>
          </p:cNvPr>
          <p:cNvSpPr/>
          <p:nvPr/>
        </p:nvSpPr>
        <p:spPr>
          <a:xfrm rot="9060155">
            <a:off x="4859615" y="4125939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ưu Đồ: Quyết Định 156">
            <a:extLst>
              <a:ext uri="{FF2B5EF4-FFF2-40B4-BE49-F238E27FC236}">
                <a16:creationId xmlns:a16="http://schemas.microsoft.com/office/drawing/2014/main" id="{009E2D37-BE53-467E-B4F1-59BA49DD90CD}"/>
              </a:ext>
            </a:extLst>
          </p:cNvPr>
          <p:cNvSpPr/>
          <p:nvPr/>
        </p:nvSpPr>
        <p:spPr>
          <a:xfrm>
            <a:off x="3907436" y="397732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Hình bình hành 157">
            <a:extLst>
              <a:ext uri="{FF2B5EF4-FFF2-40B4-BE49-F238E27FC236}">
                <a16:creationId xmlns:a16="http://schemas.microsoft.com/office/drawing/2014/main" id="{28732A39-ECBC-42CE-BCA9-581AB2CE4D05}"/>
              </a:ext>
            </a:extLst>
          </p:cNvPr>
          <p:cNvSpPr/>
          <p:nvPr/>
        </p:nvSpPr>
        <p:spPr>
          <a:xfrm rot="5586315">
            <a:off x="3908338" y="408280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Hình bình hành 158">
            <a:extLst>
              <a:ext uri="{FF2B5EF4-FFF2-40B4-BE49-F238E27FC236}">
                <a16:creationId xmlns:a16="http://schemas.microsoft.com/office/drawing/2014/main" id="{D88FF1E6-52F1-4961-AB46-AC7AD76B9838}"/>
              </a:ext>
            </a:extLst>
          </p:cNvPr>
          <p:cNvSpPr/>
          <p:nvPr/>
        </p:nvSpPr>
        <p:spPr>
          <a:xfrm rot="9060155">
            <a:off x="4052108" y="414782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A5F7A602-7FE6-43C5-BCA3-73930F7BC64D}"/>
              </a:ext>
            </a:extLst>
          </p:cNvPr>
          <p:cNvCxnSpPr>
            <a:endCxn id="151" idx="0"/>
          </p:cNvCxnSpPr>
          <p:nvPr/>
        </p:nvCxnSpPr>
        <p:spPr>
          <a:xfrm>
            <a:off x="2364293" y="3624786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Đường nối Thẳng 160">
            <a:extLst>
              <a:ext uri="{FF2B5EF4-FFF2-40B4-BE49-F238E27FC236}">
                <a16:creationId xmlns:a16="http://schemas.microsoft.com/office/drawing/2014/main" id="{435A118E-0019-4934-8C92-DAA9E3A3AE2C}"/>
              </a:ext>
            </a:extLst>
          </p:cNvPr>
          <p:cNvCxnSpPr/>
          <p:nvPr/>
        </p:nvCxnSpPr>
        <p:spPr>
          <a:xfrm>
            <a:off x="3163610" y="3613845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Đường nối Thẳng 161">
            <a:extLst>
              <a:ext uri="{FF2B5EF4-FFF2-40B4-BE49-F238E27FC236}">
                <a16:creationId xmlns:a16="http://schemas.microsoft.com/office/drawing/2014/main" id="{7E2F8088-72AC-4361-809D-8A8AE617D814}"/>
              </a:ext>
            </a:extLst>
          </p:cNvPr>
          <p:cNvCxnSpPr>
            <a:cxnSpLocks/>
          </p:cNvCxnSpPr>
          <p:nvPr/>
        </p:nvCxnSpPr>
        <p:spPr>
          <a:xfrm>
            <a:off x="4099078" y="3624786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DF115CCA-31E7-47FA-893B-6EDC4D5C9BEA}"/>
              </a:ext>
            </a:extLst>
          </p:cNvPr>
          <p:cNvCxnSpPr>
            <a:cxnSpLocks/>
          </p:cNvCxnSpPr>
          <p:nvPr/>
        </p:nvCxnSpPr>
        <p:spPr>
          <a:xfrm>
            <a:off x="4904204" y="3616373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Đường nối Thẳng 163">
            <a:extLst>
              <a:ext uri="{FF2B5EF4-FFF2-40B4-BE49-F238E27FC236}">
                <a16:creationId xmlns:a16="http://schemas.microsoft.com/office/drawing/2014/main" id="{E43AAAD7-95AB-41C4-92D4-44F0A092C948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2756209" y="3075154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Đường nối Thẳng 164">
            <a:extLst>
              <a:ext uri="{FF2B5EF4-FFF2-40B4-BE49-F238E27FC236}">
                <a16:creationId xmlns:a16="http://schemas.microsoft.com/office/drawing/2014/main" id="{24B7A69E-8281-4F0C-9040-CA2FFB7CC1AE}"/>
              </a:ext>
            </a:extLst>
          </p:cNvPr>
          <p:cNvCxnSpPr>
            <a:cxnSpLocks/>
          </p:cNvCxnSpPr>
          <p:nvPr/>
        </p:nvCxnSpPr>
        <p:spPr>
          <a:xfrm>
            <a:off x="4455770" y="3088530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Đường nối Thẳng 165">
            <a:extLst>
              <a:ext uri="{FF2B5EF4-FFF2-40B4-BE49-F238E27FC236}">
                <a16:creationId xmlns:a16="http://schemas.microsoft.com/office/drawing/2014/main" id="{36823466-D8C6-479A-9D17-C2827264A0CA}"/>
              </a:ext>
            </a:extLst>
          </p:cNvPr>
          <p:cNvCxnSpPr>
            <a:cxnSpLocks/>
          </p:cNvCxnSpPr>
          <p:nvPr/>
        </p:nvCxnSpPr>
        <p:spPr>
          <a:xfrm>
            <a:off x="7717589" y="3535970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Đường nối Thẳng 166">
            <a:extLst>
              <a:ext uri="{FF2B5EF4-FFF2-40B4-BE49-F238E27FC236}">
                <a16:creationId xmlns:a16="http://schemas.microsoft.com/office/drawing/2014/main" id="{C13CEFD0-A59A-4694-B288-52249165455D}"/>
              </a:ext>
            </a:extLst>
          </p:cNvPr>
          <p:cNvCxnSpPr>
            <a:cxnSpLocks/>
          </p:cNvCxnSpPr>
          <p:nvPr/>
        </p:nvCxnSpPr>
        <p:spPr>
          <a:xfrm>
            <a:off x="5985185" y="3544082"/>
            <a:ext cx="80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Đường nối Thẳng 167">
            <a:extLst>
              <a:ext uri="{FF2B5EF4-FFF2-40B4-BE49-F238E27FC236}">
                <a16:creationId xmlns:a16="http://schemas.microsoft.com/office/drawing/2014/main" id="{6ABC2C16-6737-49F4-9830-63C381DD3B5B}"/>
              </a:ext>
            </a:extLst>
          </p:cNvPr>
          <p:cNvCxnSpPr>
            <a:cxnSpLocks/>
          </p:cNvCxnSpPr>
          <p:nvPr/>
        </p:nvCxnSpPr>
        <p:spPr>
          <a:xfrm>
            <a:off x="6386327" y="3001541"/>
            <a:ext cx="1692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Lưu Đồ: Quyết Định 168">
            <a:extLst>
              <a:ext uri="{FF2B5EF4-FFF2-40B4-BE49-F238E27FC236}">
                <a16:creationId xmlns:a16="http://schemas.microsoft.com/office/drawing/2014/main" id="{DA0CD003-D65E-4F66-8448-1E2150BF1A93}"/>
              </a:ext>
            </a:extLst>
          </p:cNvPr>
          <p:cNvSpPr/>
          <p:nvPr/>
        </p:nvSpPr>
        <p:spPr>
          <a:xfrm>
            <a:off x="6989306" y="2844939"/>
            <a:ext cx="393700" cy="223542"/>
          </a:xfrm>
          <a:prstGeom prst="flowChartDecision">
            <a:avLst/>
          </a:prstGeom>
          <a:solidFill>
            <a:srgbClr val="D0F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ình bình hành 169">
            <a:extLst>
              <a:ext uri="{FF2B5EF4-FFF2-40B4-BE49-F238E27FC236}">
                <a16:creationId xmlns:a16="http://schemas.microsoft.com/office/drawing/2014/main" id="{37D1C253-A87E-44CC-85FB-A510D51E1AE5}"/>
              </a:ext>
            </a:extLst>
          </p:cNvPr>
          <p:cNvSpPr/>
          <p:nvPr/>
        </p:nvSpPr>
        <p:spPr>
          <a:xfrm rot="5586315">
            <a:off x="6996692" y="2949024"/>
            <a:ext cx="187611" cy="208410"/>
          </a:xfrm>
          <a:prstGeom prst="parallelogram">
            <a:avLst>
              <a:gd name="adj" fmla="val 57028"/>
            </a:avLst>
          </a:prstGeom>
          <a:solidFill>
            <a:srgbClr val="96B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Hình bình hành 170">
            <a:extLst>
              <a:ext uri="{FF2B5EF4-FFF2-40B4-BE49-F238E27FC236}">
                <a16:creationId xmlns:a16="http://schemas.microsoft.com/office/drawing/2014/main" id="{E29B2B07-B15E-4FD7-BAEA-B697F2B5A74F}"/>
              </a:ext>
            </a:extLst>
          </p:cNvPr>
          <p:cNvSpPr/>
          <p:nvPr/>
        </p:nvSpPr>
        <p:spPr>
          <a:xfrm rot="9060155">
            <a:off x="7148171" y="3016414"/>
            <a:ext cx="272012" cy="77116"/>
          </a:xfrm>
          <a:prstGeom prst="parallelogram">
            <a:avLst>
              <a:gd name="adj" fmla="val 63025"/>
            </a:avLst>
          </a:prstGeom>
          <a:solidFill>
            <a:srgbClr val="A3C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ưu Đồ: Quyết Định 171">
            <a:extLst>
              <a:ext uri="{FF2B5EF4-FFF2-40B4-BE49-F238E27FC236}">
                <a16:creationId xmlns:a16="http://schemas.microsoft.com/office/drawing/2014/main" id="{F869F85D-CA75-4FDF-8E43-4F1242811CD8}"/>
              </a:ext>
            </a:extLst>
          </p:cNvPr>
          <p:cNvSpPr/>
          <p:nvPr/>
        </p:nvSpPr>
        <p:spPr>
          <a:xfrm>
            <a:off x="7889594" y="3378537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Hình bình hành 172">
            <a:extLst>
              <a:ext uri="{FF2B5EF4-FFF2-40B4-BE49-F238E27FC236}">
                <a16:creationId xmlns:a16="http://schemas.microsoft.com/office/drawing/2014/main" id="{929D6A7D-22B5-4F71-AE4E-7D975B2A9006}"/>
              </a:ext>
            </a:extLst>
          </p:cNvPr>
          <p:cNvSpPr/>
          <p:nvPr/>
        </p:nvSpPr>
        <p:spPr>
          <a:xfrm rot="5586315">
            <a:off x="7890496" y="348401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ình bình hành 173">
            <a:extLst>
              <a:ext uri="{FF2B5EF4-FFF2-40B4-BE49-F238E27FC236}">
                <a16:creationId xmlns:a16="http://schemas.microsoft.com/office/drawing/2014/main" id="{6A353FCD-EBEE-4DCD-84DE-C983FB407B27}"/>
              </a:ext>
            </a:extLst>
          </p:cNvPr>
          <p:cNvSpPr/>
          <p:nvPr/>
        </p:nvSpPr>
        <p:spPr>
          <a:xfrm rot="9060155">
            <a:off x="8034266" y="354903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Lưu Đồ: Quyết Định 174">
            <a:extLst>
              <a:ext uri="{FF2B5EF4-FFF2-40B4-BE49-F238E27FC236}">
                <a16:creationId xmlns:a16="http://schemas.microsoft.com/office/drawing/2014/main" id="{9BC010D4-3DD2-4C98-81D0-2E24D9221B74}"/>
              </a:ext>
            </a:extLst>
          </p:cNvPr>
          <p:cNvSpPr/>
          <p:nvPr/>
        </p:nvSpPr>
        <p:spPr>
          <a:xfrm>
            <a:off x="6188173" y="3383595"/>
            <a:ext cx="378523" cy="223542"/>
          </a:xfrm>
          <a:prstGeom prst="flowChartDecision">
            <a:avLst/>
          </a:prstGeom>
          <a:solidFill>
            <a:srgbClr val="A8D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Hình bình hành 175">
            <a:extLst>
              <a:ext uri="{FF2B5EF4-FFF2-40B4-BE49-F238E27FC236}">
                <a16:creationId xmlns:a16="http://schemas.microsoft.com/office/drawing/2014/main" id="{AC9FCD4E-2DF0-41B5-9339-239EE7DBA0B6}"/>
              </a:ext>
            </a:extLst>
          </p:cNvPr>
          <p:cNvSpPr/>
          <p:nvPr/>
        </p:nvSpPr>
        <p:spPr>
          <a:xfrm rot="5586315">
            <a:off x="6189075" y="3489077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6CA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ình bình hành 176">
            <a:extLst>
              <a:ext uri="{FF2B5EF4-FFF2-40B4-BE49-F238E27FC236}">
                <a16:creationId xmlns:a16="http://schemas.microsoft.com/office/drawing/2014/main" id="{353A781E-3378-4148-BAD4-A6C173F5F0D0}"/>
              </a:ext>
            </a:extLst>
          </p:cNvPr>
          <p:cNvSpPr/>
          <p:nvPr/>
        </p:nvSpPr>
        <p:spPr>
          <a:xfrm rot="9060155">
            <a:off x="6332845" y="3554091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77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Lưu Đồ: Quyết Định 177">
            <a:extLst>
              <a:ext uri="{FF2B5EF4-FFF2-40B4-BE49-F238E27FC236}">
                <a16:creationId xmlns:a16="http://schemas.microsoft.com/office/drawing/2014/main" id="{E5CEDC55-58B3-485F-BB5D-D41CD5A667CD}"/>
              </a:ext>
            </a:extLst>
          </p:cNvPr>
          <p:cNvSpPr/>
          <p:nvPr/>
        </p:nvSpPr>
        <p:spPr>
          <a:xfrm>
            <a:off x="6603431" y="3879797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Hình bình hành 178">
            <a:extLst>
              <a:ext uri="{FF2B5EF4-FFF2-40B4-BE49-F238E27FC236}">
                <a16:creationId xmlns:a16="http://schemas.microsoft.com/office/drawing/2014/main" id="{4BCA4448-23F3-4355-BB3A-149FAD9B29AE}"/>
              </a:ext>
            </a:extLst>
          </p:cNvPr>
          <p:cNvSpPr/>
          <p:nvPr/>
        </p:nvSpPr>
        <p:spPr>
          <a:xfrm rot="5586315">
            <a:off x="6604333" y="3985279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ình bình hành 179">
            <a:extLst>
              <a:ext uri="{FF2B5EF4-FFF2-40B4-BE49-F238E27FC236}">
                <a16:creationId xmlns:a16="http://schemas.microsoft.com/office/drawing/2014/main" id="{82D72232-CA1E-4B82-BC98-BD35BFEE6EF6}"/>
              </a:ext>
            </a:extLst>
          </p:cNvPr>
          <p:cNvSpPr/>
          <p:nvPr/>
        </p:nvSpPr>
        <p:spPr>
          <a:xfrm rot="9060155">
            <a:off x="6748103" y="4050293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Lưu Đồ: Quyết Định 180">
            <a:extLst>
              <a:ext uri="{FF2B5EF4-FFF2-40B4-BE49-F238E27FC236}">
                <a16:creationId xmlns:a16="http://schemas.microsoft.com/office/drawing/2014/main" id="{907F8114-9FC6-425F-B507-281A063E6FC1}"/>
              </a:ext>
            </a:extLst>
          </p:cNvPr>
          <p:cNvSpPr/>
          <p:nvPr/>
        </p:nvSpPr>
        <p:spPr>
          <a:xfrm>
            <a:off x="5795924" y="3901681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Hình bình hành 181">
            <a:extLst>
              <a:ext uri="{FF2B5EF4-FFF2-40B4-BE49-F238E27FC236}">
                <a16:creationId xmlns:a16="http://schemas.microsoft.com/office/drawing/2014/main" id="{25C0A810-83FD-495F-9518-231080FE175A}"/>
              </a:ext>
            </a:extLst>
          </p:cNvPr>
          <p:cNvSpPr/>
          <p:nvPr/>
        </p:nvSpPr>
        <p:spPr>
          <a:xfrm rot="5586315">
            <a:off x="5796826" y="4007163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ình bình hành 182">
            <a:extLst>
              <a:ext uri="{FF2B5EF4-FFF2-40B4-BE49-F238E27FC236}">
                <a16:creationId xmlns:a16="http://schemas.microsoft.com/office/drawing/2014/main" id="{B794645F-EEC7-467F-9237-73D39074F78B}"/>
              </a:ext>
            </a:extLst>
          </p:cNvPr>
          <p:cNvSpPr/>
          <p:nvPr/>
        </p:nvSpPr>
        <p:spPr>
          <a:xfrm rot="9060155">
            <a:off x="5940596" y="4072177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Lưu Đồ: Quyết Định 183">
            <a:extLst>
              <a:ext uri="{FF2B5EF4-FFF2-40B4-BE49-F238E27FC236}">
                <a16:creationId xmlns:a16="http://schemas.microsoft.com/office/drawing/2014/main" id="{72C7DA61-39A2-44E5-9060-FE686F64EF8F}"/>
              </a:ext>
            </a:extLst>
          </p:cNvPr>
          <p:cNvSpPr/>
          <p:nvPr/>
        </p:nvSpPr>
        <p:spPr>
          <a:xfrm>
            <a:off x="8335835" y="3874739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Hình bình hành 184">
            <a:extLst>
              <a:ext uri="{FF2B5EF4-FFF2-40B4-BE49-F238E27FC236}">
                <a16:creationId xmlns:a16="http://schemas.microsoft.com/office/drawing/2014/main" id="{3B5FE981-705C-4F91-8ED1-121C9B4EDE3D}"/>
              </a:ext>
            </a:extLst>
          </p:cNvPr>
          <p:cNvSpPr/>
          <p:nvPr/>
        </p:nvSpPr>
        <p:spPr>
          <a:xfrm rot="5586315">
            <a:off x="8336737" y="3980221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ình bình hành 185">
            <a:extLst>
              <a:ext uri="{FF2B5EF4-FFF2-40B4-BE49-F238E27FC236}">
                <a16:creationId xmlns:a16="http://schemas.microsoft.com/office/drawing/2014/main" id="{482BA667-24E9-43C7-8D83-6479E0D46379}"/>
              </a:ext>
            </a:extLst>
          </p:cNvPr>
          <p:cNvSpPr/>
          <p:nvPr/>
        </p:nvSpPr>
        <p:spPr>
          <a:xfrm rot="9060155">
            <a:off x="8480507" y="4045235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Lưu Đồ: Quyết Định 186">
            <a:extLst>
              <a:ext uri="{FF2B5EF4-FFF2-40B4-BE49-F238E27FC236}">
                <a16:creationId xmlns:a16="http://schemas.microsoft.com/office/drawing/2014/main" id="{E2F1D94C-E5E9-48A7-BED1-27F1701D60A0}"/>
              </a:ext>
            </a:extLst>
          </p:cNvPr>
          <p:cNvSpPr/>
          <p:nvPr/>
        </p:nvSpPr>
        <p:spPr>
          <a:xfrm>
            <a:off x="7528328" y="3896623"/>
            <a:ext cx="378523" cy="223542"/>
          </a:xfrm>
          <a:prstGeom prst="flowChartDecision">
            <a:avLst/>
          </a:prstGeom>
          <a:solidFill>
            <a:srgbClr val="589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Hình bình hành 187">
            <a:extLst>
              <a:ext uri="{FF2B5EF4-FFF2-40B4-BE49-F238E27FC236}">
                <a16:creationId xmlns:a16="http://schemas.microsoft.com/office/drawing/2014/main" id="{873333FE-15B5-4E93-BBDE-E05C3B963EAC}"/>
              </a:ext>
            </a:extLst>
          </p:cNvPr>
          <p:cNvSpPr/>
          <p:nvPr/>
        </p:nvSpPr>
        <p:spPr>
          <a:xfrm rot="5586315">
            <a:off x="7529230" y="4002105"/>
            <a:ext cx="188266" cy="196326"/>
          </a:xfrm>
          <a:prstGeom prst="parallelogram">
            <a:avLst>
              <a:gd name="adj" fmla="val 57028"/>
            </a:avLst>
          </a:prstGeom>
          <a:solidFill>
            <a:srgbClr val="29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ình bình hành 188">
            <a:extLst>
              <a:ext uri="{FF2B5EF4-FFF2-40B4-BE49-F238E27FC236}">
                <a16:creationId xmlns:a16="http://schemas.microsoft.com/office/drawing/2014/main" id="{E9C00C53-277E-40DE-A780-52D08807E8E5}"/>
              </a:ext>
            </a:extLst>
          </p:cNvPr>
          <p:cNvSpPr/>
          <p:nvPr/>
        </p:nvSpPr>
        <p:spPr>
          <a:xfrm rot="9060155">
            <a:off x="7673000" y="4067119"/>
            <a:ext cx="271861" cy="76415"/>
          </a:xfrm>
          <a:prstGeom prst="parallelogram">
            <a:avLst>
              <a:gd name="adj" fmla="val 63025"/>
            </a:avLst>
          </a:prstGeom>
          <a:solidFill>
            <a:srgbClr val="3E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Đường nối Thẳng 189">
            <a:extLst>
              <a:ext uri="{FF2B5EF4-FFF2-40B4-BE49-F238E27FC236}">
                <a16:creationId xmlns:a16="http://schemas.microsoft.com/office/drawing/2014/main" id="{4ABBEB4A-77D3-420E-9893-45D3A3CCE627}"/>
              </a:ext>
            </a:extLst>
          </p:cNvPr>
          <p:cNvCxnSpPr>
            <a:endCxn id="181" idx="0"/>
          </p:cNvCxnSpPr>
          <p:nvPr/>
        </p:nvCxnSpPr>
        <p:spPr>
          <a:xfrm>
            <a:off x="5985185" y="3544082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Đường nối Thẳng 190">
            <a:extLst>
              <a:ext uri="{FF2B5EF4-FFF2-40B4-BE49-F238E27FC236}">
                <a16:creationId xmlns:a16="http://schemas.microsoft.com/office/drawing/2014/main" id="{8E955CB3-14C0-4BC9-9589-6122EE0AB8A7}"/>
              </a:ext>
            </a:extLst>
          </p:cNvPr>
          <p:cNvCxnSpPr/>
          <p:nvPr/>
        </p:nvCxnSpPr>
        <p:spPr>
          <a:xfrm>
            <a:off x="6784502" y="3533141"/>
            <a:ext cx="1" cy="357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Đường nối Thẳng 191">
            <a:extLst>
              <a:ext uri="{FF2B5EF4-FFF2-40B4-BE49-F238E27FC236}">
                <a16:creationId xmlns:a16="http://schemas.microsoft.com/office/drawing/2014/main" id="{2EA39FD2-35CA-4A41-AE7C-125923E942CB}"/>
              </a:ext>
            </a:extLst>
          </p:cNvPr>
          <p:cNvCxnSpPr>
            <a:cxnSpLocks/>
          </p:cNvCxnSpPr>
          <p:nvPr/>
        </p:nvCxnSpPr>
        <p:spPr>
          <a:xfrm>
            <a:off x="7719970" y="3544082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Đường nối Thẳng 192">
            <a:extLst>
              <a:ext uri="{FF2B5EF4-FFF2-40B4-BE49-F238E27FC236}">
                <a16:creationId xmlns:a16="http://schemas.microsoft.com/office/drawing/2014/main" id="{670ADDD8-44D3-4A58-AA33-669811114F19}"/>
              </a:ext>
            </a:extLst>
          </p:cNvPr>
          <p:cNvCxnSpPr>
            <a:cxnSpLocks/>
          </p:cNvCxnSpPr>
          <p:nvPr/>
        </p:nvCxnSpPr>
        <p:spPr>
          <a:xfrm>
            <a:off x="8525096" y="3535669"/>
            <a:ext cx="1" cy="352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Đường nối Thẳng 193">
            <a:extLst>
              <a:ext uri="{FF2B5EF4-FFF2-40B4-BE49-F238E27FC236}">
                <a16:creationId xmlns:a16="http://schemas.microsoft.com/office/drawing/2014/main" id="{DE73AB42-E549-4BFF-A3E8-C284C3C9887F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6377101" y="2994450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Đường nối Thẳng 194">
            <a:extLst>
              <a:ext uri="{FF2B5EF4-FFF2-40B4-BE49-F238E27FC236}">
                <a16:creationId xmlns:a16="http://schemas.microsoft.com/office/drawing/2014/main" id="{817D042E-5EAA-437F-B7FE-F38D80443C30}"/>
              </a:ext>
            </a:extLst>
          </p:cNvPr>
          <p:cNvCxnSpPr>
            <a:cxnSpLocks/>
          </p:cNvCxnSpPr>
          <p:nvPr/>
        </p:nvCxnSpPr>
        <p:spPr>
          <a:xfrm>
            <a:off x="8076662" y="3007826"/>
            <a:ext cx="334" cy="38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18362BC-C31A-4D31-AADE-AACEBF9A8666}"/>
              </a:ext>
            </a:extLst>
          </p:cNvPr>
          <p:cNvSpPr/>
          <p:nvPr/>
        </p:nvSpPr>
        <p:spPr>
          <a:xfrm>
            <a:off x="233311" y="558800"/>
            <a:ext cx="303314" cy="614426"/>
          </a:xfrm>
          <a:prstGeom prst="rect">
            <a:avLst/>
          </a:prstGeom>
          <a:solidFill>
            <a:srgbClr val="22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oogle Shape;8088;p101">
            <a:extLst>
              <a:ext uri="{FF2B5EF4-FFF2-40B4-BE49-F238E27FC236}">
                <a16:creationId xmlns:a16="http://schemas.microsoft.com/office/drawing/2014/main" id="{B87A3C37-2DDD-48C4-AA78-764D7952654D}"/>
              </a:ext>
            </a:extLst>
          </p:cNvPr>
          <p:cNvGrpSpPr/>
          <p:nvPr/>
        </p:nvGrpSpPr>
        <p:grpSpPr>
          <a:xfrm>
            <a:off x="518918" y="1915318"/>
            <a:ext cx="378523" cy="357599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201" name="Google Shape;8089;p101">
              <a:extLst>
                <a:ext uri="{FF2B5EF4-FFF2-40B4-BE49-F238E27FC236}">
                  <a16:creationId xmlns:a16="http://schemas.microsoft.com/office/drawing/2014/main" id="{A6E63C48-6465-4EBE-8361-D5B69A1E6137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090;p101">
              <a:extLst>
                <a:ext uri="{FF2B5EF4-FFF2-40B4-BE49-F238E27FC236}">
                  <a16:creationId xmlns:a16="http://schemas.microsoft.com/office/drawing/2014/main" id="{ADAD6659-810D-4C39-ACD0-CBC997CB9950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091;p101">
              <a:extLst>
                <a:ext uri="{FF2B5EF4-FFF2-40B4-BE49-F238E27FC236}">
                  <a16:creationId xmlns:a16="http://schemas.microsoft.com/office/drawing/2014/main" id="{6BC14621-DD94-4107-80C0-AC1324A2F6C1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8088;p101">
            <a:extLst>
              <a:ext uri="{FF2B5EF4-FFF2-40B4-BE49-F238E27FC236}">
                <a16:creationId xmlns:a16="http://schemas.microsoft.com/office/drawing/2014/main" id="{234E2851-5E44-4994-A0D8-6F83AAF4937B}"/>
              </a:ext>
            </a:extLst>
          </p:cNvPr>
          <p:cNvGrpSpPr/>
          <p:nvPr/>
        </p:nvGrpSpPr>
        <p:grpSpPr>
          <a:xfrm>
            <a:off x="1010690" y="1918461"/>
            <a:ext cx="378523" cy="357599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205" name="Google Shape;8089;p101">
              <a:extLst>
                <a:ext uri="{FF2B5EF4-FFF2-40B4-BE49-F238E27FC236}">
                  <a16:creationId xmlns:a16="http://schemas.microsoft.com/office/drawing/2014/main" id="{90AEF006-E6F1-4D9B-B45C-47A9EEC771AF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090;p101">
              <a:extLst>
                <a:ext uri="{FF2B5EF4-FFF2-40B4-BE49-F238E27FC236}">
                  <a16:creationId xmlns:a16="http://schemas.microsoft.com/office/drawing/2014/main" id="{33C0D5EE-700A-48C7-B898-C1D4BF81B281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091;p101">
              <a:extLst>
                <a:ext uri="{FF2B5EF4-FFF2-40B4-BE49-F238E27FC236}">
                  <a16:creationId xmlns:a16="http://schemas.microsoft.com/office/drawing/2014/main" id="{0427EE70-807E-4698-8F76-F26130E9C784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8088;p101">
            <a:extLst>
              <a:ext uri="{FF2B5EF4-FFF2-40B4-BE49-F238E27FC236}">
                <a16:creationId xmlns:a16="http://schemas.microsoft.com/office/drawing/2014/main" id="{AD6CA8AB-159D-4E25-91A6-5FE08A39307D}"/>
              </a:ext>
            </a:extLst>
          </p:cNvPr>
          <p:cNvGrpSpPr/>
          <p:nvPr/>
        </p:nvGrpSpPr>
        <p:grpSpPr>
          <a:xfrm>
            <a:off x="1584440" y="1920864"/>
            <a:ext cx="378523" cy="357599"/>
            <a:chOff x="-20946600" y="3317850"/>
            <a:chExt cx="304825" cy="304050"/>
          </a:xfrm>
          <a:solidFill>
            <a:srgbClr val="D0F09F"/>
          </a:solidFill>
        </p:grpSpPr>
        <p:sp>
          <p:nvSpPr>
            <p:cNvPr id="209" name="Google Shape;8089;p101">
              <a:extLst>
                <a:ext uri="{FF2B5EF4-FFF2-40B4-BE49-F238E27FC236}">
                  <a16:creationId xmlns:a16="http://schemas.microsoft.com/office/drawing/2014/main" id="{4B0F7BA2-DDDD-4AD5-9289-C801B1CEC1B5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090;p101">
              <a:extLst>
                <a:ext uri="{FF2B5EF4-FFF2-40B4-BE49-F238E27FC236}">
                  <a16:creationId xmlns:a16="http://schemas.microsoft.com/office/drawing/2014/main" id="{4DB2C39A-6BB7-42FD-A1B3-1D59A95F2C39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091;p101">
              <a:extLst>
                <a:ext uri="{FF2B5EF4-FFF2-40B4-BE49-F238E27FC236}">
                  <a16:creationId xmlns:a16="http://schemas.microsoft.com/office/drawing/2014/main" id="{963B5712-48AB-457A-9352-AF789E442440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728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mart City Compan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FFFFFF"/>
      </a:accent5>
      <a:accent6>
        <a:srgbClr val="22262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742</Words>
  <Application>Microsoft Office PowerPoint</Application>
  <PresentationFormat>Trình chiếu Trên màn hình (16:9)</PresentationFormat>
  <Paragraphs>346</Paragraphs>
  <Slides>29</Slides>
  <Notes>29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4" baseType="lpstr">
      <vt:lpstr>Arial</vt:lpstr>
      <vt:lpstr>Unica One</vt:lpstr>
      <vt:lpstr>Cambria Math</vt:lpstr>
      <vt:lpstr>Lato Light</vt:lpstr>
      <vt:lpstr>Smart City Company Meeting by Slidesgo</vt:lpstr>
      <vt:lpstr>BOSTON HOUSING PRICES</vt:lpstr>
      <vt:lpstr>CONTENTS</vt:lpstr>
      <vt:lpstr>PROBLEM STATEMENT</vt:lpstr>
      <vt:lpstr>Bản trình bày PowerPoint</vt:lpstr>
      <vt:lpstr>PROJECT PROCESS</vt:lpstr>
      <vt:lpstr>EVALUATION METRIC</vt:lpstr>
      <vt:lpstr>TREE-BASED ALGORITHMS</vt:lpstr>
      <vt:lpstr>TREE-BASED ALGORITHMS</vt:lpstr>
      <vt:lpstr>TREE-BASED ALGORITHMS</vt:lpstr>
      <vt:lpstr>TREE-BASED ALGORITHMS</vt:lpstr>
      <vt:lpstr>TREE-BASED ALGORITHMS</vt:lpstr>
      <vt:lpstr>TREE-BASED ALGORITHMS</vt:lpstr>
      <vt:lpstr>TREE-BASED ALGORITHMS</vt:lpstr>
      <vt:lpstr>TREE-BASED ALGORITHMS</vt:lpstr>
      <vt:lpstr>TREE-BASED ALGORITHMS</vt:lpstr>
      <vt:lpstr>TREE-BASED ALGORITHMS</vt:lpstr>
      <vt:lpstr>TRAINING</vt:lpstr>
      <vt:lpstr>TRAINING</vt:lpstr>
      <vt:lpstr>TRAINING</vt:lpstr>
      <vt:lpstr>TRAINING</vt:lpstr>
      <vt:lpstr>2ND ROUND</vt:lpstr>
      <vt:lpstr>Bản trình bày PowerPoint</vt:lpstr>
      <vt:lpstr>Bản trình bày PowerPoint</vt:lpstr>
      <vt:lpstr>Bản trình bày PowerPoint</vt:lpstr>
      <vt:lpstr>APPROACH 2</vt:lpstr>
      <vt:lpstr>APPROACH 2</vt:lpstr>
      <vt:lpstr>APPROACH 2</vt:lpstr>
      <vt:lpstr>APPROACH 2</vt:lpstr>
      <vt:lpstr> THANKS FOR YOUR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PRICES</dc:title>
  <dc:creator>ThienTrang</dc:creator>
  <cp:lastModifiedBy>NGUYEN VU THIEN TRANG 20194459</cp:lastModifiedBy>
  <cp:revision>74</cp:revision>
  <dcterms:modified xsi:type="dcterms:W3CDTF">2021-06-02T18:40:43Z</dcterms:modified>
</cp:coreProperties>
</file>