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7" r:id="rId5"/>
    <p:sldId id="263" r:id="rId6"/>
    <p:sldId id="258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82" r:id="rId16"/>
    <p:sldId id="283" r:id="rId17"/>
    <p:sldId id="284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6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5" d="100"/>
          <a:sy n="65" d="100"/>
        </p:scale>
        <p:origin x="8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26" Type="http://schemas.openxmlformats.org/officeDocument/2006/relationships/slide" Target="slides/slide22.xml" /><Relationship Id="rId3" Type="http://schemas.openxmlformats.org/officeDocument/2006/relationships/customXml" Target="../customXml/item3.xml" /><Relationship Id="rId21" Type="http://schemas.openxmlformats.org/officeDocument/2006/relationships/slide" Target="slides/slide17.xml" /><Relationship Id="rId34" Type="http://schemas.openxmlformats.org/officeDocument/2006/relationships/tableStyles" Target="tableStyles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openxmlformats.org/officeDocument/2006/relationships/slide" Target="slides/slide21.xml" /><Relationship Id="rId33" Type="http://schemas.openxmlformats.org/officeDocument/2006/relationships/theme" Target="theme/theme1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slide" Target="slides/slide16.xml" /><Relationship Id="rId29" Type="http://schemas.openxmlformats.org/officeDocument/2006/relationships/notesMaster" Target="notesMasters/notesMaster1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openxmlformats.org/officeDocument/2006/relationships/slide" Target="slides/slide20.xml" /><Relationship Id="rId32" Type="http://schemas.openxmlformats.org/officeDocument/2006/relationships/viewProps" Target="viewProps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slide" Target="slides/slide19.xml" /><Relationship Id="rId28" Type="http://schemas.openxmlformats.org/officeDocument/2006/relationships/slide" Target="slides/slide24.xml" /><Relationship Id="rId10" Type="http://schemas.openxmlformats.org/officeDocument/2006/relationships/slide" Target="slides/slide6.xml" /><Relationship Id="rId19" Type="http://schemas.openxmlformats.org/officeDocument/2006/relationships/slide" Target="slides/slide15.xml" /><Relationship Id="rId31" Type="http://schemas.openxmlformats.org/officeDocument/2006/relationships/presProps" Target="presProp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slide" Target="slides/slide18.xml" /><Relationship Id="rId27" Type="http://schemas.openxmlformats.org/officeDocument/2006/relationships/slide" Target="slides/slide23.xml" /><Relationship Id="rId30" Type="http://schemas.openxmlformats.org/officeDocument/2006/relationships/handoutMaster" Target="handoutMasters/handoutMaster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6152509-8D0C-4712-AA81-AF54972C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58E92B09-5AF4-4E86-A8BE-E866F0E2C017}" type="datetime1">
              <a:rPr lang="en-US" smtClean="0"/>
              <a:t>8/24/2022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9A90DE7-FAAB-4B91-AC83-B18850F1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FD5971E-BD21-416C-BC2E-97EE0E09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7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DEAFB3E9-4F5E-435C-B51A-CC5766A852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1:……………………………………..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C57778-6639-411E-9B4C-12D035AECE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132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4B5929F-A28F-4256-A6B2-5D095331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3ACFEBC-8634-4116-B617-2BE5C2034C2C}" type="datetime1">
              <a:rPr lang="en-US" smtClean="0"/>
              <a:pPr/>
              <a:t>8/24/2022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C2F339A-915E-4496-B889-28FBBAAD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28A2E5F-7F4D-4F39-A494-67088E80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FC0C4515-8106-49DA-9C06-E98AF81524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2:……………………………………..</a:t>
            </a:r>
          </a:p>
        </p:txBody>
      </p:sp>
      <p:sp>
        <p:nvSpPr>
          <p:cNvPr id="12" name="Chart Placeholder 9">
            <a:extLst>
              <a:ext uri="{FF2B5EF4-FFF2-40B4-BE49-F238E27FC236}">
                <a16:creationId xmlns:a16="http://schemas.microsoft.com/office/drawing/2014/main" id="{F49327FB-190B-40C4-9FC9-66F9F7D12317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733EBCBB-E1FE-415C-8ED9-6D1F367484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38875" y="1414463"/>
            <a:ext cx="5445125" cy="4656137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88766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>
            <a:extLst>
              <a:ext uri="{FF2B5EF4-FFF2-40B4-BE49-F238E27FC236}">
                <a16:creationId xmlns:a16="http://schemas.microsoft.com/office/drawing/2014/main" id="{3E6AE9CF-41FF-46D0-BF7A-815E477789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3:……………………………………..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5E41C6-3987-4F5C-A750-35F5C730A5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539" y="1032510"/>
            <a:ext cx="11515725" cy="493871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C99BA7CA-DC84-4A35-BD8A-C14D582181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8CDB0C24-DFE0-41C5-B02D-FC32F5C22F7C}" type="datetime1">
              <a:rPr lang="en-US" smtClean="0"/>
              <a:t>8/24/2022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1DCC345-F4E6-42D6-9173-88011D0E2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82AFB1-CD7C-4710-A82A-F9FEE6DA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2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F1F29B1-F2F8-4527-A0B9-5A566F0DB5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EEBFCEF3-2DDE-476B-8A96-303EC557333C}" type="datetime1">
              <a:rPr lang="en-US" smtClean="0"/>
              <a:pPr/>
              <a:t>8/24/2022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1F89192-9608-4DA0-9D58-CE5D74F01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1300396-45C9-472A-AA37-70408F1C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5B855E6-8413-49D5-929E-33A3B362751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8372" y="1248325"/>
            <a:ext cx="7391400" cy="52054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AB6BBE52-BFE6-4B4F-95C1-25C2EB84A6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8372" y="404265"/>
            <a:ext cx="7391400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411343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8A78F82-82C6-4F07-B7D8-4A1219A1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9A9EFEF-A194-4819-82D7-1112425D0E86}" type="datetime1">
              <a:rPr lang="en-US" smtClean="0"/>
              <a:pPr/>
              <a:t>8/24/2022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2041C72-5CA2-4523-9F1E-50662A32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AD6B24F-6759-4931-A1C4-77BA8AF7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1CD850F7-B0EC-49AD-960D-051EAF5F36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5:……………………………………..</a:t>
            </a:r>
          </a:p>
        </p:txBody>
      </p:sp>
      <p:sp>
        <p:nvSpPr>
          <p:cNvPr id="11" name="Chart Placeholder 14">
            <a:extLst>
              <a:ext uri="{FF2B5EF4-FFF2-40B4-BE49-F238E27FC236}">
                <a16:creationId xmlns:a16="http://schemas.microsoft.com/office/drawing/2014/main" id="{4A80550F-98CB-400B-9D36-210A7AED20E8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38736" y="1406525"/>
            <a:ext cx="5757264" cy="4670425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2" name="Table Placeholder 16">
            <a:extLst>
              <a:ext uri="{FF2B5EF4-FFF2-40B4-BE49-F238E27FC236}">
                <a16:creationId xmlns:a16="http://schemas.microsoft.com/office/drawing/2014/main" id="{15345DA2-1E92-473D-9483-A24F87614F3D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210300" y="1392239"/>
            <a:ext cx="5592763" cy="46847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242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21A061D-9F38-49ED-BAF8-8055D9FB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82F65D4C-DEE4-4C7B-91C4-D6D57A523E98}" type="datetime1">
              <a:rPr lang="en-US" smtClean="0"/>
              <a:pPr/>
              <a:t>8/24/2022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90FAA6E-46AD-4366-8E80-2F5BEB7D5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A5604C7-0828-446E-97CC-8D6162E6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8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03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4">
            <a:extLst>
              <a:ext uri="{FF2B5EF4-FFF2-40B4-BE49-F238E27FC236}">
                <a16:creationId xmlns:a16="http://schemas.microsoft.com/office/drawing/2014/main" id="{4C167836-5AFF-4757-AB55-39FD3BBF9D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8898" y="2461846"/>
            <a:ext cx="4614203" cy="1934307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152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image" Target="../media/image1.png" /><Relationship Id="rId5" Type="http://schemas.openxmlformats.org/officeDocument/2006/relationships/slideLayout" Target="../slideLayouts/slideLayout5.xml" /><Relationship Id="rId10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9543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4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22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 /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 /><Relationship Id="rId1" Type="http://schemas.openxmlformats.org/officeDocument/2006/relationships/slideLayout" Target="../slideLayouts/slideLayout4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 /><Relationship Id="rId1" Type="http://schemas.openxmlformats.org/officeDocument/2006/relationships/slideLayout" Target="../slideLayouts/slideLayout4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 /><Relationship Id="rId1" Type="http://schemas.openxmlformats.org/officeDocument/2006/relationships/slideLayout" Target="../slideLayouts/slideLayout4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 /><Relationship Id="rId1" Type="http://schemas.openxmlformats.org/officeDocument/2006/relationships/slideLayout" Target="../slideLayouts/slideLayout4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 /><Relationship Id="rId1" Type="http://schemas.openxmlformats.org/officeDocument/2006/relationships/slideLayout" Target="../slideLayouts/slideLayout4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 /><Relationship Id="rId1" Type="http://schemas.openxmlformats.org/officeDocument/2006/relationships/slideLayout" Target="../slideLayouts/slideLayout4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 /><Relationship Id="rId2" Type="http://schemas.openxmlformats.org/officeDocument/2006/relationships/image" Target="../media/image35.png" /><Relationship Id="rId1" Type="http://schemas.openxmlformats.org/officeDocument/2006/relationships/slideLayout" Target="../slideLayouts/slideLayout4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 /><Relationship Id="rId1" Type="http://schemas.openxmlformats.org/officeDocument/2006/relationships/slideLayout" Target="../slideLayouts/slideLayout4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14.jp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16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image" Target="../media/image18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image" Target="../media/image2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737FC17F-78B9-4DA3-B1E3-B6651CB17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4" y="284376"/>
            <a:ext cx="3174367" cy="1153516"/>
          </a:xfrm>
          <a:prstGeom prst="rect">
            <a:avLst/>
          </a:prstGeom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5702E00C-3125-4CD1-A5F8-64723BF48E3E}"/>
              </a:ext>
            </a:extLst>
          </p:cNvPr>
          <p:cNvSpPr txBox="1">
            <a:spLocks/>
          </p:cNvSpPr>
          <p:nvPr/>
        </p:nvSpPr>
        <p:spPr>
          <a:xfrm>
            <a:off x="165407" y="1552853"/>
            <a:ext cx="10763147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ctr"/>
            <a:r>
              <a:rPr lang="vi-VN" sz="3600">
                <a:latin typeface="+mn-lt"/>
              </a:rPr>
              <a:t>Thiết kế bộ xử lý RISC-V Pipeline bằng ngôn ngữ Verilog và mô phỏng chạy chương trình bằng thuật toán sắp xếp nổi bọt</a:t>
            </a:r>
            <a:endParaRPr lang="en-US" sz="3600" dirty="0">
              <a:latin typeface="+mn-lt"/>
            </a:endParaRPr>
          </a:p>
        </p:txBody>
      </p:sp>
      <p:graphicFrame>
        <p:nvGraphicFramePr>
          <p:cNvPr id="5" name="Bảng 4">
            <a:extLst>
              <a:ext uri="{FF2B5EF4-FFF2-40B4-BE49-F238E27FC236}">
                <a16:creationId xmlns:a16="http://schemas.microsoft.com/office/drawing/2014/main" id="{73961461-DBD8-B5DC-F677-106C924FA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083486"/>
              </p:ext>
            </p:extLst>
          </p:nvPr>
        </p:nvGraphicFramePr>
        <p:xfrm>
          <a:off x="540289" y="3365398"/>
          <a:ext cx="6878150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68423">
                  <a:extLst>
                    <a:ext uri="{9D8B030D-6E8A-4147-A177-3AD203B41FA5}">
                      <a16:colId xmlns:a16="http://schemas.microsoft.com/office/drawing/2014/main" val="1993786949"/>
                    </a:ext>
                  </a:extLst>
                </a:gridCol>
                <a:gridCol w="3409727">
                  <a:extLst>
                    <a:ext uri="{9D8B030D-6E8A-4147-A177-3AD203B41FA5}">
                      <a16:colId xmlns:a16="http://schemas.microsoft.com/office/drawing/2014/main" val="3293132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sz="2000" b="1">
                          <a:solidFill>
                            <a:srgbClr val="C00000"/>
                          </a:solidFill>
                        </a:rPr>
                        <a:t>Giảng viên hướng dẫn:</a:t>
                      </a:r>
                      <a:endParaRPr lang="en-US" sz="2000" b="1">
                        <a:solidFill>
                          <a:srgbClr val="C00000"/>
                        </a:solidFill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000" b="1">
                          <a:solidFill>
                            <a:srgbClr val="C00000"/>
                          </a:solidFill>
                        </a:rPr>
                        <a:t>PGS.TS Nguyễn Đức Minh</a:t>
                      </a:r>
                      <a:endParaRPr lang="en-US" sz="2000" b="1">
                        <a:solidFill>
                          <a:srgbClr val="C00000"/>
                        </a:solidFill>
                        <a:latin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7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2000" b="1">
                          <a:solidFill>
                            <a:srgbClr val="C00000"/>
                          </a:solidFill>
                        </a:rPr>
                        <a:t>Nhóm sinh viên thực hiện:</a:t>
                      </a:r>
                      <a:endParaRPr lang="en-US" sz="2000" b="1">
                        <a:solidFill>
                          <a:srgbClr val="C00000"/>
                        </a:solidFill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000" b="1">
                          <a:solidFill>
                            <a:srgbClr val="C00000"/>
                          </a:solidFill>
                        </a:rPr>
                        <a:t>Nhóm 10</a:t>
                      </a:r>
                      <a:endParaRPr lang="en-US" sz="2000" b="1">
                        <a:solidFill>
                          <a:srgbClr val="C00000"/>
                        </a:solidFill>
                        <a:latin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51394"/>
                  </a:ext>
                </a:extLst>
              </a:tr>
            </a:tbl>
          </a:graphicData>
        </a:graphic>
      </p:graphicFrame>
      <p:graphicFrame>
        <p:nvGraphicFramePr>
          <p:cNvPr id="6" name="Bảng 5">
            <a:extLst>
              <a:ext uri="{FF2B5EF4-FFF2-40B4-BE49-F238E27FC236}">
                <a16:creationId xmlns:a16="http://schemas.microsoft.com/office/drawing/2014/main" id="{7AAFA279-70BA-3A24-D1B5-E45AA0904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742941"/>
              </p:ext>
            </p:extLst>
          </p:nvPr>
        </p:nvGraphicFramePr>
        <p:xfrm>
          <a:off x="1194618" y="4293054"/>
          <a:ext cx="5206181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0267">
                  <a:extLst>
                    <a:ext uri="{9D8B030D-6E8A-4147-A177-3AD203B41FA5}">
                      <a16:colId xmlns:a16="http://schemas.microsoft.com/office/drawing/2014/main" val="391414582"/>
                    </a:ext>
                  </a:extLst>
                </a:gridCol>
                <a:gridCol w="2425914">
                  <a:extLst>
                    <a:ext uri="{9D8B030D-6E8A-4147-A177-3AD203B41FA5}">
                      <a16:colId xmlns:a16="http://schemas.microsoft.com/office/drawing/2014/main" val="2000982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sz="2000" b="0">
                          <a:solidFill>
                            <a:srgbClr val="C00000"/>
                          </a:solidFill>
                        </a:rPr>
                        <a:t>Phạm Quang Anh</a:t>
                      </a:r>
                      <a:endParaRPr lang="en-US" sz="2000" b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000" b="0">
                          <a:solidFill>
                            <a:srgbClr val="C00000"/>
                          </a:solidFill>
                        </a:rPr>
                        <a:t>20182359</a:t>
                      </a:r>
                      <a:endParaRPr lang="en-US" sz="2000" b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211601"/>
                  </a:ext>
                </a:extLst>
              </a:tr>
              <a:tr h="394932">
                <a:tc>
                  <a:txBody>
                    <a:bodyPr/>
                    <a:lstStyle/>
                    <a:p>
                      <a:r>
                        <a:rPr lang="vi-VN" sz="2000" b="0">
                          <a:solidFill>
                            <a:srgbClr val="C00000"/>
                          </a:solidFill>
                        </a:rPr>
                        <a:t>Trần Hồng Nhung</a:t>
                      </a:r>
                      <a:endParaRPr lang="en-US" sz="2000" b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000" b="0">
                          <a:solidFill>
                            <a:srgbClr val="C00000"/>
                          </a:solidFill>
                        </a:rPr>
                        <a:t>20182713</a:t>
                      </a:r>
                      <a:endParaRPr lang="en-US" sz="2000" b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112526"/>
                  </a:ext>
                </a:extLst>
              </a:tr>
              <a:tr h="289704">
                <a:tc>
                  <a:txBody>
                    <a:bodyPr/>
                    <a:lstStyle/>
                    <a:p>
                      <a:r>
                        <a:rPr lang="vi-VN" sz="2000" b="0">
                          <a:solidFill>
                            <a:srgbClr val="C00000"/>
                          </a:solidFill>
                        </a:rPr>
                        <a:t>Nguyễn Đức Quang</a:t>
                      </a:r>
                      <a:endParaRPr lang="en-US" sz="2000" b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000" b="0">
                          <a:solidFill>
                            <a:srgbClr val="C00000"/>
                          </a:solidFill>
                        </a:rPr>
                        <a:t>20182736</a:t>
                      </a:r>
                      <a:endParaRPr lang="en-US" sz="2000" b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94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29B2ABC-0947-8FA8-05BE-CAF8D599F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Hazard detection</a:t>
            </a:r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56C2F2F-B200-C238-33A0-A39C8082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B9496CB5-CAFA-B6D5-FCC8-4BF63737F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899" y="929474"/>
            <a:ext cx="5926444" cy="1857771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6A74B703-F844-B8B8-E0F7-AC9197FAF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62556"/>
            <a:ext cx="12192000" cy="335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01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79FB585-493D-2732-5AD8-D901DAB92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Forwarding unit</a:t>
            </a:r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187FBD7-9A5A-D998-1C94-89C796F77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A27619AD-E84A-9ED7-A110-E01AED2F1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154" y="1482543"/>
            <a:ext cx="6745692" cy="407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16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57BC904-05F8-05B8-9164-FCCE3C671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Forwarding unit</a:t>
            </a:r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72FBC0E-BEC0-86EB-2395-42311E3C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19B9E5DF-3052-60A7-19D2-5B075811C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6897"/>
            <a:ext cx="12192000" cy="382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34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14BB7C0-41B6-60BE-B45F-A49B813C8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+mn-lt"/>
              </a:rPr>
              <a:t>Kịch bản kiểm thử</a:t>
            </a:r>
            <a:endParaRPr lang="en-US">
              <a:latin typeface="+mn-lt"/>
            </a:endParaRP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FF87B22-A3CE-E93A-B769-9165E1FB1F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2200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Kiểm tra các trường hợp instruction không có hazard </a:t>
            </a:r>
            <a:r>
              <a:rPr lang="vi-VN" sz="2200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đối với các loại lệnh I, R, S, J, B.</a:t>
            </a:r>
            <a:endParaRPr lang="en-US" sz="2200" kern="1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200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Kiểm tra các trường hợp instruction có data hazard</a:t>
            </a:r>
            <a:r>
              <a:rPr lang="vi-VN" sz="2200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(EX hazard, MEM hazard), trong đó có 1 số trường hợp đặc biệt cần chú ý như từ lệnh load sang branch hoặc từ jal sang branch.</a:t>
            </a:r>
            <a:endParaRPr lang="en-US" sz="2200" kern="1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200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Kiểm tra các trường hợp instruction có control hazard.</a:t>
            </a:r>
          </a:p>
          <a:p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0FD5F32-9971-1096-B9C2-E0C8593D8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78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E13644F-41C8-0E54-6CDC-3A6CE031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Code Assembly</a:t>
            </a:r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B4FC659-35AF-DC6D-0A7E-877503B96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40017506-EF54-4A6A-1456-8C211B507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67" y="1453806"/>
            <a:ext cx="3147732" cy="4176503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4BCA999C-2974-17D4-FC9A-867B378AB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569" y="1648677"/>
            <a:ext cx="3266377" cy="356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507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DEB13BD-7F3E-B0A3-2227-7B1E1971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Khối IF</a:t>
            </a:r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A40BC3B-E04D-AC4F-96DD-6646AE54D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CB558FFD-219E-7725-D3AD-8BAC6E237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33" y="2305060"/>
            <a:ext cx="11411134" cy="19719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1100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9E4371-B22D-9224-E564-A9E9124EA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Khối ID</a:t>
            </a:r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33AF38D-1208-24B1-7494-6C9A3C3A3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3FC16B11-2673-4C45-6618-CDF6FA70D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24" y="1822555"/>
            <a:ext cx="11487640" cy="35606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4398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68DDE9-B7EC-4FB4-7AB2-D2151D957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Khối EX</a:t>
            </a:r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FC01755-7ABE-87F3-808A-F9348709D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F138CA47-E2F4-2F4C-1D86-3050A3E8E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29" y="2046481"/>
            <a:ext cx="11289741" cy="30339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8614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91FA8E0-C74E-C0A0-CB67-7C3B5D5B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Khối MEM</a:t>
            </a:r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3DD84DE-7178-FE7B-B6E4-35A5BD6C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8DBE8CD3-CD91-AC16-9CE3-F607D5FAE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58" y="2518707"/>
            <a:ext cx="11034283" cy="12273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370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9D3B5F8-0F2C-BE81-C651-94CE0A370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Khối WB</a:t>
            </a:r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DB15A27-827B-4E7A-9D75-AE54D035E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9218A7F8-DB85-DE24-733B-94A281BEB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42" y="2247404"/>
            <a:ext cx="11324115" cy="12733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669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08E1B1-D9CD-415A-BCE5-B57F39B2F31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b="1">
                <a:latin typeface="+mn-lt"/>
              </a:rPr>
              <a:t>1. Kiến trúc tổng thể</a:t>
            </a:r>
            <a:endParaRPr lang="en-US" b="1"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6941D0-D074-43AE-8875-C4BDC98AD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+mn-lt"/>
              </a:rPr>
              <a:t>NỘI DUNG</a:t>
            </a:r>
            <a:endParaRPr lang="en-US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1CA00-8B5A-4B5F-AE21-CF0691D6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00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834A7A6-995A-43C9-E4CB-B7A3730C2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Khối Forward</a:t>
            </a:r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9C289F4-921B-0BF7-8D02-D26254FFE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6FC14EDD-8E08-2C8B-E938-30F6A917F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18" y="2018474"/>
            <a:ext cx="11174564" cy="2821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5600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94E983C-5864-ABD2-21C0-FA3514A8A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Khối Hazard detection</a:t>
            </a:r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A843CFA-C4E2-F88A-FD00-DBE430AE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320A63A2-498E-371F-874E-494535243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89" y="2623339"/>
            <a:ext cx="11208822" cy="16113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6171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13D76E-0F11-FC37-38E0-E9009D2D7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Thuật toán Bubble sort</a:t>
            </a:r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4A1FCBE-1E0B-E0FE-95E6-65855DDAF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D6C00254-061A-64D5-E8A9-06E8D1101A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204"/>
          <a:stretch/>
        </p:blipFill>
        <p:spPr>
          <a:xfrm>
            <a:off x="338736" y="1045013"/>
            <a:ext cx="4542980" cy="4975282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675FED11-8A24-96CE-9DF2-99B02CEEB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702" y="1045011"/>
            <a:ext cx="6474009" cy="497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12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986E6E-D150-1D8E-8CCC-4317ADBC8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Kết quả mô phỏng thuật toán</a:t>
            </a:r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942A18C-C419-D162-0678-3785D6F81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Hình ảnh 4" descr="Ảnh có chứa bàn&#10;&#10;Mô tả được tạo tự động">
            <a:extLst>
              <a:ext uri="{FF2B5EF4-FFF2-40B4-BE49-F238E27FC236}">
                <a16:creationId xmlns:a16="http://schemas.microsoft.com/office/drawing/2014/main" id="{A68D512F-958A-B691-ADB5-40830A3199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558" b="22917"/>
          <a:stretch/>
        </p:blipFill>
        <p:spPr bwMode="auto">
          <a:xfrm>
            <a:off x="3492536" y="805990"/>
            <a:ext cx="5053541" cy="56426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79996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5945A2BB-ABB6-48FB-A491-502474D93E34}"/>
              </a:ext>
            </a:extLst>
          </p:cNvPr>
          <p:cNvSpPr txBox="1">
            <a:spLocks/>
          </p:cNvSpPr>
          <p:nvPr/>
        </p:nvSpPr>
        <p:spPr>
          <a:xfrm>
            <a:off x="5605763" y="2869457"/>
            <a:ext cx="5422456" cy="9713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6000" dirty="0"/>
              <a:t>THANK YOU 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55FE58-BA70-418C-863F-55066B66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27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Kiến trúc tổng thể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06B590CB-D47A-7958-1128-8B2507E1B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5" y="841169"/>
            <a:ext cx="10312810" cy="557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95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B031CD6-C4D0-9DA7-93B0-C955EF8F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Kiến trúc tổng thể</a:t>
            </a:r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D076CCF-21FE-517E-F66A-B32D7EBC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26C0CBD1-1F4A-D5AC-363F-B070E7A29B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9" t="34747" r="4963" b="34142"/>
          <a:stretch/>
        </p:blipFill>
        <p:spPr>
          <a:xfrm>
            <a:off x="-1" y="831275"/>
            <a:ext cx="12192001" cy="549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14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F299078-0B4B-5D24-8A60-E50B4988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Stage IF</a:t>
            </a:r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44A533E-7A6B-9317-FD23-B4D3462F5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96D2FED1-D80B-0395-8B84-FDAAC36F5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93" y="2276014"/>
            <a:ext cx="5440145" cy="2305972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EDC1FE5F-5D08-08A9-3F41-6BDB5080D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489" y="1258570"/>
            <a:ext cx="377190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854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5E81DDB-46CE-BC85-AD90-C63D9D48A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Stage ID</a:t>
            </a:r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BC5E513-C48C-0195-4B7F-D04D21B23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F1B5A118-F87E-82AD-CBC4-F65FE9E07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36" y="1558069"/>
            <a:ext cx="5502865" cy="3925377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03ACC676-F25A-B78B-8FFC-7B36C3573F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7" r="2445" b="15473"/>
          <a:stretch/>
        </p:blipFill>
        <p:spPr bwMode="auto">
          <a:xfrm>
            <a:off x="6350399" y="1185616"/>
            <a:ext cx="5361390" cy="48082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61968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8232635-F695-2A6D-81AF-5C3C9C5C6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Stage EX</a:t>
            </a:r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B179B01-5AD7-5AFF-0F1A-12E225CD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812C1AE7-989A-AD9A-FED5-8211EE9A1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13" y="1802529"/>
            <a:ext cx="5374325" cy="3551136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CDC0E2CD-76C1-C6E5-EBDD-AF7F0FA82E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2" t="1233" r="1" b="6068"/>
          <a:stretch/>
        </p:blipFill>
        <p:spPr bwMode="auto">
          <a:xfrm>
            <a:off x="7592608" y="1330256"/>
            <a:ext cx="2935503" cy="44956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09842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5C1C365-0212-A535-8C25-F9C10CD9C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Stage MEM</a:t>
            </a:r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EDEA165-345B-2253-E410-396338EDB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44FB3921-9DBC-2B90-EF7C-67C994376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36" y="2366885"/>
            <a:ext cx="7005436" cy="2124229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193BE9BD-5820-2D62-B4E0-CC5912551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925" y="1041888"/>
            <a:ext cx="2583159" cy="49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90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1AA84F8-FB6E-571D-D7C3-0271D730D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Stage WB</a:t>
            </a:r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0C30FFB-7898-8E0C-F6F5-CEDC1D410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05ECA7CE-E2D8-165E-2509-8F9F0FC0C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79" y="2488250"/>
            <a:ext cx="6453061" cy="1881495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0223B495-5934-03B5-1A0D-78C096015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5585" y="2015559"/>
            <a:ext cx="1301852" cy="282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219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0D3E43CFCD8443B1FA7A8808A723A4" ma:contentTypeVersion="13" ma:contentTypeDescription="Create a new document." ma:contentTypeScope="" ma:versionID="bed9f8022573132527cd46ec46674266">
  <xsd:schema xmlns:xsd="http://www.w3.org/2001/XMLSchema" xmlns:xs="http://www.w3.org/2001/XMLSchema" xmlns:p="http://schemas.microsoft.com/office/2006/metadata/properties" xmlns:ns3="048321e5-c008-4958-8f7a-daf0b6490e1c" xmlns:ns4="9729219c-0276-4ea2-85d4-22454d4ab818" targetNamespace="http://schemas.microsoft.com/office/2006/metadata/properties" ma:root="true" ma:fieldsID="fb0d167aee3e0a998b7a229942157268" ns3:_="" ns4:_="">
    <xsd:import namespace="048321e5-c008-4958-8f7a-daf0b6490e1c"/>
    <xsd:import namespace="9729219c-0276-4ea2-85d4-22454d4ab8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8321e5-c008-4958-8f7a-daf0b6490e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29219c-0276-4ea2-85d4-22454d4ab81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B8B312-3BDB-4C2E-9A9F-C388EADBCAE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048321e5-c008-4958-8f7a-daf0b6490e1c"/>
    <ds:schemaRef ds:uri="9729219c-0276-4ea2-85d4-22454d4ab818"/>
  </ds:schemaRefs>
</ds:datastoreItem>
</file>

<file path=customXml/itemProps2.xml><?xml version="1.0" encoding="utf-8"?>
<ds:datastoreItem xmlns:ds="http://schemas.openxmlformats.org/officeDocument/2006/customXml" ds:itemID="{FD47924F-4FA9-4D24-BC88-BD35AB0F15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5E1C70-7260-430F-9B17-B406D69BCC2D}">
  <ds:schemaRefs>
    <ds:schemaRef ds:uri="http://schemas.microsoft.com/office/2006/metadata/properties"/>
    <ds:schemaRef ds:uri="http://www.w3.org/2000/xmln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218</Words>
  <Application>Microsoft Office PowerPoint</Application>
  <PresentationFormat>Màn hình rộng</PresentationFormat>
  <Paragraphs>61</Paragraphs>
  <Slides>24</Slides>
  <Notes>0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24</vt:i4>
      </vt:variant>
    </vt:vector>
  </HeadingPairs>
  <TitlesOfParts>
    <vt:vector size="25" baseType="lpstr">
      <vt:lpstr>Office Theme</vt:lpstr>
      <vt:lpstr>Bản trình bày PowerPoint</vt:lpstr>
      <vt:lpstr>NỘI DUNG</vt:lpstr>
      <vt:lpstr>Kiến trúc tổng thể</vt:lpstr>
      <vt:lpstr>Kiến trúc tổng thể</vt:lpstr>
      <vt:lpstr>Stage IF</vt:lpstr>
      <vt:lpstr>Stage ID</vt:lpstr>
      <vt:lpstr>Stage EX</vt:lpstr>
      <vt:lpstr>Stage MEM</vt:lpstr>
      <vt:lpstr>Stage WB</vt:lpstr>
      <vt:lpstr>Hazard detection</vt:lpstr>
      <vt:lpstr>Forwarding unit</vt:lpstr>
      <vt:lpstr>Forwarding unit</vt:lpstr>
      <vt:lpstr>Kịch bản kiểm thử</vt:lpstr>
      <vt:lpstr>Code Assembly</vt:lpstr>
      <vt:lpstr>Khối IF</vt:lpstr>
      <vt:lpstr>Khối ID</vt:lpstr>
      <vt:lpstr>Khối EX</vt:lpstr>
      <vt:lpstr>Khối MEM</vt:lpstr>
      <vt:lpstr>Khối WB</vt:lpstr>
      <vt:lpstr>Khối Forward</vt:lpstr>
      <vt:lpstr>Khối Hazard detection</vt:lpstr>
      <vt:lpstr>Thuật toán Bubble sort</vt:lpstr>
      <vt:lpstr>Kết quả mô phỏng thuật toán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Trần Hồng Nhung</cp:lastModifiedBy>
  <cp:revision>8</cp:revision>
  <dcterms:created xsi:type="dcterms:W3CDTF">2021-05-28T04:32:29Z</dcterms:created>
  <dcterms:modified xsi:type="dcterms:W3CDTF">2022-08-24T01:50:05Z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0x0101000A0D3E43CFCD8443B1FA7A8808A723A4</vt:lpwstr>
  </property>
</Properties>
</file>