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7323470-4508-46A7-9456-2D3E23902888}"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C952CE-3A74-4244-81CB-C845CC56A4DA}" type="slidenum">
              <a:rPr lang="en-US" smtClean="0"/>
              <a:t>‹#›</a:t>
            </a:fld>
            <a:endParaRPr lang="en-US"/>
          </a:p>
        </p:txBody>
      </p:sp>
    </p:spTree>
    <p:extLst>
      <p:ext uri="{BB962C8B-B14F-4D97-AF65-F5344CB8AC3E}">
        <p14:creationId xmlns:p14="http://schemas.microsoft.com/office/powerpoint/2010/main" val="552478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323470-4508-46A7-9456-2D3E23902888}"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C952CE-3A74-4244-81CB-C845CC56A4DA}" type="slidenum">
              <a:rPr lang="en-US" smtClean="0"/>
              <a:t>‹#›</a:t>
            </a:fld>
            <a:endParaRPr lang="en-US"/>
          </a:p>
        </p:txBody>
      </p:sp>
    </p:spTree>
    <p:extLst>
      <p:ext uri="{BB962C8B-B14F-4D97-AF65-F5344CB8AC3E}">
        <p14:creationId xmlns:p14="http://schemas.microsoft.com/office/powerpoint/2010/main" val="974688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323470-4508-46A7-9456-2D3E23902888}"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C952CE-3A74-4244-81CB-C845CC56A4DA}" type="slidenum">
              <a:rPr lang="en-US" smtClean="0"/>
              <a:t>‹#›</a:t>
            </a:fld>
            <a:endParaRPr lang="en-US"/>
          </a:p>
        </p:txBody>
      </p:sp>
    </p:spTree>
    <p:extLst>
      <p:ext uri="{BB962C8B-B14F-4D97-AF65-F5344CB8AC3E}">
        <p14:creationId xmlns:p14="http://schemas.microsoft.com/office/powerpoint/2010/main" val="239984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323470-4508-46A7-9456-2D3E23902888}"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C952CE-3A74-4244-81CB-C845CC56A4DA}" type="slidenum">
              <a:rPr lang="en-US" smtClean="0"/>
              <a:t>‹#›</a:t>
            </a:fld>
            <a:endParaRPr lang="en-US"/>
          </a:p>
        </p:txBody>
      </p:sp>
    </p:spTree>
    <p:extLst>
      <p:ext uri="{BB962C8B-B14F-4D97-AF65-F5344CB8AC3E}">
        <p14:creationId xmlns:p14="http://schemas.microsoft.com/office/powerpoint/2010/main" val="1755688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323470-4508-46A7-9456-2D3E23902888}"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C952CE-3A74-4244-81CB-C845CC56A4DA}" type="slidenum">
              <a:rPr lang="en-US" smtClean="0"/>
              <a:t>‹#›</a:t>
            </a:fld>
            <a:endParaRPr lang="en-US"/>
          </a:p>
        </p:txBody>
      </p:sp>
    </p:spTree>
    <p:extLst>
      <p:ext uri="{BB962C8B-B14F-4D97-AF65-F5344CB8AC3E}">
        <p14:creationId xmlns:p14="http://schemas.microsoft.com/office/powerpoint/2010/main" val="463552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7323470-4508-46A7-9456-2D3E23902888}"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C952CE-3A74-4244-81CB-C845CC56A4DA}" type="slidenum">
              <a:rPr lang="en-US" smtClean="0"/>
              <a:t>‹#›</a:t>
            </a:fld>
            <a:endParaRPr lang="en-US"/>
          </a:p>
        </p:txBody>
      </p:sp>
    </p:spTree>
    <p:extLst>
      <p:ext uri="{BB962C8B-B14F-4D97-AF65-F5344CB8AC3E}">
        <p14:creationId xmlns:p14="http://schemas.microsoft.com/office/powerpoint/2010/main" val="3013372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323470-4508-46A7-9456-2D3E23902888}" type="datetimeFigureOut">
              <a:rPr lang="en-US" smtClean="0"/>
              <a:t>4/22/2020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C952CE-3A74-4244-81CB-C845CC56A4DA}" type="slidenum">
              <a:rPr lang="en-US" smtClean="0"/>
              <a:t>‹#›</a:t>
            </a:fld>
            <a:endParaRPr lang="en-US"/>
          </a:p>
        </p:txBody>
      </p:sp>
    </p:spTree>
    <p:extLst>
      <p:ext uri="{BB962C8B-B14F-4D97-AF65-F5344CB8AC3E}">
        <p14:creationId xmlns:p14="http://schemas.microsoft.com/office/powerpoint/2010/main" val="4254200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7323470-4508-46A7-9456-2D3E23902888}" type="datetimeFigureOut">
              <a:rPr lang="en-US" smtClean="0"/>
              <a:t>4/22/2020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C952CE-3A74-4244-81CB-C845CC56A4DA}" type="slidenum">
              <a:rPr lang="en-US" smtClean="0"/>
              <a:t>‹#›</a:t>
            </a:fld>
            <a:endParaRPr lang="en-US"/>
          </a:p>
        </p:txBody>
      </p:sp>
    </p:spTree>
    <p:extLst>
      <p:ext uri="{BB962C8B-B14F-4D97-AF65-F5344CB8AC3E}">
        <p14:creationId xmlns:p14="http://schemas.microsoft.com/office/powerpoint/2010/main" val="374809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323470-4508-46A7-9456-2D3E23902888}" type="datetimeFigureOut">
              <a:rPr lang="en-US" smtClean="0"/>
              <a:t>4/22/2020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C952CE-3A74-4244-81CB-C845CC56A4DA}" type="slidenum">
              <a:rPr lang="en-US" smtClean="0"/>
              <a:t>‹#›</a:t>
            </a:fld>
            <a:endParaRPr lang="en-US"/>
          </a:p>
        </p:txBody>
      </p:sp>
    </p:spTree>
    <p:extLst>
      <p:ext uri="{BB962C8B-B14F-4D97-AF65-F5344CB8AC3E}">
        <p14:creationId xmlns:p14="http://schemas.microsoft.com/office/powerpoint/2010/main" val="2106346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323470-4508-46A7-9456-2D3E23902888}"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C952CE-3A74-4244-81CB-C845CC56A4DA}" type="slidenum">
              <a:rPr lang="en-US" smtClean="0"/>
              <a:t>‹#›</a:t>
            </a:fld>
            <a:endParaRPr lang="en-US"/>
          </a:p>
        </p:txBody>
      </p:sp>
    </p:spTree>
    <p:extLst>
      <p:ext uri="{BB962C8B-B14F-4D97-AF65-F5344CB8AC3E}">
        <p14:creationId xmlns:p14="http://schemas.microsoft.com/office/powerpoint/2010/main" val="3476510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323470-4508-46A7-9456-2D3E23902888}"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C952CE-3A74-4244-81CB-C845CC56A4DA}" type="slidenum">
              <a:rPr lang="en-US" smtClean="0"/>
              <a:t>‹#›</a:t>
            </a:fld>
            <a:endParaRPr lang="en-US"/>
          </a:p>
        </p:txBody>
      </p:sp>
    </p:spTree>
    <p:extLst>
      <p:ext uri="{BB962C8B-B14F-4D97-AF65-F5344CB8AC3E}">
        <p14:creationId xmlns:p14="http://schemas.microsoft.com/office/powerpoint/2010/main" val="600721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323470-4508-46A7-9456-2D3E23902888}" type="datetimeFigureOut">
              <a:rPr lang="en-US" smtClean="0"/>
              <a:t>4/22/2020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C952CE-3A74-4244-81CB-C845CC56A4DA}" type="slidenum">
              <a:rPr lang="en-US" smtClean="0"/>
              <a:t>‹#›</a:t>
            </a:fld>
            <a:endParaRPr lang="en-US"/>
          </a:p>
        </p:txBody>
      </p:sp>
    </p:spTree>
    <p:extLst>
      <p:ext uri="{BB962C8B-B14F-4D97-AF65-F5344CB8AC3E}">
        <p14:creationId xmlns:p14="http://schemas.microsoft.com/office/powerpoint/2010/main" val="2763569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11560" y="980728"/>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a:t>Buổi</a:t>
            </a:r>
            <a:r>
              <a:rPr lang="en-US" dirty="0"/>
              <a:t> 5 : Giới thiệu về tính đa hình và trừu tượng trong Java</a:t>
            </a:r>
            <a:endParaRPr lang="vi-VN" dirty="0"/>
          </a:p>
        </p:txBody>
      </p:sp>
      <p:pic>
        <p:nvPicPr>
          <p:cNvPr id="5" name="Picture 2" descr="Káº¿t quáº£ hÃ¬nh áº£nh cho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3267" y="2618509"/>
            <a:ext cx="4184551" cy="235903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39552" y="5559623"/>
            <a:ext cx="7128792" cy="461665"/>
          </a:xfrm>
          <a:prstGeom prst="rect">
            <a:avLst/>
          </a:prstGeom>
        </p:spPr>
        <p:txBody>
          <a:bodyPr wrap="square">
            <a:spAutoFit/>
          </a:bodyPr>
          <a:lstStyle/>
          <a:p>
            <a:r>
              <a:rPr lang="vi-VN" sz="2400" dirty="0"/>
              <a:t>Tác giả : Nguyễn Ngọc Tiệp</a:t>
            </a:r>
          </a:p>
        </p:txBody>
      </p:sp>
      <p:pic>
        <p:nvPicPr>
          <p:cNvPr id="7" name="Picture 6" descr="C:\Users\Admin\Desktop\tải xuống.png">
            <a:extLst>
              <a:ext uri="{FF2B5EF4-FFF2-40B4-BE49-F238E27FC236}">
                <a16:creationId xmlns:a16="http://schemas.microsoft.com/office/drawing/2014/main" id="{4769BC99-EC42-4CC8-8D4E-68F300A2F4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1738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83074" y="914400"/>
            <a:ext cx="7772400" cy="1295400"/>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2.3 Sự khác nhau giữa Abstract class và Interface</a:t>
            </a:r>
            <a:endParaRPr lang="vi-V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09800"/>
            <a:ext cx="7772400" cy="4526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C:\Users\Admin\Desktop\tải xuống.png">
            <a:extLst>
              <a:ext uri="{FF2B5EF4-FFF2-40B4-BE49-F238E27FC236}">
                <a16:creationId xmlns:a16="http://schemas.microsoft.com/office/drawing/2014/main" id="{EB37360A-64AD-4121-9973-99AF959F33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53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11560" y="533401"/>
            <a:ext cx="7772400" cy="1295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3. Bài tập</a:t>
            </a:r>
            <a:endParaRPr lang="vi-VN" dirty="0"/>
          </a:p>
        </p:txBody>
      </p:sp>
      <p:sp>
        <p:nvSpPr>
          <p:cNvPr id="6" name="Rectangle 5"/>
          <p:cNvSpPr/>
          <p:nvPr/>
        </p:nvSpPr>
        <p:spPr>
          <a:xfrm>
            <a:off x="304800" y="2438400"/>
            <a:ext cx="8513382" cy="1569660"/>
          </a:xfrm>
          <a:prstGeom prst="rect">
            <a:avLst/>
          </a:prstGeom>
        </p:spPr>
        <p:txBody>
          <a:bodyPr wrap="square">
            <a:spAutoFit/>
          </a:bodyPr>
          <a:lstStyle/>
          <a:p>
            <a:r>
              <a:rPr lang="en-US" sz="2400" dirty="0"/>
              <a:t>Tạo 1 chương trình thêm, sửa, xóa, sắp xếp Sinh Viên</a:t>
            </a:r>
          </a:p>
          <a:p>
            <a:br>
              <a:rPr lang="en-US" sz="2400" dirty="0"/>
            </a:br>
            <a:br>
              <a:rPr lang="en-US" sz="2400" dirty="0"/>
            </a:br>
            <a:r>
              <a:rPr lang="en-US" sz="2400" dirty="0"/>
              <a:t>Sinh Viên: Mã SV, tên SV, Trường, SĐT,...</a:t>
            </a:r>
            <a:endParaRPr lang="vi-VN" sz="2400" dirty="0"/>
          </a:p>
        </p:txBody>
      </p:sp>
    </p:spTree>
    <p:extLst>
      <p:ext uri="{BB962C8B-B14F-4D97-AF65-F5344CB8AC3E}">
        <p14:creationId xmlns:p14="http://schemas.microsoft.com/office/powerpoint/2010/main" val="1669787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17565" y="2564904"/>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Kết thúc </a:t>
            </a:r>
            <a:r>
              <a:rPr lang="en-US" dirty="0" err="1"/>
              <a:t>buổi</a:t>
            </a:r>
            <a:r>
              <a:rPr lang="en-US" dirty="0"/>
              <a:t> 5</a:t>
            </a:r>
            <a:endParaRPr lang="vi-VN" dirty="0"/>
          </a:p>
        </p:txBody>
      </p:sp>
    </p:spTree>
    <p:extLst>
      <p:ext uri="{BB962C8B-B14F-4D97-AF65-F5344CB8AC3E}">
        <p14:creationId xmlns:p14="http://schemas.microsoft.com/office/powerpoint/2010/main" val="8741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11560" y="620688"/>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Nội dung </a:t>
            </a:r>
            <a:r>
              <a:rPr lang="en-US" dirty="0" err="1"/>
              <a:t>buổi</a:t>
            </a:r>
            <a:r>
              <a:rPr lang="en-US" dirty="0"/>
              <a:t> 5</a:t>
            </a:r>
            <a:endParaRPr lang="vi-VN" dirty="0"/>
          </a:p>
        </p:txBody>
      </p:sp>
      <p:sp>
        <p:nvSpPr>
          <p:cNvPr id="6" name="Rectangle 5"/>
          <p:cNvSpPr/>
          <p:nvPr/>
        </p:nvSpPr>
        <p:spPr>
          <a:xfrm>
            <a:off x="611560" y="2492896"/>
            <a:ext cx="7128792" cy="461665"/>
          </a:xfrm>
          <a:prstGeom prst="rect">
            <a:avLst/>
          </a:prstGeom>
        </p:spPr>
        <p:txBody>
          <a:bodyPr wrap="square">
            <a:spAutoFit/>
          </a:bodyPr>
          <a:lstStyle/>
          <a:p>
            <a:r>
              <a:rPr lang="vi-VN" sz="2400" dirty="0"/>
              <a:t>1. </a:t>
            </a:r>
            <a:r>
              <a:rPr lang="en-US" sz="2400" dirty="0"/>
              <a:t>Tính đa hình trong Java</a:t>
            </a:r>
            <a:endParaRPr lang="vi-VN" sz="2400" dirty="0"/>
          </a:p>
        </p:txBody>
      </p:sp>
      <p:sp>
        <p:nvSpPr>
          <p:cNvPr id="7" name="Rectangle 6"/>
          <p:cNvSpPr/>
          <p:nvPr/>
        </p:nvSpPr>
        <p:spPr>
          <a:xfrm>
            <a:off x="621530" y="2959207"/>
            <a:ext cx="7128792" cy="461665"/>
          </a:xfrm>
          <a:prstGeom prst="rect">
            <a:avLst/>
          </a:prstGeom>
        </p:spPr>
        <p:txBody>
          <a:bodyPr wrap="square">
            <a:spAutoFit/>
          </a:bodyPr>
          <a:lstStyle/>
          <a:p>
            <a:r>
              <a:rPr lang="en-US" sz="2400" dirty="0"/>
              <a:t>2</a:t>
            </a:r>
            <a:r>
              <a:rPr lang="vi-VN" sz="2400" dirty="0"/>
              <a:t>. </a:t>
            </a:r>
            <a:r>
              <a:rPr lang="en-US" sz="2400" dirty="0"/>
              <a:t>Tính trừu tượng trong Java</a:t>
            </a:r>
            <a:endParaRPr lang="vi-VN" sz="2400" dirty="0"/>
          </a:p>
        </p:txBody>
      </p:sp>
      <p:pic>
        <p:nvPicPr>
          <p:cNvPr id="8" name="Picture 7" descr="C:\Users\Admin\Desktop\tải xuống.png">
            <a:extLst>
              <a:ext uri="{FF2B5EF4-FFF2-40B4-BE49-F238E27FC236}">
                <a16:creationId xmlns:a16="http://schemas.microsoft.com/office/drawing/2014/main" id="{8F1F9A20-BDF0-4911-AA2C-F51A85FDF7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249" y="0"/>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8304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11560" y="404664"/>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1. Tính đa hình trong Java</a:t>
            </a:r>
            <a:endParaRPr lang="vi-VN" dirty="0"/>
          </a:p>
        </p:txBody>
      </p:sp>
      <p:pic>
        <p:nvPicPr>
          <p:cNvPr id="3" name="Picture 2" descr="C:\Users\Admin\Desktop\tải xuống.png">
            <a:extLst>
              <a:ext uri="{FF2B5EF4-FFF2-40B4-BE49-F238E27FC236}">
                <a16:creationId xmlns:a16="http://schemas.microsoft.com/office/drawing/2014/main" id="{C7397B9C-D9A7-4ECB-85DE-971A75EB7F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73930E03-493A-4A42-AA73-F784F7605A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524000"/>
            <a:ext cx="5831793" cy="504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776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981200"/>
            <a:ext cx="6477000" cy="4405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611560" y="404664"/>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Upcasting trong Java</a:t>
            </a:r>
            <a:endParaRPr lang="vi-VN" dirty="0"/>
          </a:p>
        </p:txBody>
      </p:sp>
      <p:pic>
        <p:nvPicPr>
          <p:cNvPr id="7" name="Picture 6" descr="C:\Users\Admin\Desktop\tải xuống.png">
            <a:extLst>
              <a:ext uri="{FF2B5EF4-FFF2-40B4-BE49-F238E27FC236}">
                <a16:creationId xmlns:a16="http://schemas.microsoft.com/office/drawing/2014/main" id="{3C49134A-3EFE-415B-ACE1-6C0687D671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934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96605" y="1089630"/>
            <a:ext cx="7772400" cy="1295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2. Tính trừu tượng trong Java</a:t>
            </a:r>
            <a:endParaRPr lang="vi-VN" dirty="0"/>
          </a:p>
          <a:p>
            <a:endParaRPr lang="vi-VN" dirty="0"/>
          </a:p>
        </p:txBody>
      </p:sp>
      <p:sp>
        <p:nvSpPr>
          <p:cNvPr id="5" name="Rectangle 4"/>
          <p:cNvSpPr/>
          <p:nvPr/>
        </p:nvSpPr>
        <p:spPr>
          <a:xfrm>
            <a:off x="226114" y="1981200"/>
            <a:ext cx="8513382" cy="1569660"/>
          </a:xfrm>
          <a:prstGeom prst="rect">
            <a:avLst/>
          </a:prstGeom>
        </p:spPr>
        <p:txBody>
          <a:bodyPr wrap="square">
            <a:spAutoFit/>
          </a:bodyPr>
          <a:lstStyle/>
          <a:p>
            <a:pPr fontAlgn="base"/>
            <a:r>
              <a:rPr lang="vi-VN" sz="2400" dirty="0"/>
              <a:t>Tính trừu tượng (Abstraction) trong Java hướng đến khả năng tạo một đối tượng trừu tượng trong lập trình hướng đối tượng. Một lớp trừu tượng là một lớp mà không được khởi tạo. </a:t>
            </a:r>
          </a:p>
        </p:txBody>
      </p:sp>
      <p:sp>
        <p:nvSpPr>
          <p:cNvPr id="6" name="Rectangle 5"/>
          <p:cNvSpPr/>
          <p:nvPr/>
        </p:nvSpPr>
        <p:spPr>
          <a:xfrm>
            <a:off x="226114" y="4038600"/>
            <a:ext cx="8513382" cy="1200329"/>
          </a:xfrm>
          <a:prstGeom prst="rect">
            <a:avLst/>
          </a:prstGeom>
        </p:spPr>
        <p:txBody>
          <a:bodyPr wrap="square">
            <a:spAutoFit/>
          </a:bodyPr>
          <a:lstStyle/>
          <a:p>
            <a:r>
              <a:rPr lang="vi-VN" sz="2400" dirty="0"/>
              <a:t>Có 2 cách để đạt được sự trừu tượng hóa trong java</a:t>
            </a:r>
          </a:p>
          <a:p>
            <a:r>
              <a:rPr lang="vi-VN" sz="2400" dirty="0"/>
              <a:t>Sử dụng lớp abstract</a:t>
            </a:r>
          </a:p>
          <a:p>
            <a:r>
              <a:rPr lang="vi-VN" sz="2400" dirty="0"/>
              <a:t>Sử dụng interface</a:t>
            </a:r>
          </a:p>
        </p:txBody>
      </p:sp>
      <p:pic>
        <p:nvPicPr>
          <p:cNvPr id="7" name="Picture 6" descr="C:\Users\Admin\Desktop\tải xuống.png">
            <a:extLst>
              <a:ext uri="{FF2B5EF4-FFF2-40B4-BE49-F238E27FC236}">
                <a16:creationId xmlns:a16="http://schemas.microsoft.com/office/drawing/2014/main" id="{E04B156E-AC18-4848-9606-FA65B48351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7556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11560" y="533401"/>
            <a:ext cx="7772400" cy="1295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2.1 Abstract class trong Java</a:t>
            </a:r>
            <a:endParaRPr lang="vi-V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594" y="2209800"/>
            <a:ext cx="7734300"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C:\Users\Admin\Desktop\tải xuống.png">
            <a:extLst>
              <a:ext uri="{FF2B5EF4-FFF2-40B4-BE49-F238E27FC236}">
                <a16:creationId xmlns:a16="http://schemas.microsoft.com/office/drawing/2014/main" id="{3CB1CD3A-99D9-495F-9ED9-2D2AB2B377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0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800806"/>
            <a:ext cx="7215187" cy="6057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descr="C:\Users\Admin\Desktop\tải xuống.png">
            <a:extLst>
              <a:ext uri="{FF2B5EF4-FFF2-40B4-BE49-F238E27FC236}">
                <a16:creationId xmlns:a16="http://schemas.microsoft.com/office/drawing/2014/main" id="{FAE96DB2-A4F6-4858-AE79-0AB0826949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31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11560" y="533401"/>
            <a:ext cx="7772400" cy="1295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2.2 Interface trong Java</a:t>
            </a:r>
            <a:endParaRPr lang="vi-VN" dirty="0"/>
          </a:p>
        </p:txBody>
      </p:sp>
      <p:sp>
        <p:nvSpPr>
          <p:cNvPr id="5" name="Rectangle 4"/>
          <p:cNvSpPr/>
          <p:nvPr/>
        </p:nvSpPr>
        <p:spPr>
          <a:xfrm>
            <a:off x="304800" y="2438400"/>
            <a:ext cx="8513382" cy="3046988"/>
          </a:xfrm>
          <a:prstGeom prst="rect">
            <a:avLst/>
          </a:prstGeom>
        </p:spPr>
        <p:txBody>
          <a:bodyPr wrap="square">
            <a:spAutoFit/>
          </a:bodyPr>
          <a:lstStyle/>
          <a:p>
            <a:r>
              <a:rPr lang="vi-VN" sz="2400" dirty="0"/>
              <a:t>Bạn không thể khởi tạo một interface.</a:t>
            </a:r>
          </a:p>
          <a:p>
            <a:r>
              <a:rPr lang="vi-VN" sz="2400" dirty="0"/>
              <a:t>Một interface không chứa bất cứ hàm contructor nào.</a:t>
            </a:r>
          </a:p>
          <a:p>
            <a:r>
              <a:rPr lang="vi-VN" sz="2400" dirty="0"/>
              <a:t>Tất cả các phương thức của interface đều là abstract.</a:t>
            </a:r>
          </a:p>
          <a:p>
            <a:r>
              <a:rPr lang="vi-VN" sz="2400" dirty="0"/>
              <a:t>Một interface không thể chứa một trường nào trừ các trường vừa static và final.</a:t>
            </a:r>
          </a:p>
          <a:p>
            <a:r>
              <a:rPr lang="vi-VN" sz="2400" dirty="0"/>
              <a:t>Một interface không thể kế thừa từ lớp, nó được triển khai bởi một lớp.</a:t>
            </a:r>
          </a:p>
          <a:p>
            <a:r>
              <a:rPr lang="vi-VN" sz="2400" dirty="0"/>
              <a:t>Một interface có thể kế thừa từ nhiều interface khác.</a:t>
            </a:r>
          </a:p>
        </p:txBody>
      </p:sp>
      <p:pic>
        <p:nvPicPr>
          <p:cNvPr id="6" name="Picture 5" descr="C:\Users\Admin\Desktop\tải xuống.png">
            <a:extLst>
              <a:ext uri="{FF2B5EF4-FFF2-40B4-BE49-F238E27FC236}">
                <a16:creationId xmlns:a16="http://schemas.microsoft.com/office/drawing/2014/main" id="{867F365F-27AC-4B14-92C7-1365771A04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210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14400"/>
            <a:ext cx="7991475" cy="5300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descr="C:\Users\Admin\Desktop\tải xuống.png">
            <a:extLst>
              <a:ext uri="{FF2B5EF4-FFF2-40B4-BE49-F238E27FC236}">
                <a16:creationId xmlns:a16="http://schemas.microsoft.com/office/drawing/2014/main" id="{7A5FA057-8149-43E5-A90A-5140089B96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8438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387</TotalTime>
  <Words>240</Words>
  <Application>Microsoft Office PowerPoint</Application>
  <PresentationFormat>On-screen Show (4:3)</PresentationFormat>
  <Paragraphs>25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tiepnguyenptit</dc:creator>
  <cp:lastModifiedBy>Tiep Nguyen</cp:lastModifiedBy>
  <cp:revision>26</cp:revision>
  <dcterms:created xsi:type="dcterms:W3CDTF">2018-12-12T09:13:45Z</dcterms:created>
  <dcterms:modified xsi:type="dcterms:W3CDTF">2020-04-22T14:34:39Z</dcterms:modified>
</cp:coreProperties>
</file>