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64"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5" r:id="rId20"/>
    <p:sldId id="274" r:id="rId2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t>12/04/2020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234480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t>12/04/2020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320350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t>12/04/2020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297690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A9B58AF-06CA-494A-AD08-586030212BD3}" type="datetimeFigureOut">
              <a:rPr lang="vi-VN" smtClean="0"/>
              <a:t>12/04/2020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321076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B58AF-06CA-494A-AD08-586030212BD3}" type="datetimeFigureOut">
              <a:rPr lang="vi-VN" smtClean="0"/>
              <a:t>12/04/2020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380691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8A9B58AF-06CA-494A-AD08-586030212BD3}" type="datetimeFigureOut">
              <a:rPr lang="vi-VN" smtClean="0"/>
              <a:t>12/04/2020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231091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8A9B58AF-06CA-494A-AD08-586030212BD3}" type="datetimeFigureOut">
              <a:rPr lang="vi-VN" smtClean="0"/>
              <a:t>12/04/2020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226411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8A9B58AF-06CA-494A-AD08-586030212BD3}" type="datetimeFigureOut">
              <a:rPr lang="vi-VN" smtClean="0"/>
              <a:t>12/04/2020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201190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B58AF-06CA-494A-AD08-586030212BD3}" type="datetimeFigureOut">
              <a:rPr lang="vi-VN" smtClean="0"/>
              <a:t>12/04/2020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112648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B58AF-06CA-494A-AD08-586030212BD3}" type="datetimeFigureOut">
              <a:rPr lang="vi-VN" smtClean="0"/>
              <a:t>12/04/2020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220708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B58AF-06CA-494A-AD08-586030212BD3}" type="datetimeFigureOut">
              <a:rPr lang="vi-VN" smtClean="0"/>
              <a:t>12/04/2020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1E2F2C5-9608-429F-9E5C-92D98F2E0859}" type="slidenum">
              <a:rPr lang="vi-VN" smtClean="0"/>
              <a:t>‹#›</a:t>
            </a:fld>
            <a:endParaRPr lang="vi-VN"/>
          </a:p>
        </p:txBody>
      </p:sp>
    </p:spTree>
    <p:extLst>
      <p:ext uri="{BB962C8B-B14F-4D97-AF65-F5344CB8AC3E}">
        <p14:creationId xmlns:p14="http://schemas.microsoft.com/office/powerpoint/2010/main" val="358959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B58AF-06CA-494A-AD08-586030212BD3}" type="datetimeFigureOut">
              <a:rPr lang="vi-VN" smtClean="0"/>
              <a:t>12/04/2020</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2F2C5-9608-429F-9E5C-92D98F2E0859}" type="slidenum">
              <a:rPr lang="vi-VN" smtClean="0"/>
              <a:t>‹#›</a:t>
            </a:fld>
            <a:endParaRPr lang="vi-VN"/>
          </a:p>
        </p:txBody>
      </p:sp>
    </p:spTree>
    <p:extLst>
      <p:ext uri="{BB962C8B-B14F-4D97-AF65-F5344CB8AC3E}">
        <p14:creationId xmlns:p14="http://schemas.microsoft.com/office/powerpoint/2010/main" val="3637761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98072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Buổi 2 : Ôn lại các cấu trúc lập trình trong Java (lặp, điều kiện)</a:t>
            </a:r>
            <a:endParaRPr lang="vi-VN" dirty="0"/>
          </a:p>
        </p:txBody>
      </p:sp>
      <p:sp>
        <p:nvSpPr>
          <p:cNvPr id="5" name="AutoShape 2" descr="HÃ¬nh áº£nh cÃ³ liÃªn qu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7" name="Rectangle 6"/>
          <p:cNvSpPr/>
          <p:nvPr/>
        </p:nvSpPr>
        <p:spPr>
          <a:xfrm>
            <a:off x="539552" y="5559623"/>
            <a:ext cx="7128792" cy="461665"/>
          </a:xfrm>
          <a:prstGeom prst="rect">
            <a:avLst/>
          </a:prstGeom>
        </p:spPr>
        <p:txBody>
          <a:bodyPr wrap="square">
            <a:spAutoFit/>
          </a:bodyPr>
          <a:lstStyle/>
          <a:p>
            <a:r>
              <a:rPr lang="vi-VN" sz="2400" dirty="0"/>
              <a:t>Tác giả : Nguyễn Ngọc Tiệp</a:t>
            </a:r>
          </a:p>
        </p:txBody>
      </p:sp>
      <p:pic>
        <p:nvPicPr>
          <p:cNvPr id="4098" name="Picture 2" descr="Káº¿t quáº£ hÃ¬nh áº£nh cho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67" y="2618509"/>
            <a:ext cx="4184551" cy="23590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dmin\Desktop\tải xuống.png">
            <a:extLst>
              <a:ext uri="{FF2B5EF4-FFF2-40B4-BE49-F238E27FC236}">
                <a16:creationId xmlns:a16="http://schemas.microsoft.com/office/drawing/2014/main" id="{17A95E8F-E51E-41D0-A5EE-091BCEA39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99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2.2 Vòng lặp While</a:t>
            </a:r>
            <a:endParaRPr lang="vi-VN" dirty="0"/>
          </a:p>
        </p:txBody>
      </p:sp>
      <p:pic>
        <p:nvPicPr>
          <p:cNvPr id="3074" name="Picture 2" descr="Káº¿t quáº£ hÃ¬nh áº£nh cho while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611" y="1848615"/>
            <a:ext cx="2746297" cy="45034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C:\Users\Admin\Desktop\tải xuống.png">
            <a:extLst>
              <a:ext uri="{FF2B5EF4-FFF2-40B4-BE49-F238E27FC236}">
                <a16:creationId xmlns:a16="http://schemas.microsoft.com/office/drawing/2014/main" id="{CE04B527-6D85-40F0-BCFF-B03F07BF4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65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769" y="1124744"/>
            <a:ext cx="8513382" cy="461665"/>
          </a:xfrm>
          <a:prstGeom prst="rect">
            <a:avLst/>
          </a:prstGeom>
        </p:spPr>
        <p:txBody>
          <a:bodyPr wrap="square">
            <a:spAutoFit/>
          </a:bodyPr>
          <a:lstStyle/>
          <a:p>
            <a:r>
              <a:rPr lang="vi-VN" sz="2400" dirty="0"/>
              <a:t>Ví dụ 2.2.1 Nhập vào 1 số nguyên, in ra số ước của số đó.</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27" y="3331497"/>
            <a:ext cx="8687346"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5309" y="1709806"/>
            <a:ext cx="8289139" cy="1477328"/>
          </a:xfrm>
          <a:prstGeom prst="rect">
            <a:avLst/>
          </a:prstGeom>
        </p:spPr>
        <p:txBody>
          <a:bodyPr wrap="square">
            <a:spAutoFit/>
          </a:bodyPr>
          <a:lstStyle/>
          <a:p>
            <a:pPr fontAlgn="base"/>
            <a:r>
              <a:rPr lang="vi-VN" dirty="0"/>
              <a:t>Nếu một số M được phân tích ra các thừa số nguyên tố: M = x</a:t>
            </a:r>
            <a:r>
              <a:rPr lang="vi-VN" baseline="30000" dirty="0"/>
              <a:t>a</a:t>
            </a:r>
            <a:r>
              <a:rPr lang="vi-VN" dirty="0"/>
              <a:t> . y</a:t>
            </a:r>
            <a:r>
              <a:rPr lang="vi-VN" baseline="30000" dirty="0"/>
              <a:t>b</a:t>
            </a:r>
            <a:r>
              <a:rPr lang="vi-VN" dirty="0"/>
              <a:t> . z</a:t>
            </a:r>
            <a:r>
              <a:rPr lang="vi-VN" baseline="30000" dirty="0"/>
              <a:t>c</a:t>
            </a:r>
            <a:r>
              <a:rPr lang="vi-VN" dirty="0"/>
              <a:t>… suy ra, số ước của M là: (a + 1).(b + 1).(c + 1) …</a:t>
            </a:r>
          </a:p>
          <a:p>
            <a:pPr fontAlgn="base"/>
            <a:r>
              <a:rPr lang="vi-VN" dirty="0"/>
              <a:t>Ta có: 3015000 = 2</a:t>
            </a:r>
            <a:r>
              <a:rPr lang="vi-VN" baseline="30000" dirty="0"/>
              <a:t>3</a:t>
            </a:r>
            <a:r>
              <a:rPr lang="vi-VN" dirty="0"/>
              <a:t> . 3</a:t>
            </a:r>
            <a:r>
              <a:rPr lang="vi-VN" baseline="30000" dirty="0"/>
              <a:t>2</a:t>
            </a:r>
            <a:r>
              <a:rPr lang="vi-VN" dirty="0"/>
              <a:t> . 5</a:t>
            </a:r>
            <a:r>
              <a:rPr lang="vi-VN" baseline="30000" dirty="0"/>
              <a:t>4</a:t>
            </a:r>
            <a:r>
              <a:rPr lang="vi-VN" dirty="0"/>
              <a:t>  . 67</a:t>
            </a:r>
          </a:p>
          <a:p>
            <a:pPr fontAlgn="base"/>
            <a:r>
              <a:rPr lang="vi-VN" dirty="0"/>
              <a:t>Vậy, số ước của số 3015000 là: (3 + 1).(2 + 1).(4 + 1).(1 + 1) = 4 . 3 . 5 . 2 = 120 (ước).</a:t>
            </a:r>
          </a:p>
        </p:txBody>
      </p:sp>
      <p:pic>
        <p:nvPicPr>
          <p:cNvPr id="6" name="Picture 5" descr="C:\Users\Admin\Desktop\tải xuống.png">
            <a:extLst>
              <a:ext uri="{FF2B5EF4-FFF2-40B4-BE49-F238E27FC236}">
                <a16:creationId xmlns:a16="http://schemas.microsoft.com/office/drawing/2014/main" id="{46271E31-DD26-43C9-B047-01982A6EF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13886"/>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1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2.3 Vòng lặp do while</a:t>
            </a:r>
            <a:endParaRPr lang="vi-VN" dirty="0"/>
          </a:p>
        </p:txBody>
      </p:sp>
      <p:pic>
        <p:nvPicPr>
          <p:cNvPr id="5122" name="Picture 2" descr="Káº¿t quáº£ hÃ¬nh áº£nh cho do while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256" y="1890179"/>
            <a:ext cx="2467008" cy="4619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C:\Users\Admin\Desktop\tải xuống.png">
            <a:extLst>
              <a:ext uri="{FF2B5EF4-FFF2-40B4-BE49-F238E27FC236}">
                <a16:creationId xmlns:a16="http://schemas.microsoft.com/office/drawing/2014/main" id="{B04BA468-12FA-40BA-913A-8E824F0F5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40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617" y="1074746"/>
            <a:ext cx="8513382" cy="461665"/>
          </a:xfrm>
          <a:prstGeom prst="rect">
            <a:avLst/>
          </a:prstGeom>
        </p:spPr>
        <p:txBody>
          <a:bodyPr wrap="square">
            <a:spAutoFit/>
          </a:bodyPr>
          <a:lstStyle/>
          <a:p>
            <a:r>
              <a:rPr lang="vi-VN" sz="2400" dirty="0"/>
              <a:t>Ví dụ 2.3.1</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1857375"/>
            <a:ext cx="890587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C:\Users\Admin\Desktop\tải xuống.png">
            <a:extLst>
              <a:ext uri="{FF2B5EF4-FFF2-40B4-BE49-F238E27FC236}">
                <a16:creationId xmlns:a16="http://schemas.microsoft.com/office/drawing/2014/main" id="{AF2D06C1-1984-4CF0-AA09-EBCB3EAA6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50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3. Mảng tĩnh</a:t>
            </a:r>
            <a:endParaRPr lang="vi-VN" dirty="0"/>
          </a:p>
        </p:txBody>
      </p:sp>
      <p:pic>
        <p:nvPicPr>
          <p:cNvPr id="8194"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52" y="2492896"/>
            <a:ext cx="8337815"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0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98884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44027"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Mảng là gì ?</a:t>
            </a:r>
            <a:endParaRPr lang="vi-VN" dirty="0"/>
          </a:p>
        </p:txBody>
      </p:sp>
    </p:spTree>
    <p:extLst>
      <p:ext uri="{BB962C8B-B14F-4D97-AF65-F5344CB8AC3E}">
        <p14:creationId xmlns:p14="http://schemas.microsoft.com/office/powerpoint/2010/main" val="36345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309" y="1556792"/>
            <a:ext cx="8513382" cy="2308324"/>
          </a:xfrm>
          <a:prstGeom prst="rect">
            <a:avLst/>
          </a:prstGeom>
        </p:spPr>
        <p:txBody>
          <a:bodyPr wrap="square">
            <a:spAutoFit/>
          </a:bodyPr>
          <a:lstStyle/>
          <a:p>
            <a:r>
              <a:rPr lang="vi-VN" sz="2400" dirty="0"/>
              <a:t>Trong </a:t>
            </a:r>
            <a:r>
              <a:rPr lang="vi-VN" sz="2400" b="1" dirty="0"/>
              <a:t>Java</a:t>
            </a:r>
            <a:r>
              <a:rPr lang="vi-VN" sz="2400" dirty="0"/>
              <a:t>, mảng (array) là một tập hợp các phần tử có cùng kiểu dữ liệu, có địa chỉ tiếp nhau trên bộ nhớ (memory). Mảng tĩnh có số phần tử cố định và bạn không thể thay đổi kích thước của nó.</a:t>
            </a:r>
          </a:p>
          <a:p>
            <a:br>
              <a:rPr lang="vi-VN" sz="2400" dirty="0"/>
            </a:br>
            <a:endParaRPr lang="vi-V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645024"/>
            <a:ext cx="62198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C:\Users\Admin\Desktop\tải xuống.png">
            <a:extLst>
              <a:ext uri="{FF2B5EF4-FFF2-40B4-BE49-F238E27FC236}">
                <a16:creationId xmlns:a16="http://schemas.microsoft.com/office/drawing/2014/main" id="{4C32EEC4-D059-4188-9301-6DE307D68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65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5275" y="69911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Cách khai báo 1 mảng trong Java</a:t>
            </a:r>
            <a:endParaRPr lang="vi-V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27" y="2087330"/>
            <a:ext cx="7626083" cy="31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C:\Users\Admin\Desktop\tải xuống.png">
            <a:extLst>
              <a:ext uri="{FF2B5EF4-FFF2-40B4-BE49-F238E27FC236}">
                <a16:creationId xmlns:a16="http://schemas.microsoft.com/office/drawing/2014/main" id="{F9F686D8-B37A-4632-96D3-967B2810E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4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414" y="1052736"/>
            <a:ext cx="8403404" cy="1200329"/>
          </a:xfrm>
          <a:prstGeom prst="rect">
            <a:avLst/>
          </a:prstGeom>
        </p:spPr>
        <p:txBody>
          <a:bodyPr wrap="square">
            <a:spAutoFit/>
          </a:bodyPr>
          <a:lstStyle/>
          <a:p>
            <a:r>
              <a:rPr lang="vi-VN" sz="2400" dirty="0"/>
              <a:t>Ví dụ 3.1: Nhập vào một mảng, kiểm tra xem mảng đó có là mảng đối xứng hay không, nếu có thì in YES, ngược lại in NO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24709"/>
            <a:ext cx="6028465" cy="4356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C:\Users\Admin\Desktop\tải xuống.png">
            <a:extLst>
              <a:ext uri="{FF2B5EF4-FFF2-40B4-BE49-F238E27FC236}">
                <a16:creationId xmlns:a16="http://schemas.microsoft.com/office/drawing/2014/main" id="{ABA23E4F-F4A1-4102-9E78-716BF6337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90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38587"/>
            <a:ext cx="8403404" cy="1200329"/>
          </a:xfrm>
          <a:prstGeom prst="rect">
            <a:avLst/>
          </a:prstGeom>
        </p:spPr>
        <p:txBody>
          <a:bodyPr wrap="square">
            <a:spAutoFit/>
          </a:bodyPr>
          <a:lstStyle/>
          <a:p>
            <a:r>
              <a:rPr lang="vi-VN" sz="2400" dirty="0" err="1"/>
              <a:t>Ví</a:t>
            </a:r>
            <a:r>
              <a:rPr lang="vi-VN" sz="2400" dirty="0"/>
              <a:t> </a:t>
            </a:r>
            <a:r>
              <a:rPr lang="vi-VN" sz="2400" dirty="0" err="1"/>
              <a:t>dụ</a:t>
            </a:r>
            <a:r>
              <a:rPr lang="vi-VN" sz="2400" dirty="0"/>
              <a:t> SPOJ : Luyện tập ACM : https://www.spoj.com/PTIT/problems/P146PROD/</a:t>
            </a:r>
          </a:p>
          <a:p>
            <a:endParaRPr lang="vi-V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68" y="2636912"/>
            <a:ext cx="7424464" cy="3493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C:\Users\Admin\Desktop\tải xuống.png">
            <a:extLst>
              <a:ext uri="{FF2B5EF4-FFF2-40B4-BE49-F238E27FC236}">
                <a16:creationId xmlns:a16="http://schemas.microsoft.com/office/drawing/2014/main" id="{0E14B5E3-3818-496A-9910-2B3F0F7A2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6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62068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Nội dung buổi 2</a:t>
            </a:r>
            <a:endParaRPr lang="vi-VN" dirty="0"/>
          </a:p>
        </p:txBody>
      </p:sp>
      <p:sp>
        <p:nvSpPr>
          <p:cNvPr id="5" name="Rectangle 4"/>
          <p:cNvSpPr/>
          <p:nvPr/>
        </p:nvSpPr>
        <p:spPr>
          <a:xfrm>
            <a:off x="611560" y="2492896"/>
            <a:ext cx="7128792" cy="461665"/>
          </a:xfrm>
          <a:prstGeom prst="rect">
            <a:avLst/>
          </a:prstGeom>
        </p:spPr>
        <p:txBody>
          <a:bodyPr wrap="square">
            <a:spAutoFit/>
          </a:bodyPr>
          <a:lstStyle/>
          <a:p>
            <a:r>
              <a:rPr lang="vi-VN" sz="2400" dirty="0"/>
              <a:t>1. Câu lệnh điều kiện ( if else, switch case,...)</a:t>
            </a:r>
          </a:p>
        </p:txBody>
      </p:sp>
      <p:sp>
        <p:nvSpPr>
          <p:cNvPr id="6" name="Rectangle 5"/>
          <p:cNvSpPr/>
          <p:nvPr/>
        </p:nvSpPr>
        <p:spPr>
          <a:xfrm>
            <a:off x="611560" y="2996952"/>
            <a:ext cx="7128792" cy="461665"/>
          </a:xfrm>
          <a:prstGeom prst="rect">
            <a:avLst/>
          </a:prstGeom>
        </p:spPr>
        <p:txBody>
          <a:bodyPr wrap="square">
            <a:spAutoFit/>
          </a:bodyPr>
          <a:lstStyle/>
          <a:p>
            <a:r>
              <a:rPr lang="vi-VN" sz="2400" dirty="0"/>
              <a:t>2. Câu lệnh lặp (for, while, do while,...)</a:t>
            </a:r>
          </a:p>
        </p:txBody>
      </p:sp>
      <p:sp>
        <p:nvSpPr>
          <p:cNvPr id="7" name="Rectangle 6"/>
          <p:cNvSpPr/>
          <p:nvPr/>
        </p:nvSpPr>
        <p:spPr>
          <a:xfrm>
            <a:off x="611560" y="3615407"/>
            <a:ext cx="7128792" cy="461665"/>
          </a:xfrm>
          <a:prstGeom prst="rect">
            <a:avLst/>
          </a:prstGeom>
        </p:spPr>
        <p:txBody>
          <a:bodyPr wrap="square">
            <a:spAutoFit/>
          </a:bodyPr>
          <a:lstStyle/>
          <a:p>
            <a:r>
              <a:rPr lang="vi-VN" sz="2400" dirty="0"/>
              <a:t>3. Mảng tĩnh trong Java</a:t>
            </a:r>
          </a:p>
        </p:txBody>
      </p:sp>
      <p:pic>
        <p:nvPicPr>
          <p:cNvPr id="8" name="Picture 5" descr="C:\Users\Admin\Desktop\tải xuống.png">
            <a:extLst>
              <a:ext uri="{FF2B5EF4-FFF2-40B4-BE49-F238E27FC236}">
                <a16:creationId xmlns:a16="http://schemas.microsoft.com/office/drawing/2014/main" id="{471C5568-A066-4DA1-A50C-25B7E5C99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95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7565" y="256490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Kết thúc buổi 2</a:t>
            </a:r>
            <a:endParaRPr lang="vi-VN" dirty="0"/>
          </a:p>
        </p:txBody>
      </p:sp>
    </p:spTree>
    <p:extLst>
      <p:ext uri="{BB962C8B-B14F-4D97-AF65-F5344CB8AC3E}">
        <p14:creationId xmlns:p14="http://schemas.microsoft.com/office/powerpoint/2010/main" val="232335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1. Câu lệnh điều kiện</a:t>
            </a:r>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628800"/>
            <a:ext cx="4158803" cy="4810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C:\Users\Admin\Desktop\tải xuống.png">
            <a:extLst>
              <a:ext uri="{FF2B5EF4-FFF2-40B4-BE49-F238E27FC236}">
                <a16:creationId xmlns:a16="http://schemas.microsoft.com/office/drawing/2014/main" id="{B448CEE8-A073-4F84-8255-9246FE7F0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2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19" y="2924944"/>
            <a:ext cx="84296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1119" y="1018433"/>
            <a:ext cx="8403404" cy="830997"/>
          </a:xfrm>
          <a:prstGeom prst="rect">
            <a:avLst/>
          </a:prstGeom>
        </p:spPr>
        <p:txBody>
          <a:bodyPr wrap="square">
            <a:spAutoFit/>
          </a:bodyPr>
          <a:lstStyle/>
          <a:p>
            <a:r>
              <a:rPr lang="vi-VN" sz="2400" dirty="0"/>
              <a:t>Ví dụ 1.1 ( If...else ) : Nhập vào 1 số nguyên, kiểm tra số vừa nhập là chẵn hay lẻ ?</a:t>
            </a:r>
          </a:p>
        </p:txBody>
      </p:sp>
      <p:pic>
        <p:nvPicPr>
          <p:cNvPr id="4" name="Picture 5" descr="C:\Users\Admin\Desktop\tải xuống.png">
            <a:extLst>
              <a:ext uri="{FF2B5EF4-FFF2-40B4-BE49-F238E27FC236}">
                <a16:creationId xmlns:a16="http://schemas.microsoft.com/office/drawing/2014/main" id="{7ED44984-99A3-477B-835B-9F3CC933E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405" y="1040403"/>
            <a:ext cx="8403404" cy="461665"/>
          </a:xfrm>
          <a:prstGeom prst="rect">
            <a:avLst/>
          </a:prstGeom>
        </p:spPr>
        <p:txBody>
          <a:bodyPr wrap="square">
            <a:spAutoFit/>
          </a:bodyPr>
          <a:lstStyle/>
          <a:p>
            <a:r>
              <a:rPr lang="vi-VN" sz="2400" dirty="0"/>
              <a:t>Ví dụ 1.2: Giải pt : ax+ b = 0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83" y="2174376"/>
            <a:ext cx="8771662" cy="369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C:\Users\Admin\Desktop\tải xuống.png">
            <a:extLst>
              <a:ext uri="{FF2B5EF4-FFF2-40B4-BE49-F238E27FC236}">
                <a16:creationId xmlns:a16="http://schemas.microsoft.com/office/drawing/2014/main" id="{79F87D14-EA20-4D98-AB00-936E8A9F3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3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415" y="856547"/>
            <a:ext cx="7128792" cy="1200329"/>
          </a:xfrm>
          <a:prstGeom prst="rect">
            <a:avLst/>
          </a:prstGeom>
        </p:spPr>
        <p:txBody>
          <a:bodyPr wrap="square">
            <a:spAutoFit/>
          </a:bodyPr>
          <a:lstStyle/>
          <a:p>
            <a:r>
              <a:rPr lang="vi-VN" sz="2400" dirty="0"/>
              <a:t>Ví dụ 1.3 (Switch case) : Nhập vào tháng và năm, kiểm tra tháng đã nhập có bao nhiêu ngày ? Nếu nhập sai thì xuất ra thông báo ‘Nhập sai’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80"/>
            <a:ext cx="7424126" cy="194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5" y="2813362"/>
            <a:ext cx="8431045" cy="384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00" y="2492896"/>
            <a:ext cx="9156876" cy="416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C:\Users\Admin\Desktop\tải xuống.png">
            <a:extLst>
              <a:ext uri="{FF2B5EF4-FFF2-40B4-BE49-F238E27FC236}">
                <a16:creationId xmlns:a16="http://schemas.microsoft.com/office/drawing/2014/main" id="{87BA39D0-F81F-4180-B537-30CCE823FB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60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 Giới thiệu câu lệnh lặp </a:t>
            </a:r>
            <a:endParaRPr lang="vi-VN" dirty="0"/>
          </a:p>
        </p:txBody>
      </p:sp>
      <p:pic>
        <p:nvPicPr>
          <p:cNvPr id="6146" name="Picture 2" descr="Káº¿t quáº£ hÃ¬nh áº£nh cho while alive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876146"/>
            <a:ext cx="4680520" cy="46805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Admin\Desktop\tải xuống.png">
            <a:extLst>
              <a:ext uri="{FF2B5EF4-FFF2-40B4-BE49-F238E27FC236}">
                <a16:creationId xmlns:a16="http://schemas.microsoft.com/office/drawing/2014/main" id="{D1C727C0-9AEC-4367-93FA-A53CBEBF4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82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0466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2.1 Vòng lặp For</a:t>
            </a:r>
            <a:endParaRPr lang="vi-VN" dirty="0"/>
          </a:p>
        </p:txBody>
      </p:sp>
      <p:pic>
        <p:nvPicPr>
          <p:cNvPr id="6146"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512" y="2073246"/>
            <a:ext cx="4464496" cy="44644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Admin\Desktop\tải xuống.png">
            <a:extLst>
              <a:ext uri="{FF2B5EF4-FFF2-40B4-BE49-F238E27FC236}">
                <a16:creationId xmlns:a16="http://schemas.microsoft.com/office/drawing/2014/main" id="{634792A8-BF08-4D42-9E90-9D63C8F67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5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20806"/>
            <a:ext cx="8513382" cy="1200329"/>
          </a:xfrm>
          <a:prstGeom prst="rect">
            <a:avLst/>
          </a:prstGeom>
        </p:spPr>
        <p:txBody>
          <a:bodyPr wrap="square">
            <a:spAutoFit/>
          </a:bodyPr>
          <a:lstStyle/>
          <a:p>
            <a:r>
              <a:rPr lang="vi-VN" sz="2400" dirty="0"/>
              <a:t>Ví dụ 2.1.1 (Kiểm tra số nguyên tố) : Nhập vào một số nguyên, kiểm tra số đó có là số nguyên tố hay không, nếu có thì in ra Yes, ngược lại in No.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88" y="2661013"/>
            <a:ext cx="8542223" cy="332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descr="C:\Users\Admin\Desktop\tải xuống.png">
            <a:extLst>
              <a:ext uri="{FF2B5EF4-FFF2-40B4-BE49-F238E27FC236}">
                <a16:creationId xmlns:a16="http://schemas.microsoft.com/office/drawing/2014/main" id="{8893DA93-9F9E-4BD7-8ED8-D869FA388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249" y="-9627"/>
            <a:ext cx="5465502" cy="79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05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5922</TotalTime>
  <Words>312</Words>
  <Application>Microsoft Office PowerPoint</Application>
  <PresentationFormat>Trình chiếu Trên màn hình (4:3)</PresentationFormat>
  <Paragraphs>28</Paragraphs>
  <Slides>20</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20</vt:i4>
      </vt:variant>
    </vt:vector>
  </HeadingPairs>
  <TitlesOfParts>
    <vt:vector size="24" baseType="lpstr">
      <vt:lpstr>Arial</vt:lpstr>
      <vt:lpstr>Calibri</vt:lpstr>
      <vt:lpstr>Times New Roman</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mrtom</dc:creator>
  <cp:lastModifiedBy>Tiep Nguyen</cp:lastModifiedBy>
  <cp:revision>32</cp:revision>
  <dcterms:created xsi:type="dcterms:W3CDTF">2018-10-17T07:43:45Z</dcterms:created>
  <dcterms:modified xsi:type="dcterms:W3CDTF">2020-04-12T06:02:00Z</dcterms:modified>
</cp:coreProperties>
</file>