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94657885-A26F-4E7F-8EBA-7FA939444E01}" type="datetimeFigureOut">
              <a:rPr lang="vi-VN" smtClean="0"/>
              <a:t>15/04/2020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56FD116-1EBE-471F-A71E-C5E868CE24BC}" type="slidenum">
              <a:rPr lang="vi-VN" smtClean="0"/>
              <a:t>‹#›</a:t>
            </a:fld>
            <a:endParaRPr lang="vi-VN"/>
          </a:p>
        </p:txBody>
      </p:sp>
    </p:spTree>
    <p:extLst>
      <p:ext uri="{BB962C8B-B14F-4D97-AF65-F5344CB8AC3E}">
        <p14:creationId xmlns:p14="http://schemas.microsoft.com/office/powerpoint/2010/main" val="26828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94657885-A26F-4E7F-8EBA-7FA939444E01}" type="datetimeFigureOut">
              <a:rPr lang="vi-VN" smtClean="0"/>
              <a:t>15/04/2020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56FD116-1EBE-471F-A71E-C5E868CE24BC}" type="slidenum">
              <a:rPr lang="vi-VN" smtClean="0"/>
              <a:t>‹#›</a:t>
            </a:fld>
            <a:endParaRPr lang="vi-VN"/>
          </a:p>
        </p:txBody>
      </p:sp>
    </p:spTree>
    <p:extLst>
      <p:ext uri="{BB962C8B-B14F-4D97-AF65-F5344CB8AC3E}">
        <p14:creationId xmlns:p14="http://schemas.microsoft.com/office/powerpoint/2010/main" val="593222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94657885-A26F-4E7F-8EBA-7FA939444E01}" type="datetimeFigureOut">
              <a:rPr lang="vi-VN" smtClean="0"/>
              <a:t>15/04/2020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56FD116-1EBE-471F-A71E-C5E868CE24BC}" type="slidenum">
              <a:rPr lang="vi-VN" smtClean="0"/>
              <a:t>‹#›</a:t>
            </a:fld>
            <a:endParaRPr lang="vi-VN"/>
          </a:p>
        </p:txBody>
      </p:sp>
    </p:spTree>
    <p:extLst>
      <p:ext uri="{BB962C8B-B14F-4D97-AF65-F5344CB8AC3E}">
        <p14:creationId xmlns:p14="http://schemas.microsoft.com/office/powerpoint/2010/main" val="3244836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94657885-A26F-4E7F-8EBA-7FA939444E01}" type="datetimeFigureOut">
              <a:rPr lang="vi-VN" smtClean="0"/>
              <a:t>15/04/2020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56FD116-1EBE-471F-A71E-C5E868CE24BC}" type="slidenum">
              <a:rPr lang="vi-VN" smtClean="0"/>
              <a:t>‹#›</a:t>
            </a:fld>
            <a:endParaRPr lang="vi-VN"/>
          </a:p>
        </p:txBody>
      </p:sp>
    </p:spTree>
    <p:extLst>
      <p:ext uri="{BB962C8B-B14F-4D97-AF65-F5344CB8AC3E}">
        <p14:creationId xmlns:p14="http://schemas.microsoft.com/office/powerpoint/2010/main" val="254874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657885-A26F-4E7F-8EBA-7FA939444E01}" type="datetimeFigureOut">
              <a:rPr lang="vi-VN" smtClean="0"/>
              <a:t>15/04/2020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56FD116-1EBE-471F-A71E-C5E868CE24BC}" type="slidenum">
              <a:rPr lang="vi-VN" smtClean="0"/>
              <a:t>‹#›</a:t>
            </a:fld>
            <a:endParaRPr lang="vi-VN"/>
          </a:p>
        </p:txBody>
      </p:sp>
    </p:spTree>
    <p:extLst>
      <p:ext uri="{BB962C8B-B14F-4D97-AF65-F5344CB8AC3E}">
        <p14:creationId xmlns:p14="http://schemas.microsoft.com/office/powerpoint/2010/main" val="120804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94657885-A26F-4E7F-8EBA-7FA939444E01}" type="datetimeFigureOut">
              <a:rPr lang="vi-VN" smtClean="0"/>
              <a:t>15/04/2020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56FD116-1EBE-471F-A71E-C5E868CE24BC}" type="slidenum">
              <a:rPr lang="vi-VN" smtClean="0"/>
              <a:t>‹#›</a:t>
            </a:fld>
            <a:endParaRPr lang="vi-VN"/>
          </a:p>
        </p:txBody>
      </p:sp>
    </p:spTree>
    <p:extLst>
      <p:ext uri="{BB962C8B-B14F-4D97-AF65-F5344CB8AC3E}">
        <p14:creationId xmlns:p14="http://schemas.microsoft.com/office/powerpoint/2010/main" val="1516527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94657885-A26F-4E7F-8EBA-7FA939444E01}" type="datetimeFigureOut">
              <a:rPr lang="vi-VN" smtClean="0"/>
              <a:t>15/04/2020</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D56FD116-1EBE-471F-A71E-C5E868CE24BC}" type="slidenum">
              <a:rPr lang="vi-VN" smtClean="0"/>
              <a:t>‹#›</a:t>
            </a:fld>
            <a:endParaRPr lang="vi-VN"/>
          </a:p>
        </p:txBody>
      </p:sp>
    </p:spTree>
    <p:extLst>
      <p:ext uri="{BB962C8B-B14F-4D97-AF65-F5344CB8AC3E}">
        <p14:creationId xmlns:p14="http://schemas.microsoft.com/office/powerpoint/2010/main" val="2442328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94657885-A26F-4E7F-8EBA-7FA939444E01}" type="datetimeFigureOut">
              <a:rPr lang="vi-VN" smtClean="0"/>
              <a:t>15/04/2020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D56FD116-1EBE-471F-A71E-C5E868CE24BC}" type="slidenum">
              <a:rPr lang="vi-VN" smtClean="0"/>
              <a:t>‹#›</a:t>
            </a:fld>
            <a:endParaRPr lang="vi-VN"/>
          </a:p>
        </p:txBody>
      </p:sp>
    </p:spTree>
    <p:extLst>
      <p:ext uri="{BB962C8B-B14F-4D97-AF65-F5344CB8AC3E}">
        <p14:creationId xmlns:p14="http://schemas.microsoft.com/office/powerpoint/2010/main" val="2758077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657885-A26F-4E7F-8EBA-7FA939444E01}" type="datetimeFigureOut">
              <a:rPr lang="vi-VN" smtClean="0"/>
              <a:t>15/04/2020</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D56FD116-1EBE-471F-A71E-C5E868CE24BC}" type="slidenum">
              <a:rPr lang="vi-VN" smtClean="0"/>
              <a:t>‹#›</a:t>
            </a:fld>
            <a:endParaRPr lang="vi-VN"/>
          </a:p>
        </p:txBody>
      </p:sp>
    </p:spTree>
    <p:extLst>
      <p:ext uri="{BB962C8B-B14F-4D97-AF65-F5344CB8AC3E}">
        <p14:creationId xmlns:p14="http://schemas.microsoft.com/office/powerpoint/2010/main" val="297355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657885-A26F-4E7F-8EBA-7FA939444E01}" type="datetimeFigureOut">
              <a:rPr lang="vi-VN" smtClean="0"/>
              <a:t>15/04/2020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56FD116-1EBE-471F-A71E-C5E868CE24BC}" type="slidenum">
              <a:rPr lang="vi-VN" smtClean="0"/>
              <a:t>‹#›</a:t>
            </a:fld>
            <a:endParaRPr lang="vi-VN"/>
          </a:p>
        </p:txBody>
      </p:sp>
    </p:spTree>
    <p:extLst>
      <p:ext uri="{BB962C8B-B14F-4D97-AF65-F5344CB8AC3E}">
        <p14:creationId xmlns:p14="http://schemas.microsoft.com/office/powerpoint/2010/main" val="1683609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657885-A26F-4E7F-8EBA-7FA939444E01}" type="datetimeFigureOut">
              <a:rPr lang="vi-VN" smtClean="0"/>
              <a:t>15/04/2020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56FD116-1EBE-471F-A71E-C5E868CE24BC}" type="slidenum">
              <a:rPr lang="vi-VN" smtClean="0"/>
              <a:t>‹#›</a:t>
            </a:fld>
            <a:endParaRPr lang="vi-VN"/>
          </a:p>
        </p:txBody>
      </p:sp>
    </p:spTree>
    <p:extLst>
      <p:ext uri="{BB962C8B-B14F-4D97-AF65-F5344CB8AC3E}">
        <p14:creationId xmlns:p14="http://schemas.microsoft.com/office/powerpoint/2010/main" val="403721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657885-A26F-4E7F-8EBA-7FA939444E01}" type="datetimeFigureOut">
              <a:rPr lang="vi-VN" smtClean="0"/>
              <a:t>15/04/2020</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6FD116-1EBE-471F-A71E-C5E868CE24BC}" type="slidenum">
              <a:rPr lang="vi-VN" smtClean="0"/>
              <a:t>‹#›</a:t>
            </a:fld>
            <a:endParaRPr lang="vi-VN"/>
          </a:p>
        </p:txBody>
      </p:sp>
    </p:spTree>
    <p:extLst>
      <p:ext uri="{BB962C8B-B14F-4D97-AF65-F5344CB8AC3E}">
        <p14:creationId xmlns:p14="http://schemas.microsoft.com/office/powerpoint/2010/main" val="3396413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1560" y="980728"/>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Buổi 3 : Giới thiệu về xử lý chuỗi và mảng</a:t>
            </a:r>
            <a:endParaRPr lang="vi-VN" dirty="0"/>
          </a:p>
        </p:txBody>
      </p:sp>
      <p:pic>
        <p:nvPicPr>
          <p:cNvPr id="5" name="Picture 2" descr="Káº¿t quáº£ hÃ¬nh áº£nh cho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3267" y="2618509"/>
            <a:ext cx="4184551" cy="235903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9552" y="5559623"/>
            <a:ext cx="7128792" cy="461665"/>
          </a:xfrm>
          <a:prstGeom prst="rect">
            <a:avLst/>
          </a:prstGeom>
        </p:spPr>
        <p:txBody>
          <a:bodyPr wrap="square">
            <a:spAutoFit/>
          </a:bodyPr>
          <a:lstStyle/>
          <a:p>
            <a:r>
              <a:rPr lang="vi-VN" sz="2400" dirty="0"/>
              <a:t>Tác giả : Nguyễn Ngọc Tiệp</a:t>
            </a:r>
          </a:p>
        </p:txBody>
      </p:sp>
      <p:pic>
        <p:nvPicPr>
          <p:cNvPr id="7" name="Picture 6" descr="C:\Users\Admin\Desktop\tải xuống.png">
            <a:extLst>
              <a:ext uri="{FF2B5EF4-FFF2-40B4-BE49-F238E27FC236}">
                <a16:creationId xmlns:a16="http://schemas.microsoft.com/office/drawing/2014/main" id="{E326F4DD-52A3-4BE4-B321-5798D503FF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12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Ã¬nh áº£nh cÃ³ liÃ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988840"/>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644027" y="404664"/>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Mảng là gì ?</a:t>
            </a:r>
            <a:endParaRPr lang="vi-VN" dirty="0"/>
          </a:p>
        </p:txBody>
      </p:sp>
      <p:pic>
        <p:nvPicPr>
          <p:cNvPr id="4" name="Picture 3" descr="C:\Users\Admin\Desktop\tải xuống.png">
            <a:extLst>
              <a:ext uri="{FF2B5EF4-FFF2-40B4-BE49-F238E27FC236}">
                <a16:creationId xmlns:a16="http://schemas.microsoft.com/office/drawing/2014/main" id="{0A7FFD74-7605-4C08-B25E-8968FEAA4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0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1058814"/>
            <a:ext cx="8513382" cy="2308324"/>
          </a:xfrm>
          <a:prstGeom prst="rect">
            <a:avLst/>
          </a:prstGeom>
        </p:spPr>
        <p:txBody>
          <a:bodyPr wrap="square">
            <a:spAutoFit/>
          </a:bodyPr>
          <a:lstStyle/>
          <a:p>
            <a:r>
              <a:rPr lang="vi-VN" sz="2400" dirty="0"/>
              <a:t>Trong </a:t>
            </a:r>
            <a:r>
              <a:rPr lang="vi-VN" sz="2400" b="1" dirty="0"/>
              <a:t>Java</a:t>
            </a:r>
            <a:r>
              <a:rPr lang="vi-VN" sz="2400" dirty="0"/>
              <a:t>, mảng (array) là một tập hợp các phần tử có cùng kiểu dữ liệu, có địa chỉ tiếp nhau trên bộ nhớ (memory). Mảng tĩnh có số phần tử cố định và bạn không thể thay đổi kích thước của nó.</a:t>
            </a:r>
          </a:p>
          <a:p>
            <a:br>
              <a:rPr lang="vi-VN" sz="2400" dirty="0"/>
            </a:br>
            <a:endParaRPr lang="vi-V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645024"/>
            <a:ext cx="6219825"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C:\Users\Admin\Desktop\tải xuống.png">
            <a:extLst>
              <a:ext uri="{FF2B5EF4-FFF2-40B4-BE49-F238E27FC236}">
                <a16:creationId xmlns:a16="http://schemas.microsoft.com/office/drawing/2014/main" id="{4CF9ECAC-A160-4758-9F75-4CD861B5F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70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44027" y="404664"/>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Cách khai báo 1 mảng trong Java</a:t>
            </a:r>
            <a:endParaRPr lang="vi-V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027" y="2087330"/>
            <a:ext cx="7626083" cy="312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C:\Users\Admin\Desktop\tải xuống.png">
            <a:extLst>
              <a:ext uri="{FF2B5EF4-FFF2-40B4-BE49-F238E27FC236}">
                <a16:creationId xmlns:a16="http://schemas.microsoft.com/office/drawing/2014/main" id="{878BCF3B-92C3-4868-B219-EF6C959CFB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83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414" y="828702"/>
            <a:ext cx="8403404" cy="1200329"/>
          </a:xfrm>
          <a:prstGeom prst="rect">
            <a:avLst/>
          </a:prstGeom>
        </p:spPr>
        <p:txBody>
          <a:bodyPr wrap="square">
            <a:spAutoFit/>
          </a:bodyPr>
          <a:lstStyle/>
          <a:p>
            <a:r>
              <a:rPr lang="vi-VN" sz="2400" dirty="0"/>
              <a:t>Ví dụ 3.1: Nhập vào một mảng, kiểm tra xem mảng đó có là mảng đối xứng hay không, nếu có thì in YES, ngược lại in NO</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079" y="2019300"/>
            <a:ext cx="669607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C:\Users\Admin\Desktop\tải xuống.png">
            <a:extLst>
              <a:ext uri="{FF2B5EF4-FFF2-40B4-BE49-F238E27FC236}">
                <a16:creationId xmlns:a16="http://schemas.microsoft.com/office/drawing/2014/main" id="{AC8B1612-9120-40D5-9D04-51A5D5500D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28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7565" y="2564904"/>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Kết thúc buổi 3</a:t>
            </a:r>
            <a:endParaRPr lang="vi-VN" dirty="0"/>
          </a:p>
        </p:txBody>
      </p:sp>
    </p:spTree>
    <p:extLst>
      <p:ext uri="{BB962C8B-B14F-4D97-AF65-F5344CB8AC3E}">
        <p14:creationId xmlns:p14="http://schemas.microsoft.com/office/powerpoint/2010/main" val="186997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1560" y="620688"/>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Nội dung buổi 3</a:t>
            </a:r>
            <a:endParaRPr lang="vi-VN" dirty="0"/>
          </a:p>
        </p:txBody>
      </p:sp>
      <p:sp>
        <p:nvSpPr>
          <p:cNvPr id="5" name="Rectangle 4"/>
          <p:cNvSpPr/>
          <p:nvPr/>
        </p:nvSpPr>
        <p:spPr>
          <a:xfrm>
            <a:off x="611560" y="2492896"/>
            <a:ext cx="7128792" cy="830997"/>
          </a:xfrm>
          <a:prstGeom prst="rect">
            <a:avLst/>
          </a:prstGeom>
        </p:spPr>
        <p:txBody>
          <a:bodyPr wrap="square">
            <a:spAutoFit/>
          </a:bodyPr>
          <a:lstStyle/>
          <a:p>
            <a:r>
              <a:rPr lang="vi-VN" sz="2400" dirty="0"/>
              <a:t>1. Giới thiệu về kiểu dữ liệu chuỗi và các hàm thông dụng</a:t>
            </a:r>
          </a:p>
        </p:txBody>
      </p:sp>
      <p:sp>
        <p:nvSpPr>
          <p:cNvPr id="8" name="Rectangle 7"/>
          <p:cNvSpPr/>
          <p:nvPr/>
        </p:nvSpPr>
        <p:spPr>
          <a:xfrm>
            <a:off x="611560" y="3461241"/>
            <a:ext cx="7128792" cy="461665"/>
          </a:xfrm>
          <a:prstGeom prst="rect">
            <a:avLst/>
          </a:prstGeom>
        </p:spPr>
        <p:txBody>
          <a:bodyPr wrap="square">
            <a:spAutoFit/>
          </a:bodyPr>
          <a:lstStyle/>
          <a:p>
            <a:r>
              <a:rPr lang="vi-VN" sz="2400" dirty="0"/>
              <a:t>2. Giới thiệu về StringBuffer và StringBuilder</a:t>
            </a:r>
          </a:p>
        </p:txBody>
      </p:sp>
      <p:sp>
        <p:nvSpPr>
          <p:cNvPr id="10" name="Rectangle 9"/>
          <p:cNvSpPr/>
          <p:nvPr/>
        </p:nvSpPr>
        <p:spPr>
          <a:xfrm>
            <a:off x="611560" y="4176662"/>
            <a:ext cx="7128792" cy="461665"/>
          </a:xfrm>
          <a:prstGeom prst="rect">
            <a:avLst/>
          </a:prstGeom>
        </p:spPr>
        <p:txBody>
          <a:bodyPr wrap="square">
            <a:spAutoFit/>
          </a:bodyPr>
          <a:lstStyle/>
          <a:p>
            <a:r>
              <a:rPr lang="vi-VN" sz="2400" dirty="0"/>
              <a:t>3. Giới thiệu về mảng tĩnh</a:t>
            </a:r>
          </a:p>
        </p:txBody>
      </p:sp>
      <p:pic>
        <p:nvPicPr>
          <p:cNvPr id="6" name="Picture 5" descr="C:\Users\Admin\Desktop\tải xuống.png">
            <a:extLst>
              <a:ext uri="{FF2B5EF4-FFF2-40B4-BE49-F238E27FC236}">
                <a16:creationId xmlns:a16="http://schemas.microsoft.com/office/drawing/2014/main" id="{15FE9B55-7CB0-4C1B-B3DF-42228DC25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73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1560" y="780929"/>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1. Kiểu dữ liệu String và các hàm thông dụng</a:t>
            </a:r>
            <a:endParaRPr lang="vi-VN" dirty="0"/>
          </a:p>
        </p:txBody>
      </p:sp>
      <p:sp>
        <p:nvSpPr>
          <p:cNvPr id="5" name="Rectangle 4"/>
          <p:cNvSpPr/>
          <p:nvPr/>
        </p:nvSpPr>
        <p:spPr>
          <a:xfrm>
            <a:off x="611560" y="2492896"/>
            <a:ext cx="8136904" cy="1200329"/>
          </a:xfrm>
          <a:prstGeom prst="rect">
            <a:avLst/>
          </a:prstGeom>
        </p:spPr>
        <p:txBody>
          <a:bodyPr wrap="square">
            <a:spAutoFit/>
          </a:bodyPr>
          <a:lstStyle/>
          <a:p>
            <a:r>
              <a:rPr lang="vi-VN" sz="2400" dirty="0"/>
              <a:t>Chuỗi là một dãy ký tự liên tục. Trong Java, String là một đối tượng mà biểu diễn một dãy ký tự liên tục. Lớp String được sử dụng để tạo đối tượng String.</a:t>
            </a:r>
          </a:p>
        </p:txBody>
      </p:sp>
      <p:pic>
        <p:nvPicPr>
          <p:cNvPr id="6" name="Picture 5" descr="C:\Users\Admin\Desktop\tải xuống.png">
            <a:extLst>
              <a:ext uri="{FF2B5EF4-FFF2-40B4-BE49-F238E27FC236}">
                <a16:creationId xmlns:a16="http://schemas.microsoft.com/office/drawing/2014/main" id="{97E46E06-1CFD-42ED-A178-7BF9249A5C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38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1559" y="649872"/>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Một số hàm thông dụng của String</a:t>
            </a:r>
            <a:endParaRPr lang="vi-V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622" y="1988840"/>
            <a:ext cx="5448275" cy="4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4183" y="1305694"/>
            <a:ext cx="4935934" cy="5249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C:\Users\Admin\Desktop\tải xuống.png">
            <a:extLst>
              <a:ext uri="{FF2B5EF4-FFF2-40B4-BE49-F238E27FC236}">
                <a16:creationId xmlns:a16="http://schemas.microsoft.com/office/drawing/2014/main" id="{06BDF658-DF3F-4202-A06E-A53F3C96EA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3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3033" y="845680"/>
            <a:ext cx="8136904" cy="461665"/>
          </a:xfrm>
          <a:prstGeom prst="rect">
            <a:avLst/>
          </a:prstGeom>
        </p:spPr>
        <p:txBody>
          <a:bodyPr wrap="square">
            <a:spAutoFit/>
          </a:bodyPr>
          <a:lstStyle/>
          <a:p>
            <a:r>
              <a:rPr lang="vi-VN" sz="2400" dirty="0"/>
              <a:t>So sánh phương thức equals và == </a:t>
            </a:r>
          </a:p>
        </p:txBody>
      </p:sp>
      <p:sp>
        <p:nvSpPr>
          <p:cNvPr id="5" name="Rectangle 4"/>
          <p:cNvSpPr/>
          <p:nvPr/>
        </p:nvSpPr>
        <p:spPr>
          <a:xfrm>
            <a:off x="283033" y="1700808"/>
            <a:ext cx="8136904" cy="1938992"/>
          </a:xfrm>
          <a:prstGeom prst="rect">
            <a:avLst/>
          </a:prstGeom>
        </p:spPr>
        <p:txBody>
          <a:bodyPr wrap="square">
            <a:spAutoFit/>
          </a:bodyPr>
          <a:lstStyle/>
          <a:p>
            <a:r>
              <a:rPr lang="vi-VN" sz="2400" dirty="0"/>
              <a:t>Phương thức equals() sử dụng để so sánh 2 đối tượng, với String nó có ý nghĩa là so sánh nội dung của 2 string. Đối với các kiểu tham chiếu (reference) toán tử == có ý nghĩa là so sánh địa chỉ vùng bộ nhớ lưu trữ của đối tượng.</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51" y="1656417"/>
            <a:ext cx="9139516" cy="399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C:\Users\Admin\Desktop\tải xuống.png">
            <a:extLst>
              <a:ext uri="{FF2B5EF4-FFF2-40B4-BE49-F238E27FC236}">
                <a16:creationId xmlns:a16="http://schemas.microsoft.com/office/drawing/2014/main" id="{DA7C2123-CCF1-49D4-A4C5-67A12CADEF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90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1560" y="404664"/>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vi-VN" dirty="0"/>
          </a:p>
        </p:txBody>
      </p:sp>
      <p:sp>
        <p:nvSpPr>
          <p:cNvPr id="5" name="Rectangle 4"/>
          <p:cNvSpPr/>
          <p:nvPr/>
        </p:nvSpPr>
        <p:spPr>
          <a:xfrm>
            <a:off x="231606" y="971534"/>
            <a:ext cx="8403404" cy="830997"/>
          </a:xfrm>
          <a:prstGeom prst="rect">
            <a:avLst/>
          </a:prstGeom>
        </p:spPr>
        <p:txBody>
          <a:bodyPr wrap="square">
            <a:spAutoFit/>
          </a:bodyPr>
          <a:lstStyle/>
          <a:p>
            <a:r>
              <a:rPr lang="vi-VN" sz="2400" dirty="0"/>
              <a:t>Ví dụ 1.1 : Nhập vào tên của một người, in ra tên của người đó sau khi chuẩn hóa.</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750" y="1874689"/>
            <a:ext cx="7938733" cy="3872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C:\Users\Admin\Desktop\tải xuống.png">
            <a:extLst>
              <a:ext uri="{FF2B5EF4-FFF2-40B4-BE49-F238E27FC236}">
                <a16:creationId xmlns:a16="http://schemas.microsoft.com/office/drawing/2014/main" id="{C473B171-DE1F-4D22-8C70-AF90F52BA5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5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1560" y="404664"/>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2. StringBuffer và StringBuilder</a:t>
            </a:r>
            <a:endParaRPr lang="vi-VN" dirty="0"/>
          </a:p>
        </p:txBody>
      </p:sp>
      <p:sp>
        <p:nvSpPr>
          <p:cNvPr id="5" name="Rectangle 4"/>
          <p:cNvSpPr/>
          <p:nvPr/>
        </p:nvSpPr>
        <p:spPr>
          <a:xfrm>
            <a:off x="283033" y="1700808"/>
            <a:ext cx="8136904" cy="461665"/>
          </a:xfrm>
          <a:prstGeom prst="rect">
            <a:avLst/>
          </a:prstGeom>
        </p:spPr>
        <p:txBody>
          <a:bodyPr wrap="square">
            <a:spAutoFit/>
          </a:bodyPr>
          <a:lstStyle/>
          <a:p>
            <a:endParaRPr lang="vi-VN"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20" y="2127123"/>
            <a:ext cx="8832880" cy="335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C:\Users\Admin\Desktop\tải xuống.png">
            <a:extLst>
              <a:ext uri="{FF2B5EF4-FFF2-40B4-BE49-F238E27FC236}">
                <a16:creationId xmlns:a16="http://schemas.microsoft.com/office/drawing/2014/main" id="{64A461DF-C403-4B53-B2BF-4F5CDDF806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3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1560" y="592797"/>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t>Một số phương thức của String Buffer (String Builder tương tự)</a:t>
            </a:r>
            <a:endParaRPr lang="vi-VN" sz="32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142" y="1874689"/>
            <a:ext cx="6415236" cy="4937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C:\Users\Admin\Desktop\tải xuống.png">
            <a:extLst>
              <a:ext uri="{FF2B5EF4-FFF2-40B4-BE49-F238E27FC236}">
                <a16:creationId xmlns:a16="http://schemas.microsoft.com/office/drawing/2014/main" id="{A82EE4DD-BACD-4E02-950C-64A04BD91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4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1560" y="404664"/>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3. Mảng tĩnh</a:t>
            </a:r>
            <a:endParaRPr lang="vi-VN" dirty="0"/>
          </a:p>
        </p:txBody>
      </p:sp>
      <p:pic>
        <p:nvPicPr>
          <p:cNvPr id="8194" name="Picture 2" descr="HÃ¬nh áº£nh cÃ³ liÃ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852" y="2492896"/>
            <a:ext cx="8337815" cy="26642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Admin\Desktop\tải xuống.png">
            <a:extLst>
              <a:ext uri="{FF2B5EF4-FFF2-40B4-BE49-F238E27FC236}">
                <a16:creationId xmlns:a16="http://schemas.microsoft.com/office/drawing/2014/main" id="{E6827D1C-CDFA-473E-9718-B0B84182D2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67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TotalTime>
  <Words>312</Words>
  <Application>Microsoft Office PowerPoint</Application>
  <PresentationFormat>On-screen Show (4:3)</PresentationFormat>
  <Paragraphs>21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mrtom</dc:creator>
  <cp:lastModifiedBy>Tiep Nguyen</cp:lastModifiedBy>
  <cp:revision>23</cp:revision>
  <dcterms:created xsi:type="dcterms:W3CDTF">2018-11-28T06:59:00Z</dcterms:created>
  <dcterms:modified xsi:type="dcterms:W3CDTF">2020-04-15T14:14:47Z</dcterms:modified>
</cp:coreProperties>
</file>