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5259705"/>
            <a:ext cx="1475105" cy="1400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0" y="5259705"/>
            <a:ext cx="1475105" cy="14008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4810" y="5259705"/>
            <a:ext cx="1475105" cy="14008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2220" y="5259705"/>
            <a:ext cx="1475105" cy="14008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2810" y="5259705"/>
            <a:ext cx="1475105" cy="1400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2783840"/>
            <a:ext cx="1507490" cy="14287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0" y="2853055"/>
            <a:ext cx="1514475" cy="13595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5" y="2770505"/>
            <a:ext cx="1590040" cy="15151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220" y="2783840"/>
            <a:ext cx="1539240" cy="157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 CUC</dc:creator>
  <cp:lastModifiedBy>DA CUC</cp:lastModifiedBy>
  <cp:revision>3</cp:revision>
  <dcterms:created xsi:type="dcterms:W3CDTF">2022-04-24T10:13:00Z</dcterms:created>
  <dcterms:modified xsi:type="dcterms:W3CDTF">2022-04-24T10:35:51Z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B4BFEB00891047E986F9815112CEFA5D</vt:lpwstr>
  </property>
  <property fmtid="{D5CDD505-2E9C-101B-9397-08002B2CF9AE}" pid="3" name="KSOProductBuildVer">
    <vt:lpwstr>1033-11.2.0.11074</vt:lpwstr>
  </property>
</Properties>
</file>