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9" r:id="rId3"/>
    <p:sldId id="257" r:id="rId4"/>
    <p:sldId id="278" r:id="rId5"/>
    <p:sldId id="279" r:id="rId6"/>
    <p:sldId id="280" r:id="rId7"/>
    <p:sldId id="274" r:id="rId8"/>
  </p:sldIdLst>
  <p:sldSz cx="9144000" cy="5143500" type="screen16x9"/>
  <p:notesSz cx="6858000" cy="9144000"/>
  <p:embeddedFontLst>
    <p:embeddedFont>
      <p:font typeface="Roboto Black" panose="020B0604020202020204" charset="0"/>
      <p:bold r:id="rId10"/>
      <p:boldItalic r:id="rId11"/>
    </p:embeddedFont>
    <p:embeddedFont>
      <p:font typeface="Bree Serif" panose="020B0604020202020204" charset="0"/>
      <p:regular r:id="rId12"/>
    </p:embeddedFont>
    <p:embeddedFont>
      <p:font typeface="Roboto Thin" panose="020B0604020202020204" charset="0"/>
      <p:regular r:id="rId13"/>
      <p:bold r:id="rId14"/>
      <p:italic r:id="rId15"/>
      <p:boldItalic r:id="rId16"/>
    </p:embeddedFont>
    <p:embeddedFont>
      <p:font typeface="Roboto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6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9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15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57939" y="2055118"/>
            <a:ext cx="3129600" cy="1141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Thiết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</a:t>
            </a:r>
            <a:r>
              <a:rPr lang="en-US" dirty="0">
                <a:solidFill>
                  <a:schemeClr val="accent1"/>
                </a:solidFill>
              </a:rPr>
              <a:t> website </a:t>
            </a:r>
            <a:r>
              <a:rPr lang="en-US" dirty="0" err="1">
                <a:solidFill>
                  <a:schemeClr val="accent1"/>
                </a:solidFill>
              </a:rPr>
              <a:t>cho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thuê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thiết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bị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chơi</a:t>
            </a:r>
            <a:r>
              <a:rPr lang="en-US" dirty="0">
                <a:solidFill>
                  <a:schemeClr val="accent1"/>
                </a:solidFill>
              </a:rPr>
              <a:t> 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7A7D598-498B-4128-A6A6-DE902704B7AE}"/>
              </a:ext>
            </a:extLst>
          </p:cNvPr>
          <p:cNvSpPr txBox="1"/>
          <p:nvPr/>
        </p:nvSpPr>
        <p:spPr>
          <a:xfrm>
            <a:off x="746314" y="1965150"/>
            <a:ext cx="44329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Xây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dựng</a:t>
            </a:r>
            <a:r>
              <a:rPr lang="en-US" sz="1800" dirty="0">
                <a:solidFill>
                  <a:schemeClr val="bg1"/>
                </a:solidFill>
              </a:rPr>
              <a:t> 1 website </a:t>
            </a:r>
            <a:r>
              <a:rPr lang="en-US" sz="1800" dirty="0" err="1">
                <a:solidFill>
                  <a:schemeClr val="bg1"/>
                </a:solidFill>
              </a:rPr>
              <a:t>có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trò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và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chức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năng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</a:t>
            </a:r>
            <a:r>
              <a:rPr lang="vi-VN" sz="1800" dirty="0">
                <a:solidFill>
                  <a:schemeClr val="bg1"/>
                </a:solidFill>
              </a:rPr>
              <a:t>ư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một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cổng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thông</a:t>
            </a:r>
            <a:r>
              <a:rPr lang="en-US" sz="1800" dirty="0">
                <a:solidFill>
                  <a:schemeClr val="bg1"/>
                </a:solidFill>
              </a:rPr>
              <a:t> tin </a:t>
            </a:r>
            <a:r>
              <a:rPr lang="en-US" sz="1800" dirty="0" err="1">
                <a:solidFill>
                  <a:schemeClr val="bg1"/>
                </a:solidFill>
              </a:rPr>
              <a:t>liên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lạc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giữa</a:t>
            </a:r>
            <a:r>
              <a:rPr lang="en-US" sz="1800" dirty="0">
                <a:solidFill>
                  <a:schemeClr val="bg1"/>
                </a:solidFill>
              </a:rPr>
              <a:t> ng</a:t>
            </a:r>
            <a:r>
              <a:rPr lang="vi-VN" sz="1800" dirty="0" err="1">
                <a:solidFill>
                  <a:schemeClr val="bg1"/>
                </a:solidFill>
              </a:rPr>
              <a:t>ười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kinh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doanh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và</a:t>
            </a:r>
            <a:r>
              <a:rPr lang="en-US" sz="1800" dirty="0">
                <a:solidFill>
                  <a:schemeClr val="bg1"/>
                </a:solidFill>
              </a:rPr>
              <a:t> ng</a:t>
            </a:r>
            <a:r>
              <a:rPr lang="vi-VN" sz="1800" dirty="0" err="1">
                <a:solidFill>
                  <a:schemeClr val="bg1"/>
                </a:solidFill>
              </a:rPr>
              <a:t>ười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dùng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Trang web </a:t>
            </a:r>
            <a:r>
              <a:rPr lang="en-US" sz="1800" dirty="0" err="1">
                <a:solidFill>
                  <a:schemeClr val="bg1"/>
                </a:solidFill>
              </a:rPr>
              <a:t>này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đến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thông</a:t>
            </a:r>
            <a:r>
              <a:rPr lang="en-US" sz="1800" dirty="0">
                <a:solidFill>
                  <a:schemeClr val="bg1"/>
                </a:solidFill>
              </a:rPr>
              <a:t> tin </a:t>
            </a:r>
            <a:r>
              <a:rPr lang="en-US" sz="1800" dirty="0" err="1">
                <a:solidFill>
                  <a:schemeClr val="bg1"/>
                </a:solidFill>
              </a:rPr>
              <a:t>bổ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ích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cho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khách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hàng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giúp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khách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hàng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có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thuê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đồ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trực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tuyến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và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giảm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bớt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thời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cùng</a:t>
            </a:r>
            <a:r>
              <a:rPr lang="en-US" sz="1800" dirty="0">
                <a:solidFill>
                  <a:schemeClr val="bg1"/>
                </a:solidFill>
              </a:rPr>
              <a:t> chi </a:t>
            </a:r>
            <a:r>
              <a:rPr lang="en-US" sz="1800" dirty="0" err="1">
                <a:solidFill>
                  <a:schemeClr val="bg1"/>
                </a:solidFill>
              </a:rPr>
              <a:t>phí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lại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  <p:pic>
        <p:nvPicPr>
          <p:cNvPr id="3" name="Picture 2" descr="A picture containing text, wall, indoor, remote&#10;&#10;Description automatically generated">
            <a:extLst>
              <a:ext uri="{FF2B5EF4-FFF2-40B4-BE49-F238E27FC236}">
                <a16:creationId xmlns:a16="http://schemas.microsoft.com/office/drawing/2014/main" id="{FD24F5BF-B9A3-4BA7-B686-0DC536DB7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269" y="1369587"/>
            <a:ext cx="3528031" cy="3129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Ư</a:t>
            </a:r>
            <a:r>
              <a:rPr lang="en-GB" dirty="0"/>
              <a:t>u </a:t>
            </a:r>
            <a:r>
              <a:rPr lang="en-GB" dirty="0" err="1"/>
              <a:t>điểm</a:t>
            </a:r>
            <a:endParaRPr dirty="0"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4643114" y="2801323"/>
            <a:ext cx="5685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3476065" y="1907947"/>
            <a:ext cx="64849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3476065" y="2801323"/>
            <a:ext cx="5685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4603125" y="1907947"/>
            <a:ext cx="64849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750762" y="2067815"/>
            <a:ext cx="2577973" cy="376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Giao </a:t>
            </a:r>
            <a:r>
              <a:rPr lang="en-GB" sz="1400" dirty="0" err="1"/>
              <a:t>dịch</a:t>
            </a:r>
            <a:r>
              <a:rPr lang="en-GB" sz="1400" dirty="0"/>
              <a:t> </a:t>
            </a:r>
            <a:r>
              <a:rPr lang="en-GB" sz="1400" dirty="0" err="1"/>
              <a:t>nhanh</a:t>
            </a:r>
            <a:r>
              <a:rPr lang="en-GB" sz="1400" dirty="0"/>
              <a:t> </a:t>
            </a:r>
            <a:r>
              <a:rPr lang="en-GB" sz="1400" dirty="0" err="1"/>
              <a:t>chóng</a:t>
            </a:r>
            <a:endParaRPr sz="1400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1189109" y="2951576"/>
            <a:ext cx="2076000" cy="399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Gi</a:t>
            </a:r>
            <a:r>
              <a:rPr lang="en-GB" sz="1400" dirty="0" err="1"/>
              <a:t>ảm</a:t>
            </a:r>
            <a:r>
              <a:rPr lang="en-GB" sz="1400" dirty="0"/>
              <a:t> chi </a:t>
            </a:r>
            <a:r>
              <a:rPr lang="en-GB" sz="1400" dirty="0" err="1"/>
              <a:t>phí</a:t>
            </a:r>
            <a:endParaRPr sz="1400"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5179515" y="2067815"/>
            <a:ext cx="1986035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 err="1"/>
              <a:t>Hiểu</a:t>
            </a:r>
            <a:r>
              <a:rPr lang="en-GB" sz="1400" dirty="0"/>
              <a:t> </a:t>
            </a:r>
            <a:r>
              <a:rPr lang="en-GB" sz="1400" dirty="0" err="1"/>
              <a:t>rõ</a:t>
            </a:r>
            <a:r>
              <a:rPr lang="en-GB" sz="1400" dirty="0"/>
              <a:t> </a:t>
            </a:r>
            <a:r>
              <a:rPr lang="en-GB" sz="1400" dirty="0" err="1"/>
              <a:t>khách</a:t>
            </a:r>
            <a:r>
              <a:rPr lang="en-GB" sz="1400" dirty="0"/>
              <a:t> </a:t>
            </a:r>
            <a:r>
              <a:rPr lang="en-GB" sz="1400" dirty="0" err="1"/>
              <a:t>hàng</a:t>
            </a:r>
            <a:endParaRPr sz="1400"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5341580" y="2791828"/>
            <a:ext cx="2076000" cy="71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Gia tăng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kinh doanh </a:t>
            </a:r>
            <a:r>
              <a:rPr lang="vi-VN" dirty="0" err="1"/>
              <a:t>online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kinh doanh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Công</a:t>
            </a:r>
            <a:r>
              <a:rPr lang="en-GB" dirty="0"/>
              <a:t> </a:t>
            </a:r>
            <a:r>
              <a:rPr lang="en-GB" dirty="0" err="1"/>
              <a:t>cụ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408635" y="3269427"/>
            <a:ext cx="2076000" cy="371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Boot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5126193-F2B0-4097-9505-D76F60BD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65" y="2096380"/>
            <a:ext cx="1159738" cy="1087136"/>
          </a:xfrm>
          <a:prstGeom prst="rect">
            <a:avLst/>
          </a:prstGeom>
        </p:spPr>
      </p:pic>
      <p:sp>
        <p:nvSpPr>
          <p:cNvPr id="5" name="Tiêu đề 4">
            <a:extLst>
              <a:ext uri="{FF2B5EF4-FFF2-40B4-BE49-F238E27FC236}">
                <a16:creationId xmlns:a16="http://schemas.microsoft.com/office/drawing/2014/main" id="{A9EB121E-8ECE-44CF-91F5-37FD6E62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06" y="3274550"/>
            <a:ext cx="2076000" cy="371203"/>
          </a:xfrm>
        </p:spPr>
        <p:txBody>
          <a:bodyPr/>
          <a:lstStyle/>
          <a:p>
            <a:r>
              <a:rPr lang="en-US" dirty="0"/>
              <a:t>React Js</a:t>
            </a:r>
            <a:endParaRPr lang="en-GB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0C29FEFB-EE98-4615-9896-14ABFB3A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766" y="2077049"/>
            <a:ext cx="1159739" cy="1106467"/>
          </a:xfrm>
          <a:prstGeom prst="rect">
            <a:avLst/>
          </a:prstGeom>
        </p:spPr>
      </p:pic>
      <p:sp>
        <p:nvSpPr>
          <p:cNvPr id="13" name="Tiêu đề 12">
            <a:extLst>
              <a:ext uri="{FF2B5EF4-FFF2-40B4-BE49-F238E27FC236}">
                <a16:creationId xmlns:a16="http://schemas.microsoft.com/office/drawing/2014/main" id="{9B20CB47-FD7D-4D57-80A6-0C46F0FE12F1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086633" y="3363320"/>
            <a:ext cx="2076000" cy="287234"/>
          </a:xfrm>
        </p:spPr>
        <p:txBody>
          <a:bodyPr/>
          <a:lstStyle/>
          <a:p>
            <a:r>
              <a:rPr lang="en-US" dirty="0"/>
              <a:t>My SQL</a:t>
            </a:r>
            <a:endParaRPr lang="en-GB" dirty="0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C6696BF1-C234-4119-AE80-948A00459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468" y="2021185"/>
            <a:ext cx="1162331" cy="11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31656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931527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2E94743-E72F-463E-9B4A-75A98A88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261235"/>
            <a:ext cx="8169348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 err="1"/>
              <a:t>ược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7A7D598-498B-4128-A6A6-DE902704B7AE}"/>
              </a:ext>
            </a:extLst>
          </p:cNvPr>
          <p:cNvSpPr txBox="1"/>
          <p:nvPr/>
        </p:nvSpPr>
        <p:spPr>
          <a:xfrm>
            <a:off x="732866" y="1798300"/>
            <a:ext cx="7079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Hoàn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thành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xây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dựng</a:t>
            </a:r>
            <a:r>
              <a:rPr lang="en-US" sz="1800" dirty="0">
                <a:solidFill>
                  <a:schemeClr val="bg1"/>
                </a:solidFill>
              </a:rPr>
              <a:t> website </a:t>
            </a:r>
            <a:r>
              <a:rPr lang="en-US" sz="1800" dirty="0" err="1">
                <a:solidFill>
                  <a:schemeClr val="bg1"/>
                </a:solidFill>
              </a:rPr>
              <a:t>thuê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đồ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với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các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chức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năng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User: </a:t>
            </a:r>
            <a:r>
              <a:rPr lang="en-US" sz="1800" dirty="0" err="1">
                <a:solidFill>
                  <a:schemeClr val="bg1"/>
                </a:solidFill>
              </a:rPr>
              <a:t>Đăng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ký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tài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khoản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xem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thông</a:t>
            </a:r>
            <a:r>
              <a:rPr lang="en-US" sz="1800" dirty="0">
                <a:solidFill>
                  <a:schemeClr val="bg1"/>
                </a:solidFill>
              </a:rPr>
              <a:t> tin </a:t>
            </a:r>
            <a:r>
              <a:rPr lang="en-US" sz="1800" dirty="0" err="1">
                <a:solidFill>
                  <a:schemeClr val="bg1"/>
                </a:solidFill>
              </a:rPr>
              <a:t>sản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phẩm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thuê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đồ</a:t>
            </a:r>
            <a:r>
              <a:rPr lang="en-US" sz="1800" dirty="0">
                <a:solidFill>
                  <a:schemeClr val="bg1"/>
                </a:solidFill>
              </a:rPr>
              <a:t>, …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Admin: </a:t>
            </a:r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lý</a:t>
            </a:r>
            <a:r>
              <a:rPr lang="en-US" sz="1800" dirty="0">
                <a:solidFill>
                  <a:schemeClr val="bg1"/>
                </a:solidFill>
              </a:rPr>
              <a:t> ng</a:t>
            </a:r>
            <a:r>
              <a:rPr lang="vi-VN" sz="1800" dirty="0" err="1">
                <a:solidFill>
                  <a:schemeClr val="bg1"/>
                </a:solidFill>
              </a:rPr>
              <a:t>ười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dùng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lý</a:t>
            </a:r>
            <a:r>
              <a:rPr lang="en-US" sz="1800" dirty="0">
                <a:solidFill>
                  <a:schemeClr val="bg1"/>
                </a:solidFill>
              </a:rPr>
              <a:t> đ</a:t>
            </a:r>
            <a:r>
              <a:rPr lang="vi-VN" sz="1800" dirty="0">
                <a:solidFill>
                  <a:schemeClr val="bg1"/>
                </a:solidFill>
              </a:rPr>
              <a:t>ơ</a:t>
            </a:r>
            <a:r>
              <a:rPr lang="en-US" sz="1800" dirty="0">
                <a:solidFill>
                  <a:schemeClr val="bg1"/>
                </a:solidFill>
              </a:rPr>
              <a:t>n </a:t>
            </a:r>
            <a:r>
              <a:rPr lang="en-US" sz="1800" dirty="0" err="1">
                <a:solidFill>
                  <a:schemeClr val="bg1"/>
                </a:solidFill>
              </a:rPr>
              <a:t>hàng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cập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nhật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thay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đổi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phẩm</a:t>
            </a:r>
            <a:r>
              <a:rPr lang="en-US" sz="1800" dirty="0">
                <a:solidFill>
                  <a:schemeClr val="bg1"/>
                </a:solidFill>
              </a:rPr>
              <a:t>,…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4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8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66" name="Google Shape;1266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69" name="Google Shape;1269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8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5CA3D07-0A9C-4F9B-B720-55B7A3BC849C}"/>
              </a:ext>
            </a:extLst>
          </p:cNvPr>
          <p:cNvSpPr txBox="1"/>
          <p:nvPr/>
        </p:nvSpPr>
        <p:spPr>
          <a:xfrm>
            <a:off x="3949452" y="2503109"/>
            <a:ext cx="34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Does anyone have any question?</a:t>
            </a:r>
          </a:p>
          <a:p>
            <a:endParaRPr lang="en-US" sz="1000" dirty="0"/>
          </a:p>
          <a:p>
            <a:r>
              <a:rPr lang="en-US" sz="1000" dirty="0"/>
              <a:t>letrungkien506@gmail.com</a:t>
            </a:r>
          </a:p>
          <a:p>
            <a:r>
              <a:rPr lang="en-US" sz="1000" dirty="0"/>
              <a:t>+84388136953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190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Black</vt:lpstr>
      <vt:lpstr>Bree Serif</vt:lpstr>
      <vt:lpstr>Roboto Thin</vt:lpstr>
      <vt:lpstr>Arial</vt:lpstr>
      <vt:lpstr>Roboto Light</vt:lpstr>
      <vt:lpstr>WEB PROPOSAL</vt:lpstr>
      <vt:lpstr>Thiết kế website cho thuê thiết bị chơi game</vt:lpstr>
      <vt:lpstr>Tóm tắt đề tài</vt:lpstr>
      <vt:lpstr>Ưu điểm</vt:lpstr>
      <vt:lpstr>Công cụ thiết kế</vt:lpstr>
      <vt:lpstr>Tổng quan chức năng</vt:lpstr>
      <vt:lpstr>Kết quả đạt được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website cho thuê đồ</dc:title>
  <cp:lastModifiedBy>Meow</cp:lastModifiedBy>
  <cp:revision>17</cp:revision>
  <dcterms:modified xsi:type="dcterms:W3CDTF">2021-01-28T11:34:41Z</dcterms:modified>
</cp:coreProperties>
</file>