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75" r:id="rId12"/>
    <p:sldId id="273" r:id="rId13"/>
    <p:sldId id="267" r:id="rId14"/>
    <p:sldId id="274" r:id="rId15"/>
    <p:sldId id="268" r:id="rId16"/>
    <p:sldId id="271" r:id="rId17"/>
    <p:sldId id="272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Nga" userId="f10074415e9bd386" providerId="LiveId" clId="{976459D4-CCF2-4646-AFC9-61653744BAFE}"/>
    <pc:docChg chg="undo custSel addSld modSld">
      <pc:chgData name="Nguyễn Nga" userId="f10074415e9bd386" providerId="LiveId" clId="{976459D4-CCF2-4646-AFC9-61653744BAFE}" dt="2019-11-14T18:03:47.416" v="2278"/>
      <pc:docMkLst>
        <pc:docMk/>
      </pc:docMkLst>
      <pc:sldChg chg="addSp modSp setBg modAnim">
        <pc:chgData name="Nguyễn Nga" userId="f10074415e9bd386" providerId="LiveId" clId="{976459D4-CCF2-4646-AFC9-61653744BAFE}" dt="2019-11-14T08:56:35.860" v="305" actId="20577"/>
        <pc:sldMkLst>
          <pc:docMk/>
          <pc:sldMk cId="3858830704" sldId="259"/>
        </pc:sldMkLst>
        <pc:spChg chg="add mod">
          <ac:chgData name="Nguyễn Nga" userId="f10074415e9bd386" providerId="LiveId" clId="{976459D4-CCF2-4646-AFC9-61653744BAFE}" dt="2019-11-14T08:56:35.860" v="305" actId="20577"/>
          <ac:spMkLst>
            <pc:docMk/>
            <pc:sldMk cId="3858830704" sldId="259"/>
            <ac:spMk id="3" creationId="{A4759DAB-394D-44BD-A8B8-9A1ADAE7EA9B}"/>
          </ac:spMkLst>
        </pc:spChg>
        <pc:picChg chg="add mod">
          <ac:chgData name="Nguyễn Nga" userId="f10074415e9bd386" providerId="LiveId" clId="{976459D4-CCF2-4646-AFC9-61653744BAFE}" dt="2019-11-14T08:35:53.485" v="16" actId="1076"/>
          <ac:picMkLst>
            <pc:docMk/>
            <pc:sldMk cId="3858830704" sldId="259"/>
            <ac:picMk id="2" creationId="{CA3AAD0E-A83E-4617-8C5A-EECB958B76D7}"/>
          </ac:picMkLst>
        </pc:picChg>
        <pc:picChg chg="mod">
          <ac:chgData name="Nguyễn Nga" userId="f10074415e9bd386" providerId="LiveId" clId="{976459D4-CCF2-4646-AFC9-61653744BAFE}" dt="2019-11-14T08:35:48.413" v="14" actId="1076"/>
          <ac:picMkLst>
            <pc:docMk/>
            <pc:sldMk cId="3858830704" sldId="259"/>
            <ac:picMk id="1026" creationId="{82080FDA-579A-4752-82EE-C20BBCE13FFA}"/>
          </ac:picMkLst>
        </pc:picChg>
        <pc:picChg chg="mod">
          <ac:chgData name="Nguyễn Nga" userId="f10074415e9bd386" providerId="LiveId" clId="{976459D4-CCF2-4646-AFC9-61653744BAFE}" dt="2019-11-14T08:36:04.810" v="21" actId="1076"/>
          <ac:picMkLst>
            <pc:docMk/>
            <pc:sldMk cId="3858830704" sldId="259"/>
            <ac:picMk id="1028" creationId="{7B9603A0-D2DA-4D18-9B58-52749D43AE66}"/>
          </ac:picMkLst>
        </pc:picChg>
        <pc:picChg chg="mod">
          <ac:chgData name="Nguyễn Nga" userId="f10074415e9bd386" providerId="LiveId" clId="{976459D4-CCF2-4646-AFC9-61653744BAFE}" dt="2019-11-14T08:35:56.518" v="18" actId="1076"/>
          <ac:picMkLst>
            <pc:docMk/>
            <pc:sldMk cId="3858830704" sldId="259"/>
            <ac:picMk id="1030" creationId="{71DDEBA1-C021-42B9-ABD9-C65465B763E4}"/>
          </ac:picMkLst>
        </pc:picChg>
        <pc:picChg chg="mod">
          <ac:chgData name="Nguyễn Nga" userId="f10074415e9bd386" providerId="LiveId" clId="{976459D4-CCF2-4646-AFC9-61653744BAFE}" dt="2019-11-14T08:36:10.609" v="26" actId="1076"/>
          <ac:picMkLst>
            <pc:docMk/>
            <pc:sldMk cId="3858830704" sldId="259"/>
            <ac:picMk id="1032" creationId="{E0A5D194-7B09-4066-8019-78C9CCFA88F8}"/>
          </ac:picMkLst>
        </pc:picChg>
        <pc:picChg chg="mod">
          <ac:chgData name="Nguyễn Nga" userId="f10074415e9bd386" providerId="LiveId" clId="{976459D4-CCF2-4646-AFC9-61653744BAFE}" dt="2019-11-14T08:35:58.772" v="19" actId="1076"/>
          <ac:picMkLst>
            <pc:docMk/>
            <pc:sldMk cId="3858830704" sldId="259"/>
            <ac:picMk id="1034" creationId="{F359227B-4095-4695-9F86-93B2BFADFE43}"/>
          </ac:picMkLst>
        </pc:picChg>
        <pc:picChg chg="mod">
          <ac:chgData name="Nguyễn Nga" userId="f10074415e9bd386" providerId="LiveId" clId="{976459D4-CCF2-4646-AFC9-61653744BAFE}" dt="2019-11-14T08:36:07.509" v="23" actId="1076"/>
          <ac:picMkLst>
            <pc:docMk/>
            <pc:sldMk cId="3858830704" sldId="259"/>
            <ac:picMk id="1036" creationId="{FB362F7F-5FD4-443F-8E18-969984F6034F}"/>
          </ac:picMkLst>
        </pc:picChg>
        <pc:picChg chg="mod">
          <ac:chgData name="Nguyễn Nga" userId="f10074415e9bd386" providerId="LiveId" clId="{976459D4-CCF2-4646-AFC9-61653744BAFE}" dt="2019-11-14T08:36:09.673" v="25" actId="1076"/>
          <ac:picMkLst>
            <pc:docMk/>
            <pc:sldMk cId="3858830704" sldId="259"/>
            <ac:picMk id="1038" creationId="{51CAB57F-55AE-493A-B2B7-E253D65A1B79}"/>
          </ac:picMkLst>
        </pc:picChg>
        <pc:picChg chg="mod">
          <ac:chgData name="Nguyễn Nga" userId="f10074415e9bd386" providerId="LiveId" clId="{976459D4-CCF2-4646-AFC9-61653744BAFE}" dt="2019-11-14T08:35:55.474" v="17" actId="1076"/>
          <ac:picMkLst>
            <pc:docMk/>
            <pc:sldMk cId="3858830704" sldId="259"/>
            <ac:picMk id="1042" creationId="{6B202C0F-D5AB-4FC3-B6FB-409983DDF473}"/>
          </ac:picMkLst>
        </pc:picChg>
      </pc:sldChg>
      <pc:sldChg chg="addSp delSp modSp modAnim">
        <pc:chgData name="Nguyễn Nga" userId="f10074415e9bd386" providerId="LiveId" clId="{976459D4-CCF2-4646-AFC9-61653744BAFE}" dt="2019-11-14T11:32:45.015" v="965"/>
        <pc:sldMkLst>
          <pc:docMk/>
          <pc:sldMk cId="3599656855" sldId="260"/>
        </pc:sldMkLst>
        <pc:spChg chg="add del mod">
          <ac:chgData name="Nguyễn Nga" userId="f10074415e9bd386" providerId="LiveId" clId="{976459D4-CCF2-4646-AFC9-61653744BAFE}" dt="2019-11-14T08:41:37.582" v="32" actId="478"/>
          <ac:spMkLst>
            <pc:docMk/>
            <pc:sldMk cId="3599656855" sldId="260"/>
            <ac:spMk id="3" creationId="{3129A7A9-762B-41D7-BDEA-CB6F8189B919}"/>
          </ac:spMkLst>
        </pc:spChg>
        <pc:spChg chg="add mod">
          <ac:chgData name="Nguyễn Nga" userId="f10074415e9bd386" providerId="LiveId" clId="{976459D4-CCF2-4646-AFC9-61653744BAFE}" dt="2019-11-14T08:43:25.277" v="113" actId="1076"/>
          <ac:spMkLst>
            <pc:docMk/>
            <pc:sldMk cId="3599656855" sldId="260"/>
            <ac:spMk id="4" creationId="{23A95674-6765-4AFF-978B-54ED48E9D42F}"/>
          </ac:spMkLst>
        </pc:spChg>
        <pc:spChg chg="add mod">
          <ac:chgData name="Nguyễn Nga" userId="f10074415e9bd386" providerId="LiveId" clId="{976459D4-CCF2-4646-AFC9-61653744BAFE}" dt="2019-11-14T11:32:25.909" v="961" actId="403"/>
          <ac:spMkLst>
            <pc:docMk/>
            <pc:sldMk cId="3599656855" sldId="260"/>
            <ac:spMk id="5" creationId="{3C127577-B034-4B34-BB65-DE8FEE7E129D}"/>
          </ac:spMkLst>
        </pc:spChg>
      </pc:sldChg>
      <pc:sldChg chg="addSp delSp modSp add setBg modAnim">
        <pc:chgData name="Nguyễn Nga" userId="f10074415e9bd386" providerId="LiveId" clId="{976459D4-CCF2-4646-AFC9-61653744BAFE}" dt="2019-11-14T10:41:29.122" v="360" actId="14100"/>
        <pc:sldMkLst>
          <pc:docMk/>
          <pc:sldMk cId="689537651" sldId="261"/>
        </pc:sldMkLst>
        <pc:spChg chg="add mod">
          <ac:chgData name="Nguyễn Nga" userId="f10074415e9bd386" providerId="LiveId" clId="{976459D4-CCF2-4646-AFC9-61653744BAFE}" dt="2019-11-14T10:41:29.122" v="360" actId="14100"/>
          <ac:spMkLst>
            <pc:docMk/>
            <pc:sldMk cId="689537651" sldId="261"/>
            <ac:spMk id="2" creationId="{8E53BFCB-E8D6-48EE-9A71-E85D684E1258}"/>
          </ac:spMkLst>
        </pc:spChg>
        <pc:spChg chg="add mod">
          <ac:chgData name="Nguyễn Nga" userId="f10074415e9bd386" providerId="LiveId" clId="{976459D4-CCF2-4646-AFC9-61653744BAFE}" dt="2019-11-14T10:41:29.122" v="360" actId="14100"/>
          <ac:spMkLst>
            <pc:docMk/>
            <pc:sldMk cId="689537651" sldId="261"/>
            <ac:spMk id="3" creationId="{55A0533B-BD2D-44C4-8EC1-0994C71AD374}"/>
          </ac:spMkLst>
        </pc:spChg>
        <pc:spChg chg="add mod">
          <ac:chgData name="Nguyễn Nga" userId="f10074415e9bd386" providerId="LiveId" clId="{976459D4-CCF2-4646-AFC9-61653744BAFE}" dt="2019-11-14T10:41:29.122" v="360" actId="14100"/>
          <ac:spMkLst>
            <pc:docMk/>
            <pc:sldMk cId="689537651" sldId="261"/>
            <ac:spMk id="4" creationId="{5CD6BFDD-5027-4CFA-AB3B-12A0F47C3BC8}"/>
          </ac:spMkLst>
        </pc:spChg>
        <pc:spChg chg="add mod">
          <ac:chgData name="Nguyễn Nga" userId="f10074415e9bd386" providerId="LiveId" clId="{976459D4-CCF2-4646-AFC9-61653744BAFE}" dt="2019-11-14T10:41:29.122" v="360" actId="14100"/>
          <ac:spMkLst>
            <pc:docMk/>
            <pc:sldMk cId="689537651" sldId="261"/>
            <ac:spMk id="5" creationId="{5E8FA683-D346-45DA-A1AD-811EA8FAFF87}"/>
          </ac:spMkLst>
        </pc:spChg>
        <pc:spChg chg="add mod">
          <ac:chgData name="Nguyễn Nga" userId="f10074415e9bd386" providerId="LiveId" clId="{976459D4-CCF2-4646-AFC9-61653744BAFE}" dt="2019-11-14T10:41:29.122" v="360" actId="14100"/>
          <ac:spMkLst>
            <pc:docMk/>
            <pc:sldMk cId="689537651" sldId="261"/>
            <ac:spMk id="6" creationId="{650DA247-D968-49CE-AD48-A0C8236AB461}"/>
          </ac:spMkLst>
        </pc:spChg>
        <pc:spChg chg="add mod">
          <ac:chgData name="Nguyễn Nga" userId="f10074415e9bd386" providerId="LiveId" clId="{976459D4-CCF2-4646-AFC9-61653744BAFE}" dt="2019-11-14T10:41:29.122" v="360" actId="14100"/>
          <ac:spMkLst>
            <pc:docMk/>
            <pc:sldMk cId="689537651" sldId="261"/>
            <ac:spMk id="7" creationId="{5B8AC0D2-1C84-4F73-9BC1-E4E470C60883}"/>
          </ac:spMkLst>
        </pc:spChg>
        <pc:spChg chg="add mod">
          <ac:chgData name="Nguyễn Nga" userId="f10074415e9bd386" providerId="LiveId" clId="{976459D4-CCF2-4646-AFC9-61653744BAFE}" dt="2019-11-14T10:41:29.122" v="360" actId="14100"/>
          <ac:spMkLst>
            <pc:docMk/>
            <pc:sldMk cId="689537651" sldId="261"/>
            <ac:spMk id="8" creationId="{AFACA4CF-E5B0-4176-B5A9-0D3562B20862}"/>
          </ac:spMkLst>
        </pc:spChg>
        <pc:spChg chg="add mod">
          <ac:chgData name="Nguyễn Nga" userId="f10074415e9bd386" providerId="LiveId" clId="{976459D4-CCF2-4646-AFC9-61653744BAFE}" dt="2019-11-14T10:41:29.122" v="360" actId="14100"/>
          <ac:spMkLst>
            <pc:docMk/>
            <pc:sldMk cId="689537651" sldId="261"/>
            <ac:spMk id="9" creationId="{50AC20D4-A904-41B6-A12D-22B9162CEF32}"/>
          </ac:spMkLst>
        </pc:spChg>
        <pc:spChg chg="add del mod">
          <ac:chgData name="Nguyễn Nga" userId="f10074415e9bd386" providerId="LiveId" clId="{976459D4-CCF2-4646-AFC9-61653744BAFE}" dt="2019-11-14T09:05:13.700" v="330" actId="478"/>
          <ac:spMkLst>
            <pc:docMk/>
            <pc:sldMk cId="689537651" sldId="261"/>
            <ac:spMk id="10" creationId="{CCBA2717-C328-4F0C-9C49-D14EAABC375A}"/>
          </ac:spMkLst>
        </pc:spChg>
        <pc:spChg chg="add del mod">
          <ac:chgData name="Nguyễn Nga" userId="f10074415e9bd386" providerId="LiveId" clId="{976459D4-CCF2-4646-AFC9-61653744BAFE}" dt="2019-11-14T09:05:15.811" v="331" actId="478"/>
          <ac:spMkLst>
            <pc:docMk/>
            <pc:sldMk cId="689537651" sldId="261"/>
            <ac:spMk id="11" creationId="{AB08C17F-E70D-4564-9004-26F42719D4F9}"/>
          </ac:spMkLst>
        </pc:spChg>
      </pc:sldChg>
      <pc:sldChg chg="addSp delSp modSp add setBg modAnim">
        <pc:chgData name="Nguyễn Nga" userId="f10074415e9bd386" providerId="LiveId" clId="{976459D4-CCF2-4646-AFC9-61653744BAFE}" dt="2019-11-14T11:16:55.860" v="730"/>
        <pc:sldMkLst>
          <pc:docMk/>
          <pc:sldMk cId="4079823505" sldId="262"/>
        </pc:sldMkLst>
        <pc:spChg chg="add mod">
          <ac:chgData name="Nguyễn Nga" userId="f10074415e9bd386" providerId="LiveId" clId="{976459D4-CCF2-4646-AFC9-61653744BAFE}" dt="2019-11-14T10:44:41.276" v="412" actId="1076"/>
          <ac:spMkLst>
            <pc:docMk/>
            <pc:sldMk cId="4079823505" sldId="262"/>
            <ac:spMk id="2" creationId="{829DE3D3-3DDA-4253-A8EB-E7E78508FF98}"/>
          </ac:spMkLst>
        </pc:spChg>
        <pc:spChg chg="add mod">
          <ac:chgData name="Nguyễn Nga" userId="f10074415e9bd386" providerId="LiveId" clId="{976459D4-CCF2-4646-AFC9-61653744BAFE}" dt="2019-11-14T11:16:06.161" v="714" actId="207"/>
          <ac:spMkLst>
            <pc:docMk/>
            <pc:sldMk cId="4079823505" sldId="262"/>
            <ac:spMk id="3" creationId="{44FC7C60-B74B-4306-8C8E-11660236A5DD}"/>
          </ac:spMkLst>
        </pc:spChg>
        <pc:spChg chg="add del mod">
          <ac:chgData name="Nguyễn Nga" userId="f10074415e9bd386" providerId="LiveId" clId="{976459D4-CCF2-4646-AFC9-61653744BAFE}" dt="2019-11-14T10:46:28" v="481" actId="478"/>
          <ac:spMkLst>
            <pc:docMk/>
            <pc:sldMk cId="4079823505" sldId="262"/>
            <ac:spMk id="4" creationId="{D56675AA-BA1B-4785-BE5D-0D0D827F9ABB}"/>
          </ac:spMkLst>
        </pc:spChg>
        <pc:spChg chg="add mod">
          <ac:chgData name="Nguyễn Nga" userId="f10074415e9bd386" providerId="LiveId" clId="{976459D4-CCF2-4646-AFC9-61653744BAFE}" dt="2019-11-14T11:15:36.100" v="706" actId="20577"/>
          <ac:spMkLst>
            <pc:docMk/>
            <pc:sldMk cId="4079823505" sldId="262"/>
            <ac:spMk id="5" creationId="{F0D2D53C-7A4D-44E3-BE1B-7C84403BF810}"/>
          </ac:spMkLst>
        </pc:spChg>
        <pc:spChg chg="add mod">
          <ac:chgData name="Nguyễn Nga" userId="f10074415e9bd386" providerId="LiveId" clId="{976459D4-CCF2-4646-AFC9-61653744BAFE}" dt="2019-11-14T11:14:59.662" v="700" actId="13822"/>
          <ac:spMkLst>
            <pc:docMk/>
            <pc:sldMk cId="4079823505" sldId="262"/>
            <ac:spMk id="6" creationId="{FCDB36A1-EBEB-48F5-ADDF-98797E5C3FDB}"/>
          </ac:spMkLst>
        </pc:spChg>
        <pc:spChg chg="add mod">
          <ac:chgData name="Nguyễn Nga" userId="f10074415e9bd386" providerId="LiveId" clId="{976459D4-CCF2-4646-AFC9-61653744BAFE}" dt="2019-11-14T11:15:06.455" v="701" actId="13822"/>
          <ac:spMkLst>
            <pc:docMk/>
            <pc:sldMk cId="4079823505" sldId="262"/>
            <ac:spMk id="7" creationId="{1FBE4C9B-41A4-4252-A06A-9F7E0C298939}"/>
          </ac:spMkLst>
        </pc:spChg>
        <pc:spChg chg="add mod">
          <ac:chgData name="Nguyễn Nga" userId="f10074415e9bd386" providerId="LiveId" clId="{976459D4-CCF2-4646-AFC9-61653744BAFE}" dt="2019-11-14T11:15:11.676" v="702" actId="13822"/>
          <ac:spMkLst>
            <pc:docMk/>
            <pc:sldMk cId="4079823505" sldId="262"/>
            <ac:spMk id="8" creationId="{6726B467-0C32-401E-BA81-1D1B1AA6BC21}"/>
          </ac:spMkLst>
        </pc:spChg>
        <pc:spChg chg="add mod">
          <ac:chgData name="Nguyễn Nga" userId="f10074415e9bd386" providerId="LiveId" clId="{976459D4-CCF2-4646-AFC9-61653744BAFE}" dt="2019-11-14T11:15:44.587" v="708" actId="20577"/>
          <ac:spMkLst>
            <pc:docMk/>
            <pc:sldMk cId="4079823505" sldId="262"/>
            <ac:spMk id="9" creationId="{06949581-72AC-4377-95B4-D19BDFC3701A}"/>
          </ac:spMkLst>
        </pc:spChg>
        <pc:spChg chg="add mod">
          <ac:chgData name="Nguyễn Nga" userId="f10074415e9bd386" providerId="LiveId" clId="{976459D4-CCF2-4646-AFC9-61653744BAFE}" dt="2019-11-14T11:15:50.832" v="710" actId="20577"/>
          <ac:spMkLst>
            <pc:docMk/>
            <pc:sldMk cId="4079823505" sldId="262"/>
            <ac:spMk id="10" creationId="{AC243B0D-1ABC-4E76-B0BB-F9EA886F1AEC}"/>
          </ac:spMkLst>
        </pc:spChg>
      </pc:sldChg>
      <pc:sldChg chg="modSp add setBg">
        <pc:chgData name="Nguyễn Nga" userId="f10074415e9bd386" providerId="LiveId" clId="{976459D4-CCF2-4646-AFC9-61653744BAFE}" dt="2019-11-14T17:09:26.713" v="1306" actId="114"/>
        <pc:sldMkLst>
          <pc:docMk/>
          <pc:sldMk cId="2700884389" sldId="263"/>
        </pc:sldMkLst>
        <pc:spChg chg="mod">
          <ac:chgData name="Nguyễn Nga" userId="f10074415e9bd386" providerId="LiveId" clId="{976459D4-CCF2-4646-AFC9-61653744BAFE}" dt="2019-11-14T11:34:08.372" v="968" actId="113"/>
          <ac:spMkLst>
            <pc:docMk/>
            <pc:sldMk cId="2700884389" sldId="263"/>
            <ac:spMk id="2" creationId="{829DE3D3-3DDA-4253-A8EB-E7E78508FF98}"/>
          </ac:spMkLst>
        </pc:spChg>
        <pc:spChg chg="mod">
          <ac:chgData name="Nguyễn Nga" userId="f10074415e9bd386" providerId="LiveId" clId="{976459D4-CCF2-4646-AFC9-61653744BAFE}" dt="2019-11-14T17:09:26.713" v="1306" actId="114"/>
          <ac:spMkLst>
            <pc:docMk/>
            <pc:sldMk cId="2700884389" sldId="263"/>
            <ac:spMk id="3" creationId="{44FC7C60-B74B-4306-8C8E-11660236A5DD}"/>
          </ac:spMkLst>
        </pc:spChg>
        <pc:spChg chg="mod">
          <ac:chgData name="Nguyễn Nga" userId="f10074415e9bd386" providerId="LiveId" clId="{976459D4-CCF2-4646-AFC9-61653744BAFE}" dt="2019-11-14T11:34:03.163" v="967" actId="113"/>
          <ac:spMkLst>
            <pc:docMk/>
            <pc:sldMk cId="2700884389" sldId="263"/>
            <ac:spMk id="5" creationId="{F0D2D53C-7A4D-44E3-BE1B-7C84403BF810}"/>
          </ac:spMkLst>
        </pc:spChg>
        <pc:spChg chg="mod">
          <ac:chgData name="Nguyễn Nga" userId="f10074415e9bd386" providerId="LiveId" clId="{976459D4-CCF2-4646-AFC9-61653744BAFE}" dt="2019-11-14T11:34:03.163" v="967" actId="113"/>
          <ac:spMkLst>
            <pc:docMk/>
            <pc:sldMk cId="2700884389" sldId="263"/>
            <ac:spMk id="6" creationId="{FCDB36A1-EBEB-48F5-ADDF-98797E5C3FDB}"/>
          </ac:spMkLst>
        </pc:spChg>
        <pc:spChg chg="mod">
          <ac:chgData name="Nguyễn Nga" userId="f10074415e9bd386" providerId="LiveId" clId="{976459D4-CCF2-4646-AFC9-61653744BAFE}" dt="2019-11-14T11:34:03.163" v="967" actId="113"/>
          <ac:spMkLst>
            <pc:docMk/>
            <pc:sldMk cId="2700884389" sldId="263"/>
            <ac:spMk id="7" creationId="{1FBE4C9B-41A4-4252-A06A-9F7E0C298939}"/>
          </ac:spMkLst>
        </pc:spChg>
        <pc:spChg chg="mod">
          <ac:chgData name="Nguyễn Nga" userId="f10074415e9bd386" providerId="LiveId" clId="{976459D4-CCF2-4646-AFC9-61653744BAFE}" dt="2019-11-14T11:34:03.163" v="967" actId="113"/>
          <ac:spMkLst>
            <pc:docMk/>
            <pc:sldMk cId="2700884389" sldId="263"/>
            <ac:spMk id="8" creationId="{6726B467-0C32-401E-BA81-1D1B1AA6BC21}"/>
          </ac:spMkLst>
        </pc:spChg>
        <pc:spChg chg="mod">
          <ac:chgData name="Nguyễn Nga" userId="f10074415e9bd386" providerId="LiveId" clId="{976459D4-CCF2-4646-AFC9-61653744BAFE}" dt="2019-11-14T11:34:03.163" v="967" actId="113"/>
          <ac:spMkLst>
            <pc:docMk/>
            <pc:sldMk cId="2700884389" sldId="263"/>
            <ac:spMk id="9" creationId="{06949581-72AC-4377-95B4-D19BDFC3701A}"/>
          </ac:spMkLst>
        </pc:spChg>
        <pc:spChg chg="mod">
          <ac:chgData name="Nguyễn Nga" userId="f10074415e9bd386" providerId="LiveId" clId="{976459D4-CCF2-4646-AFC9-61653744BAFE}" dt="2019-11-14T11:34:03.163" v="967" actId="113"/>
          <ac:spMkLst>
            <pc:docMk/>
            <pc:sldMk cId="2700884389" sldId="263"/>
            <ac:spMk id="10" creationId="{AC243B0D-1ABC-4E76-B0BB-F9EA886F1AEC}"/>
          </ac:spMkLst>
        </pc:spChg>
      </pc:sldChg>
      <pc:sldChg chg="addSp delSp modSp add setBg modAnim">
        <pc:chgData name="Nguyễn Nga" userId="f10074415e9bd386" providerId="LiveId" clId="{976459D4-CCF2-4646-AFC9-61653744BAFE}" dt="2019-11-14T11:59:41.108" v="1131"/>
        <pc:sldMkLst>
          <pc:docMk/>
          <pc:sldMk cId="2157217516" sldId="264"/>
        </pc:sldMkLst>
        <pc:spChg chg="add mod">
          <ac:chgData name="Nguyễn Nga" userId="f10074415e9bd386" providerId="LiveId" clId="{976459D4-CCF2-4646-AFC9-61653744BAFE}" dt="2019-11-14T11:49:12.691" v="1030" actId="20577"/>
          <ac:spMkLst>
            <pc:docMk/>
            <pc:sldMk cId="2157217516" sldId="264"/>
            <ac:spMk id="2" creationId="{A96130E3-840C-4E58-9D27-39C71B028158}"/>
          </ac:spMkLst>
        </pc:spChg>
        <pc:spChg chg="add del mod">
          <ac:chgData name="Nguyễn Nga" userId="f10074415e9bd386" providerId="LiveId" clId="{976459D4-CCF2-4646-AFC9-61653744BAFE}" dt="2019-11-14T11:46:24.460" v="977" actId="478"/>
          <ac:spMkLst>
            <pc:docMk/>
            <pc:sldMk cId="2157217516" sldId="264"/>
            <ac:spMk id="3" creationId="{CFFB8C58-6F91-4832-A2CA-1615202353D2}"/>
          </ac:spMkLst>
        </pc:spChg>
        <pc:spChg chg="add mod">
          <ac:chgData name="Nguyễn Nga" userId="f10074415e9bd386" providerId="LiveId" clId="{976459D4-CCF2-4646-AFC9-61653744BAFE}" dt="2019-11-14T11:53:01.116" v="1079" actId="1076"/>
          <ac:spMkLst>
            <pc:docMk/>
            <pc:sldMk cId="2157217516" sldId="264"/>
            <ac:spMk id="4" creationId="{DB6140E2-008D-4EB0-89FD-7D971B26BC62}"/>
          </ac:spMkLst>
        </pc:spChg>
        <pc:spChg chg="add mod">
          <ac:chgData name="Nguyễn Nga" userId="f10074415e9bd386" providerId="LiveId" clId="{976459D4-CCF2-4646-AFC9-61653744BAFE}" dt="2019-11-14T11:58:12.927" v="1111" actId="403"/>
          <ac:spMkLst>
            <pc:docMk/>
            <pc:sldMk cId="2157217516" sldId="264"/>
            <ac:spMk id="5" creationId="{EF9FC8A6-8684-4C23-A2CC-AD0AAA78FF2C}"/>
          </ac:spMkLst>
        </pc:spChg>
        <pc:spChg chg="add mod">
          <ac:chgData name="Nguyễn Nga" userId="f10074415e9bd386" providerId="LiveId" clId="{976459D4-CCF2-4646-AFC9-61653744BAFE}" dt="2019-11-14T11:58:12.927" v="1111" actId="403"/>
          <ac:spMkLst>
            <pc:docMk/>
            <pc:sldMk cId="2157217516" sldId="264"/>
            <ac:spMk id="6" creationId="{564E0061-A807-4DD8-93DE-6115959110BF}"/>
          </ac:spMkLst>
        </pc:spChg>
        <pc:spChg chg="add mod">
          <ac:chgData name="Nguyễn Nga" userId="f10074415e9bd386" providerId="LiveId" clId="{976459D4-CCF2-4646-AFC9-61653744BAFE}" dt="2019-11-14T11:58:12.927" v="1111" actId="403"/>
          <ac:spMkLst>
            <pc:docMk/>
            <pc:sldMk cId="2157217516" sldId="264"/>
            <ac:spMk id="7" creationId="{78D86853-9029-4DF7-B775-D88947B017E4}"/>
          </ac:spMkLst>
        </pc:spChg>
        <pc:spChg chg="add mod">
          <ac:chgData name="Nguyễn Nga" userId="f10074415e9bd386" providerId="LiveId" clId="{976459D4-CCF2-4646-AFC9-61653744BAFE}" dt="2019-11-14T11:58:12.927" v="1111" actId="403"/>
          <ac:spMkLst>
            <pc:docMk/>
            <pc:sldMk cId="2157217516" sldId="264"/>
            <ac:spMk id="8" creationId="{0EE907FD-13FA-4668-8F8D-CDC0DD9A8B61}"/>
          </ac:spMkLst>
        </pc:spChg>
        <pc:spChg chg="add del">
          <ac:chgData name="Nguyễn Nga" userId="f10074415e9bd386" providerId="LiveId" clId="{976459D4-CCF2-4646-AFC9-61653744BAFE}" dt="2019-11-14T11:54:57.793" v="1094" actId="478"/>
          <ac:spMkLst>
            <pc:docMk/>
            <pc:sldMk cId="2157217516" sldId="264"/>
            <ac:spMk id="9" creationId="{D3A7CE06-4CA2-4890-A3DF-BE3354E2C313}"/>
          </ac:spMkLst>
        </pc:spChg>
        <pc:cxnChg chg="add mod">
          <ac:chgData name="Nguyễn Nga" userId="f10074415e9bd386" providerId="LiveId" clId="{976459D4-CCF2-4646-AFC9-61653744BAFE}" dt="2019-11-14T11:58:35.117" v="1114" actId="13822"/>
          <ac:cxnSpMkLst>
            <pc:docMk/>
            <pc:sldMk cId="2157217516" sldId="264"/>
            <ac:cxnSpMk id="11" creationId="{82E52F42-3E13-4B4D-B6F2-02D216877856}"/>
          </ac:cxnSpMkLst>
        </pc:cxnChg>
        <pc:cxnChg chg="add mod">
          <ac:chgData name="Nguyễn Nga" userId="f10074415e9bd386" providerId="LiveId" clId="{976459D4-CCF2-4646-AFC9-61653744BAFE}" dt="2019-11-14T11:58:45.863" v="1117" actId="14100"/>
          <ac:cxnSpMkLst>
            <pc:docMk/>
            <pc:sldMk cId="2157217516" sldId="264"/>
            <ac:cxnSpMk id="13" creationId="{14DD7BF3-8CE3-46B2-915D-339D5DB05B03}"/>
          </ac:cxnSpMkLst>
        </pc:cxnChg>
        <pc:cxnChg chg="add mod">
          <ac:chgData name="Nguyễn Nga" userId="f10074415e9bd386" providerId="LiveId" clId="{976459D4-CCF2-4646-AFC9-61653744BAFE}" dt="2019-11-14T11:58:52.607" v="1120" actId="14100"/>
          <ac:cxnSpMkLst>
            <pc:docMk/>
            <pc:sldMk cId="2157217516" sldId="264"/>
            <ac:cxnSpMk id="16" creationId="{85BD4EB8-AE8E-4888-B1C8-C9B0D377E2AD}"/>
          </ac:cxnSpMkLst>
        </pc:cxnChg>
        <pc:cxnChg chg="add mod">
          <ac:chgData name="Nguyễn Nga" userId="f10074415e9bd386" providerId="LiveId" clId="{976459D4-CCF2-4646-AFC9-61653744BAFE}" dt="2019-11-14T11:58:59.648" v="1123" actId="14100"/>
          <ac:cxnSpMkLst>
            <pc:docMk/>
            <pc:sldMk cId="2157217516" sldId="264"/>
            <ac:cxnSpMk id="19" creationId="{D8998DDA-6E7A-4D96-A4A7-4695EE3415FB}"/>
          </ac:cxnSpMkLst>
        </pc:cxnChg>
      </pc:sldChg>
      <pc:sldChg chg="addSp modSp add setBg modAnim">
        <pc:chgData name="Nguyễn Nga" userId="f10074415e9bd386" providerId="LiveId" clId="{976459D4-CCF2-4646-AFC9-61653744BAFE}" dt="2019-11-14T12:21:04.007" v="1218" actId="14100"/>
        <pc:sldMkLst>
          <pc:docMk/>
          <pc:sldMk cId="119503998" sldId="265"/>
        </pc:sldMkLst>
        <pc:spChg chg="add mod">
          <ac:chgData name="Nguyễn Nga" userId="f10074415e9bd386" providerId="LiveId" clId="{976459D4-CCF2-4646-AFC9-61653744BAFE}" dt="2019-11-14T12:20:53.989" v="1215" actId="1076"/>
          <ac:spMkLst>
            <pc:docMk/>
            <pc:sldMk cId="119503998" sldId="265"/>
            <ac:spMk id="2" creationId="{BC36563F-0D90-4D10-8E33-BEA54ECC2982}"/>
          </ac:spMkLst>
        </pc:spChg>
        <pc:spChg chg="add mod">
          <ac:chgData name="Nguyễn Nga" userId="f10074415e9bd386" providerId="LiveId" clId="{976459D4-CCF2-4646-AFC9-61653744BAFE}" dt="2019-11-14T12:20:27.279" v="1211" actId="14100"/>
          <ac:spMkLst>
            <pc:docMk/>
            <pc:sldMk cId="119503998" sldId="265"/>
            <ac:spMk id="3" creationId="{71A932C3-B276-4BC7-BEBA-4DA79DA4D6B9}"/>
          </ac:spMkLst>
        </pc:spChg>
        <pc:spChg chg="add mod">
          <ac:chgData name="Nguyễn Nga" userId="f10074415e9bd386" providerId="LiveId" clId="{976459D4-CCF2-4646-AFC9-61653744BAFE}" dt="2019-11-14T12:20:27.279" v="1211" actId="14100"/>
          <ac:spMkLst>
            <pc:docMk/>
            <pc:sldMk cId="119503998" sldId="265"/>
            <ac:spMk id="10" creationId="{302496C9-700E-4880-BF20-BE411F337F01}"/>
          </ac:spMkLst>
        </pc:spChg>
        <pc:spChg chg="add mod">
          <ac:chgData name="Nguyễn Nga" userId="f10074415e9bd386" providerId="LiveId" clId="{976459D4-CCF2-4646-AFC9-61653744BAFE}" dt="2019-11-14T12:20:27.279" v="1211" actId="14100"/>
          <ac:spMkLst>
            <pc:docMk/>
            <pc:sldMk cId="119503998" sldId="265"/>
            <ac:spMk id="13" creationId="{FADFC52D-3993-45FB-9EC1-ED36610855C1}"/>
          </ac:spMkLst>
        </pc:spChg>
        <pc:cxnChg chg="add mod">
          <ac:chgData name="Nguyễn Nga" userId="f10074415e9bd386" providerId="LiveId" clId="{976459D4-CCF2-4646-AFC9-61653744BAFE}" dt="2019-11-14T12:21:04.007" v="1218" actId="14100"/>
          <ac:cxnSpMkLst>
            <pc:docMk/>
            <pc:sldMk cId="119503998" sldId="265"/>
            <ac:cxnSpMk id="4" creationId="{C7E6B7EA-EEA7-42E3-B123-E4AE3933AABA}"/>
          </ac:cxnSpMkLst>
        </pc:cxnChg>
        <pc:cxnChg chg="add mod">
          <ac:chgData name="Nguyễn Nga" userId="f10074415e9bd386" providerId="LiveId" clId="{976459D4-CCF2-4646-AFC9-61653744BAFE}" dt="2019-11-14T12:20:59.131" v="1217" actId="14100"/>
          <ac:cxnSpMkLst>
            <pc:docMk/>
            <pc:sldMk cId="119503998" sldId="265"/>
            <ac:cxnSpMk id="11" creationId="{2966AB2E-B40F-4746-A725-197D20A5DB7D}"/>
          </ac:cxnSpMkLst>
        </pc:cxnChg>
        <pc:cxnChg chg="add mod">
          <ac:chgData name="Nguyễn Nga" userId="f10074415e9bd386" providerId="LiveId" clId="{976459D4-CCF2-4646-AFC9-61653744BAFE}" dt="2019-11-14T12:20:56.817" v="1216" actId="14100"/>
          <ac:cxnSpMkLst>
            <pc:docMk/>
            <pc:sldMk cId="119503998" sldId="265"/>
            <ac:cxnSpMk id="14" creationId="{DFDAC480-81AC-41BE-B2CD-EF51A4BDEAE9}"/>
          </ac:cxnSpMkLst>
        </pc:cxnChg>
      </pc:sldChg>
      <pc:sldChg chg="addSp delSp modSp add setBg modAnim">
        <pc:chgData name="Nguyễn Nga" userId="f10074415e9bd386" providerId="LiveId" clId="{976459D4-CCF2-4646-AFC9-61653744BAFE}" dt="2019-11-14T17:22:52.538" v="1427" actId="20577"/>
        <pc:sldMkLst>
          <pc:docMk/>
          <pc:sldMk cId="1063634059" sldId="266"/>
        </pc:sldMkLst>
        <pc:spChg chg="add mod">
          <ac:chgData name="Nguyễn Nga" userId="f10074415e9bd386" providerId="LiveId" clId="{976459D4-CCF2-4646-AFC9-61653744BAFE}" dt="2019-11-14T12:24:46.602" v="1277" actId="14100"/>
          <ac:spMkLst>
            <pc:docMk/>
            <pc:sldMk cId="1063634059" sldId="266"/>
            <ac:spMk id="2" creationId="{982F8BB6-6169-4DED-91DD-A4E5D5E1FF40}"/>
          </ac:spMkLst>
        </pc:spChg>
        <pc:spChg chg="add mod">
          <ac:chgData name="Nguyễn Nga" userId="f10074415e9bd386" providerId="LiveId" clId="{976459D4-CCF2-4646-AFC9-61653744BAFE}" dt="2019-11-14T17:18:18.739" v="1364" actId="13822"/>
          <ac:spMkLst>
            <pc:docMk/>
            <pc:sldMk cId="1063634059" sldId="266"/>
            <ac:spMk id="3" creationId="{A21C3BC0-741D-4443-9301-31527ED5E78E}"/>
          </ac:spMkLst>
        </pc:spChg>
        <pc:spChg chg="add mod">
          <ac:chgData name="Nguyễn Nga" userId="f10074415e9bd386" providerId="LiveId" clId="{976459D4-CCF2-4646-AFC9-61653744BAFE}" dt="2019-11-14T17:22:49.411" v="1426" actId="20577"/>
          <ac:spMkLst>
            <pc:docMk/>
            <pc:sldMk cId="1063634059" sldId="266"/>
            <ac:spMk id="4" creationId="{9C5E2A8F-D50F-4FD5-A4EF-4762323ECAF0}"/>
          </ac:spMkLst>
        </pc:spChg>
        <pc:spChg chg="add del mod">
          <ac:chgData name="Nguyễn Nga" userId="f10074415e9bd386" providerId="LiveId" clId="{976459D4-CCF2-4646-AFC9-61653744BAFE}" dt="2019-11-14T12:35:02.670" v="1288" actId="478"/>
          <ac:spMkLst>
            <pc:docMk/>
            <pc:sldMk cId="1063634059" sldId="266"/>
            <ac:spMk id="5" creationId="{535FF00E-7C45-4B4A-B264-3CCBE95EF837}"/>
          </ac:spMkLst>
        </pc:spChg>
        <pc:spChg chg="add del mod">
          <ac:chgData name="Nguyễn Nga" userId="f10074415e9bd386" providerId="LiveId" clId="{976459D4-CCF2-4646-AFC9-61653744BAFE}" dt="2019-11-14T12:35:20.527" v="1294" actId="478"/>
          <ac:spMkLst>
            <pc:docMk/>
            <pc:sldMk cId="1063634059" sldId="266"/>
            <ac:spMk id="6" creationId="{A18AC288-0CB7-4454-8A14-C4E6B86CC691}"/>
          </ac:spMkLst>
        </pc:spChg>
        <pc:spChg chg="add mod">
          <ac:chgData name="Nguyễn Nga" userId="f10074415e9bd386" providerId="LiveId" clId="{976459D4-CCF2-4646-AFC9-61653744BAFE}" dt="2019-11-14T17:22:52.538" v="1427" actId="20577"/>
          <ac:spMkLst>
            <pc:docMk/>
            <pc:sldMk cId="1063634059" sldId="266"/>
            <ac:spMk id="7" creationId="{132054C4-F68B-4F3D-A294-C3FD30635ED9}"/>
          </ac:spMkLst>
        </pc:spChg>
      </pc:sldChg>
      <pc:sldChg chg="addSp modSp add setBg modAnim">
        <pc:chgData name="Nguyễn Nga" userId="f10074415e9bd386" providerId="LiveId" clId="{976459D4-CCF2-4646-AFC9-61653744BAFE}" dt="2019-11-14T18:03:29.044" v="2275"/>
        <pc:sldMkLst>
          <pc:docMk/>
          <pc:sldMk cId="2019534726" sldId="267"/>
        </pc:sldMkLst>
        <pc:spChg chg="add mod">
          <ac:chgData name="Nguyễn Nga" userId="f10074415e9bd386" providerId="LiveId" clId="{976459D4-CCF2-4646-AFC9-61653744BAFE}" dt="2019-11-14T17:25:55.710" v="1520" actId="1076"/>
          <ac:spMkLst>
            <pc:docMk/>
            <pc:sldMk cId="2019534726" sldId="267"/>
            <ac:spMk id="2" creationId="{7E5D27C0-3223-4A8B-A6DF-24565FD8A2AC}"/>
          </ac:spMkLst>
        </pc:spChg>
        <pc:spChg chg="add mod">
          <ac:chgData name="Nguyễn Nga" userId="f10074415e9bd386" providerId="LiveId" clId="{976459D4-CCF2-4646-AFC9-61653744BAFE}" dt="2019-11-14T17:27:40.834" v="1551" actId="1076"/>
          <ac:spMkLst>
            <pc:docMk/>
            <pc:sldMk cId="2019534726" sldId="267"/>
            <ac:spMk id="4" creationId="{CCC9CCBF-816E-4905-9B9A-7D4D9ADC78C3}"/>
          </ac:spMkLst>
        </pc:spChg>
        <pc:picChg chg="add mod modCrop">
          <ac:chgData name="Nguyễn Nga" userId="f10074415e9bd386" providerId="LiveId" clId="{976459D4-CCF2-4646-AFC9-61653744BAFE}" dt="2019-11-14T17:26:53.242" v="1530" actId="1076"/>
          <ac:picMkLst>
            <pc:docMk/>
            <pc:sldMk cId="2019534726" sldId="267"/>
            <ac:picMk id="3" creationId="{A2694554-7B83-488B-97BC-A81B40C1DF8C}"/>
          </ac:picMkLst>
        </pc:picChg>
      </pc:sldChg>
      <pc:sldChg chg="addSp modSp add setBg modAnim">
        <pc:chgData name="Nguyễn Nga" userId="f10074415e9bd386" providerId="LiveId" clId="{976459D4-CCF2-4646-AFC9-61653744BAFE}" dt="2019-11-14T18:03:34.649" v="2276"/>
        <pc:sldMkLst>
          <pc:docMk/>
          <pc:sldMk cId="2691668901" sldId="268"/>
        </pc:sldMkLst>
        <pc:spChg chg="add">
          <ac:chgData name="Nguyễn Nga" userId="f10074415e9bd386" providerId="LiveId" clId="{976459D4-CCF2-4646-AFC9-61653744BAFE}" dt="2019-11-14T17:28:26.840" v="1553"/>
          <ac:spMkLst>
            <pc:docMk/>
            <pc:sldMk cId="2691668901" sldId="268"/>
            <ac:spMk id="2" creationId="{5B6CE1BF-042C-47BF-AFDC-FEB572B3B355}"/>
          </ac:spMkLst>
        </pc:spChg>
        <pc:spChg chg="add mod">
          <ac:chgData name="Nguyễn Nga" userId="f10074415e9bd386" providerId="LiveId" clId="{976459D4-CCF2-4646-AFC9-61653744BAFE}" dt="2019-11-14T17:29:25.836" v="1582" actId="1076"/>
          <ac:spMkLst>
            <pc:docMk/>
            <pc:sldMk cId="2691668901" sldId="268"/>
            <ac:spMk id="3" creationId="{47ED95BF-3B61-4080-858A-C249C9205577}"/>
          </ac:spMkLst>
        </pc:spChg>
        <pc:picChg chg="add mod modCrop">
          <ac:chgData name="Nguyễn Nga" userId="f10074415e9bd386" providerId="LiveId" clId="{976459D4-CCF2-4646-AFC9-61653744BAFE}" dt="2019-11-14T17:29:12.286" v="1564" actId="14100"/>
          <ac:picMkLst>
            <pc:docMk/>
            <pc:sldMk cId="2691668901" sldId="268"/>
            <ac:picMk id="4" creationId="{F876546C-8EC8-42B3-80D6-C23606298B0E}"/>
          </ac:picMkLst>
        </pc:picChg>
      </pc:sldChg>
      <pc:sldChg chg="addSp delSp modSp setBg modAnim">
        <pc:chgData name="Nguyễn Nga" userId="f10074415e9bd386" providerId="LiveId" clId="{976459D4-CCF2-4646-AFC9-61653744BAFE}" dt="2019-11-14T18:03:40.684" v="2277"/>
        <pc:sldMkLst>
          <pc:docMk/>
          <pc:sldMk cId="2078335710" sldId="269"/>
        </pc:sldMkLst>
        <pc:spChg chg="mod">
          <ac:chgData name="Nguyễn Nga" userId="f10074415e9bd386" providerId="LiveId" clId="{976459D4-CCF2-4646-AFC9-61653744BAFE}" dt="2019-11-14T17:31:45.490" v="1613" actId="20577"/>
          <ac:spMkLst>
            <pc:docMk/>
            <pc:sldMk cId="2078335710" sldId="269"/>
            <ac:spMk id="3" creationId="{47ED95BF-3B61-4080-858A-C249C9205577}"/>
          </ac:spMkLst>
        </pc:spChg>
        <pc:picChg chg="del">
          <ac:chgData name="Nguyễn Nga" userId="f10074415e9bd386" providerId="LiveId" clId="{976459D4-CCF2-4646-AFC9-61653744BAFE}" dt="2019-11-14T17:30:50.173" v="1586" actId="478"/>
          <ac:picMkLst>
            <pc:docMk/>
            <pc:sldMk cId="2078335710" sldId="269"/>
            <ac:picMk id="4" creationId="{F876546C-8EC8-42B3-80D6-C23606298B0E}"/>
          </ac:picMkLst>
        </pc:picChg>
        <pc:picChg chg="add mod">
          <ac:chgData name="Nguyễn Nga" userId="f10074415e9bd386" providerId="LiveId" clId="{976459D4-CCF2-4646-AFC9-61653744BAFE}" dt="2019-11-14T17:31:25.180" v="1594" actId="14100"/>
          <ac:picMkLst>
            <pc:docMk/>
            <pc:sldMk cId="2078335710" sldId="269"/>
            <ac:picMk id="5" creationId="{1BFAF05C-9536-4E3F-BCF2-8EBD981C8329}"/>
          </ac:picMkLst>
        </pc:picChg>
      </pc:sldChg>
      <pc:sldChg chg="addSp delSp modSp setBg modAnim">
        <pc:chgData name="Nguyễn Nga" userId="f10074415e9bd386" providerId="LiveId" clId="{976459D4-CCF2-4646-AFC9-61653744BAFE}" dt="2019-11-14T18:03:47.416" v="2278"/>
        <pc:sldMkLst>
          <pc:docMk/>
          <pc:sldMk cId="539612571" sldId="270"/>
        </pc:sldMkLst>
        <pc:spChg chg="mod">
          <ac:chgData name="Nguyễn Nga" userId="f10074415e9bd386" providerId="LiveId" clId="{976459D4-CCF2-4646-AFC9-61653744BAFE}" dt="2019-11-14T17:34:02.208" v="1647" actId="1076"/>
          <ac:spMkLst>
            <pc:docMk/>
            <pc:sldMk cId="539612571" sldId="270"/>
            <ac:spMk id="3" creationId="{47ED95BF-3B61-4080-858A-C249C9205577}"/>
          </ac:spMkLst>
        </pc:spChg>
        <pc:picChg chg="del">
          <ac:chgData name="Nguyễn Nga" userId="f10074415e9bd386" providerId="LiveId" clId="{976459D4-CCF2-4646-AFC9-61653744BAFE}" dt="2019-11-14T17:32:40.251" v="1617" actId="478"/>
          <ac:picMkLst>
            <pc:docMk/>
            <pc:sldMk cId="539612571" sldId="270"/>
            <ac:picMk id="5" creationId="{1BFAF05C-9536-4E3F-BCF2-8EBD981C8329}"/>
          </ac:picMkLst>
        </pc:picChg>
        <pc:picChg chg="add mod modCrop">
          <ac:chgData name="Nguyễn Nga" userId="f10074415e9bd386" providerId="LiveId" clId="{976459D4-CCF2-4646-AFC9-61653744BAFE}" dt="2019-11-14T17:33:35.134" v="1624" actId="1076"/>
          <ac:picMkLst>
            <pc:docMk/>
            <pc:sldMk cId="539612571" sldId="270"/>
            <ac:picMk id="6" creationId="{9150C20C-00E4-4C88-97B1-63760F48C828}"/>
          </ac:picMkLst>
        </pc:picChg>
      </pc:sldChg>
      <pc:sldChg chg="addSp delSp modSp add setBg delAnim modAnim">
        <pc:chgData name="Nguyễn Nga" userId="f10074415e9bd386" providerId="LiveId" clId="{976459D4-CCF2-4646-AFC9-61653744BAFE}" dt="2019-11-14T17:40:06.617" v="1847" actId="1076"/>
        <pc:sldMkLst>
          <pc:docMk/>
          <pc:sldMk cId="1836818512" sldId="271"/>
        </pc:sldMkLst>
        <pc:spChg chg="add del mod">
          <ac:chgData name="Nguyễn Nga" userId="f10074415e9bd386" providerId="LiveId" clId="{976459D4-CCF2-4646-AFC9-61653744BAFE}" dt="2019-11-14T17:39:51.571" v="1844" actId="478"/>
          <ac:spMkLst>
            <pc:docMk/>
            <pc:sldMk cId="1836818512" sldId="271"/>
            <ac:spMk id="2" creationId="{F2F1418B-8869-4193-9C43-980A1EAA1DE1}"/>
          </ac:spMkLst>
        </pc:spChg>
        <pc:spChg chg="add mod">
          <ac:chgData name="Nguyễn Nga" userId="f10074415e9bd386" providerId="LiveId" clId="{976459D4-CCF2-4646-AFC9-61653744BAFE}" dt="2019-11-14T17:40:06.617" v="1847" actId="1076"/>
          <ac:spMkLst>
            <pc:docMk/>
            <pc:sldMk cId="1836818512" sldId="271"/>
            <ac:spMk id="3" creationId="{87A8BDDE-9A2C-466A-8CD9-8C9778BD2433}"/>
          </ac:spMkLst>
        </pc:spChg>
      </pc:sldChg>
      <pc:sldChg chg="addSp delSp modSp add setBg">
        <pc:chgData name="Nguyễn Nga" userId="f10074415e9bd386" providerId="LiveId" clId="{976459D4-CCF2-4646-AFC9-61653744BAFE}" dt="2019-11-14T18:01:15.517" v="2274" actId="113"/>
        <pc:sldMkLst>
          <pc:docMk/>
          <pc:sldMk cId="3598258174" sldId="272"/>
        </pc:sldMkLst>
        <pc:spChg chg="add mod">
          <ac:chgData name="Nguyễn Nga" userId="f10074415e9bd386" providerId="LiveId" clId="{976459D4-CCF2-4646-AFC9-61653744BAFE}" dt="2019-11-14T17:42:20.949" v="1931" actId="20577"/>
          <ac:spMkLst>
            <pc:docMk/>
            <pc:sldMk cId="3598258174" sldId="272"/>
            <ac:spMk id="2" creationId="{5B1CDBB9-4DB4-4D40-9230-E62C165D6560}"/>
          </ac:spMkLst>
        </pc:spChg>
        <pc:spChg chg="add del mod">
          <ac:chgData name="Nguyễn Nga" userId="f10074415e9bd386" providerId="LiveId" clId="{976459D4-CCF2-4646-AFC9-61653744BAFE}" dt="2019-11-14T17:49:50.110" v="1948" actId="478"/>
          <ac:spMkLst>
            <pc:docMk/>
            <pc:sldMk cId="3598258174" sldId="272"/>
            <ac:spMk id="3" creationId="{736678FE-C60D-490A-8784-BB608D685718}"/>
          </ac:spMkLst>
        </pc:spChg>
        <pc:graphicFrameChg chg="add mod">
          <ac:chgData name="Nguyễn Nga" userId="f10074415e9bd386" providerId="LiveId" clId="{976459D4-CCF2-4646-AFC9-61653744BAFE}" dt="2019-11-14T18:01:15.517" v="2274" actId="113"/>
          <ac:graphicFrameMkLst>
            <pc:docMk/>
            <pc:sldMk cId="3598258174" sldId="272"/>
            <ac:graphicFrameMk id="4" creationId="{BFFBAFEB-7177-46DE-AC0B-03446101745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1981FD-191E-417E-B5C0-B49B4524A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BC70EEF-1473-40F9-9AB7-D8E053C67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73E0263-7C28-4061-A8F1-C18283A9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356D-1BD7-4684-BEE8-056F6B3D59C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3385E4-0386-48BA-8043-12965FCC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CED3961-2078-4BFB-AF81-44D8B797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5B50-A98A-4528-B5C4-7DD969075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1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7018FD-8EEF-4C3A-9768-512D74A8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A20E859-170A-4FD1-9B70-9F24C203B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C3D80B-9428-4AA6-9947-902042A7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356D-1BD7-4684-BEE8-056F6B3D59C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33492F-C30B-40B6-B7CC-4C8779A6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97EB8E-6ABC-46C3-8D65-41C0BD4E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5B50-A98A-4528-B5C4-7DD969075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3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419346F-AC6B-42E1-B5FF-CF1EBF630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BF7B948-99E4-44A5-83F3-C8A1E2986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6C4EB5B-94E6-4B88-AC96-6490E3D3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356D-1BD7-4684-BEE8-056F6B3D59C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3B32A1-4936-415A-81E8-DD5DBE7B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EA8176-2CAC-4BDC-B3F7-B70F1BEC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5B50-A98A-4528-B5C4-7DD969075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9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403659-2507-454A-AAFB-26FC8A413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8185A5-3B12-47A7-9921-6BFD33F3D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11A4617-1BD1-4E72-9415-FF847E05E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356D-1BD7-4684-BEE8-056F6B3D59C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93500FC-8DCE-4722-B381-837EC1BA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CFDD337-6F2C-46B3-9FB2-761B29B4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5B50-A98A-4528-B5C4-7DD969075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7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75B548-8498-4469-82C4-079950652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90FC765-13D9-40DD-A63B-8EA90C40A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49A3D1F-87CA-4D2D-85E8-AC441FE3F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356D-1BD7-4684-BEE8-056F6B3D59C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039493-F7FC-4EAC-AA55-3C55D360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0E7EF2-0D58-4AD6-A5BD-D7248D34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5B50-A98A-4528-B5C4-7DD969075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9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9776CF-D571-49FA-9DB2-1906AB20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DD14552-B3ED-4FE0-A010-C17B5F218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0BDEA4F-7EA4-4E17-92BD-9BBB5D57E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B7DE52D-D8B9-41DB-B7DD-1D14C3715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356D-1BD7-4684-BEE8-056F6B3D59C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004F3F7-8FB0-4751-943E-6B8C9C9A0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E11530E-3300-4C6C-B1B0-F7C64F6C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5B50-A98A-4528-B5C4-7DD969075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C246C9-B81C-4C6F-9EC4-46B698140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ED47F73-4724-4EE3-BB5F-1BC904735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BF75FD6-B273-4B34-B2E3-E016DEF0E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309E407-89F2-49B5-AD55-D293AB425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9486313-9DD4-4D1E-AFB0-461C2F42E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EA21D37-0DE2-493E-9826-DAF049075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356D-1BD7-4684-BEE8-056F6B3D59C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4BC8B2F-CEBE-487B-A7A9-755EE822A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A6A985D-F184-4498-B45E-7899716B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5B50-A98A-4528-B5C4-7DD969075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5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D7D2D-27F2-4303-9435-C3C00D2F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5017F54-CAFC-4806-8FB4-B8B1C3EB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356D-1BD7-4684-BEE8-056F6B3D59C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484AA30-A854-43A1-9F1C-C9FD6568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92DE4CA-8AF1-4C87-B87C-480C7EB8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5B50-A98A-4528-B5C4-7DD969075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9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780B2AA-AAF2-46E3-9B51-0A5CB8AB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356D-1BD7-4684-BEE8-056F6B3D59C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57CDA96-8F8D-4741-97B4-0C494646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273BB85-2E07-400C-8999-DDD0DA12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5B50-A98A-4528-B5C4-7DD969075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9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C443F5-175D-46B9-AD79-0CB57B6FE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E4A6EE-60CB-4DEE-9E83-DA1D4A621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C75C298-D383-404C-8F7D-17DF1C8AD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E351C81-2D5E-4A41-9CCD-094A8C86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356D-1BD7-4684-BEE8-056F6B3D59C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3433C49-C0C7-4145-BF5A-EFB9ED76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A225C62-E09C-4C69-9188-18552C38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5B50-A98A-4528-B5C4-7DD969075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3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02590D-48B8-4896-B03C-DFEB32DC7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BE88A34-523B-4819-B97D-585F1DC50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9F7F20A-4C7D-46EF-9E83-24D742CD7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962B77A-920C-4330-946A-0F845BD0B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356D-1BD7-4684-BEE8-056F6B3D59C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426C0A5-B7C3-4798-9795-E12CBB82A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E043205-CB71-4F79-B316-3FEC79A76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5B50-A98A-4528-B5C4-7DD969075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5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46FF656-7E07-4516-9639-AD3E82C73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741684-7019-4963-9E7D-2D562D133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25FB2E5-C67A-488D-BD6E-CA3EF8730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356D-1BD7-4684-BEE8-056F6B3D59CD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22CB12-C662-426B-B4BF-33361D6C7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6ACF5AC-2752-483B-892F-BAF99200C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85B50-A98A-4528-B5C4-7DD969075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7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="" xmlns:a16="http://schemas.microsoft.com/office/drawing/2014/main" id="{4CB0DE23-1DBE-4C56-9896-80E092AE0409}"/>
              </a:ext>
            </a:extLst>
          </p:cNvPr>
          <p:cNvSpPr/>
          <p:nvPr/>
        </p:nvSpPr>
        <p:spPr>
          <a:xfrm>
            <a:off x="562707" y="778118"/>
            <a:ext cx="2067952" cy="1951892"/>
          </a:xfrm>
          <a:prstGeom prst="ellipse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10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triệu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llout: Left Arrow 7">
            <a:extLst>
              <a:ext uri="{FF2B5EF4-FFF2-40B4-BE49-F238E27FC236}">
                <a16:creationId xmlns="" xmlns:a16="http://schemas.microsoft.com/office/drawing/2014/main" id="{738AC055-E5BC-4C3E-A4F0-E1C9E247008F}"/>
              </a:ext>
            </a:extLst>
          </p:cNvPr>
          <p:cNvSpPr/>
          <p:nvPr/>
        </p:nvSpPr>
        <p:spPr>
          <a:xfrm>
            <a:off x="2813539" y="149467"/>
            <a:ext cx="4164036" cy="3209193"/>
          </a:xfrm>
          <a:prstGeom prst="leftArrowCallout">
            <a:avLst>
              <a:gd name="adj1" fmla="val 24143"/>
              <a:gd name="adj2" fmla="val 25000"/>
              <a:gd name="adj3" fmla="val 20616"/>
              <a:gd name="adj4" fmla="val 7913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20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832CAED5-1499-499E-847D-D11E7DA1454B}"/>
              </a:ext>
            </a:extLst>
          </p:cNvPr>
          <p:cNvSpPr/>
          <p:nvPr/>
        </p:nvSpPr>
        <p:spPr>
          <a:xfrm>
            <a:off x="562707" y="4150846"/>
            <a:ext cx="2067952" cy="1951892"/>
          </a:xfrm>
          <a:prstGeom prst="ellipse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10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88 </a:t>
            </a:r>
            <a:endParaRPr lang="en-US" sz="8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allout: Left Arrow 9">
            <a:extLst>
              <a:ext uri="{FF2B5EF4-FFF2-40B4-BE49-F238E27FC236}">
                <a16:creationId xmlns="" xmlns:a16="http://schemas.microsoft.com/office/drawing/2014/main" id="{FC322C68-0371-4849-8720-FB818F5379D6}"/>
              </a:ext>
            </a:extLst>
          </p:cNvPr>
          <p:cNvSpPr/>
          <p:nvPr/>
        </p:nvSpPr>
        <p:spPr>
          <a:xfrm>
            <a:off x="2813539" y="3522195"/>
            <a:ext cx="4164036" cy="3209193"/>
          </a:xfrm>
          <a:prstGeom prst="leftArrowCallout">
            <a:avLst>
              <a:gd name="adj1" fmla="val 24143"/>
              <a:gd name="adj2" fmla="val 25000"/>
              <a:gd name="adj3" fmla="val 20616"/>
              <a:gd name="adj4" fmla="val 7913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193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lãnh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thổ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phủ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(EGDI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row: Notched Right 11">
            <a:extLst>
              <a:ext uri="{FF2B5EF4-FFF2-40B4-BE49-F238E27FC236}">
                <a16:creationId xmlns="" xmlns:a16="http://schemas.microsoft.com/office/drawing/2014/main" id="{365B1357-A88B-454D-908F-E93AB5E056CD}"/>
              </a:ext>
            </a:extLst>
          </p:cNvPr>
          <p:cNvSpPr/>
          <p:nvPr/>
        </p:nvSpPr>
        <p:spPr>
          <a:xfrm>
            <a:off x="7399606" y="1149152"/>
            <a:ext cx="590843" cy="1209822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FCEF97E6-44C6-4F4A-A0CD-21DB2804A274}"/>
              </a:ext>
            </a:extLst>
          </p:cNvPr>
          <p:cNvSpPr/>
          <p:nvPr/>
        </p:nvSpPr>
        <p:spPr>
          <a:xfrm>
            <a:off x="7083083" y="189915"/>
            <a:ext cx="196948" cy="64781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Notched Right 13">
            <a:extLst>
              <a:ext uri="{FF2B5EF4-FFF2-40B4-BE49-F238E27FC236}">
                <a16:creationId xmlns="" xmlns:a16="http://schemas.microsoft.com/office/drawing/2014/main" id="{DEB9AB69-D431-4FCC-A46B-BDED8873B9E6}"/>
              </a:ext>
            </a:extLst>
          </p:cNvPr>
          <p:cNvSpPr/>
          <p:nvPr/>
        </p:nvSpPr>
        <p:spPr>
          <a:xfrm>
            <a:off x="7399606" y="4663730"/>
            <a:ext cx="590843" cy="1209822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croll: Vertical 14">
            <a:extLst>
              <a:ext uri="{FF2B5EF4-FFF2-40B4-BE49-F238E27FC236}">
                <a16:creationId xmlns="" xmlns:a16="http://schemas.microsoft.com/office/drawing/2014/main" id="{66BA3652-4CB4-44DF-990C-2AC77D3FD5E1}"/>
              </a:ext>
            </a:extLst>
          </p:cNvPr>
          <p:cNvSpPr/>
          <p:nvPr/>
        </p:nvSpPr>
        <p:spPr>
          <a:xfrm>
            <a:off x="8110024" y="432581"/>
            <a:ext cx="3737317" cy="5992837"/>
          </a:xfrm>
          <a:prstGeom prst="vertic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mũi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nhọn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40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82F8BB6-6169-4DED-91DD-A4E5D5E1FF40}"/>
              </a:ext>
            </a:extLst>
          </p:cNvPr>
          <p:cNvSpPr txBox="1"/>
          <p:nvPr/>
        </p:nvSpPr>
        <p:spPr>
          <a:xfrm>
            <a:off x="3301269" y="448315"/>
            <a:ext cx="5786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lowchart: Preparation 2">
            <a:extLst>
              <a:ext uri="{FF2B5EF4-FFF2-40B4-BE49-F238E27FC236}">
                <a16:creationId xmlns="" xmlns:a16="http://schemas.microsoft.com/office/drawing/2014/main" id="{A21C3BC0-741D-4443-9301-31527ED5E78E}"/>
              </a:ext>
            </a:extLst>
          </p:cNvPr>
          <p:cNvSpPr/>
          <p:nvPr/>
        </p:nvSpPr>
        <p:spPr>
          <a:xfrm>
            <a:off x="4468837" y="2943664"/>
            <a:ext cx="2940148" cy="1730326"/>
          </a:xfrm>
          <a:prstGeom prst="flowChartPreparat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Mariadb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llout: Left Arrow 3">
            <a:extLst>
              <a:ext uri="{FF2B5EF4-FFF2-40B4-BE49-F238E27FC236}">
                <a16:creationId xmlns="" xmlns:a16="http://schemas.microsoft.com/office/drawing/2014/main" id="{9C5E2A8F-D50F-4FD5-A4EF-4762323ECAF0}"/>
              </a:ext>
            </a:extLst>
          </p:cNvPr>
          <p:cNvSpPr/>
          <p:nvPr/>
        </p:nvSpPr>
        <p:spPr>
          <a:xfrm>
            <a:off x="7723164" y="1318845"/>
            <a:ext cx="3854547" cy="4979963"/>
          </a:xfrm>
          <a:prstGeom prst="leftArrowCallout">
            <a:avLst>
              <a:gd name="adj1" fmla="val 25000"/>
              <a:gd name="adj2" fmla="val 25000"/>
              <a:gd name="adj3" fmla="val 16971"/>
              <a:gd name="adj4" fmla="val 73006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miễn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FontTx/>
              <a:buChar char="-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engine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FontTx/>
              <a:buChar char="-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llout: Right Arrow 6">
            <a:extLst>
              <a:ext uri="{FF2B5EF4-FFF2-40B4-BE49-F238E27FC236}">
                <a16:creationId xmlns="" xmlns:a16="http://schemas.microsoft.com/office/drawing/2014/main" id="{132054C4-F68B-4F3D-A294-C3FD30635ED9}"/>
              </a:ext>
            </a:extLst>
          </p:cNvPr>
          <p:cNvSpPr/>
          <p:nvPr/>
        </p:nvSpPr>
        <p:spPr>
          <a:xfrm>
            <a:off x="316523" y="1273567"/>
            <a:ext cx="3967089" cy="5025241"/>
          </a:xfrm>
          <a:prstGeom prst="rightArrowCallout">
            <a:avLst>
              <a:gd name="adj1" fmla="val 25000"/>
              <a:gd name="adj2" fmla="val 25000"/>
              <a:gd name="adj3" fmla="val 17199"/>
              <a:gd name="adj4" fmla="val 7065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(DBMS) 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63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lh5.googleusercontent.com/YluqlhDnvx9K3CyoOSCvQokXpcj8tnvXMFUiUZCv32gApveLV3qaXR1UHrHbwbJ0s3NscE9WuIOy7pKwSZfbdHAScwQfJggkQq4Na84vJ0U7pVryK5u3qMztyXKm5Z_E7f_Yjh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58203"/>
            <a:ext cx="8859520" cy="545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65126"/>
            <a:ext cx="7508240" cy="5289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41040" y="89408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B6CE1BF-042C-47BF-AFDC-FEB572B3B355}"/>
              </a:ext>
            </a:extLst>
          </p:cNvPr>
          <p:cNvSpPr txBox="1"/>
          <p:nvPr/>
        </p:nvSpPr>
        <p:spPr>
          <a:xfrm>
            <a:off x="1880432" y="251368"/>
            <a:ext cx="876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Untitled Diagram (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285" y="1134108"/>
            <a:ext cx="9486899" cy="527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98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5D27C0-3223-4A8B-A6DF-24565FD8A2AC}"/>
              </a:ext>
            </a:extLst>
          </p:cNvPr>
          <p:cNvSpPr txBox="1"/>
          <p:nvPr/>
        </p:nvSpPr>
        <p:spPr>
          <a:xfrm>
            <a:off x="1880432" y="251368"/>
            <a:ext cx="876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tuant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432" y="1428750"/>
            <a:ext cx="8385197" cy="522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53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tbinhlu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040" y="1043328"/>
            <a:ext cx="8534400" cy="555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893560" cy="579755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comment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39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B6CE1BF-042C-47BF-AFDC-FEB572B3B355}"/>
              </a:ext>
            </a:extLst>
          </p:cNvPr>
          <p:cNvSpPr txBox="1"/>
          <p:nvPr/>
        </p:nvSpPr>
        <p:spPr>
          <a:xfrm>
            <a:off x="1880432" y="251368"/>
            <a:ext cx="8768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s://lh4.googleusercontent.com/cfCvk7Ff1RNJYyS9rWdyUqA-7NB0E6d7dxTkm4cY5UWSKtWqPl7jAuv6I-_wPRMgnioPtaznuxii4Gq1Xc3ttTCXKXihDX5LlQwO9VCA0x-xoBDLvhreN1X6_eQVNUcNVBxivs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1112320"/>
            <a:ext cx="8620418" cy="521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66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lh3.googleusercontent.com/yYM-nzvOu1w1ESB-IPJYMeFp5bXlHy4ih_J1trtlt7Vht2HUceQPmt8xkhhEjxCEx23MpPekdDE4EgNRt9WXRFLRIc-vI5aO-bzfOWFTHQAsxeHzs8fUyizG5TQW0GZ5hf8Wxw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71549"/>
            <a:ext cx="9213215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4" y="171450"/>
            <a:ext cx="7400925" cy="800099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lh4.googleusercontent.com/R9q7ASZNKR82bAitMqyHEpOin3A5JApcYgmoanchinCEE487e3DDBSbhPf3bDAXeAQaYHQptxotLy14MPyFEm6CZaXpDYkih6_ScOTvIODSGoPG0ZIPJBqoGsSTVMq6CS6db7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1133474"/>
            <a:ext cx="8934895" cy="532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229475" cy="625475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85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lh6.googleusercontent.com/nGSfTHEUUkOv5LBfFHDtOBPD2hMm1t1oSJvSB1oiLEUY_PPI_OwjCV1jZKbUztwnmRDpHHEWco6851ONCmAq85Jraj0Hw6JgKe16eDL2dw7UbRVXt6n1Hd1ux_k-nRYoY09f7B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1343025"/>
            <a:ext cx="9865488" cy="534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896225" cy="9779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03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lh3.googleusercontent.com/csB4CrKLjw3j_lzW7F_FhPPiulQAaYSJ3pD2C7unE-xJ9NEwuu3cTyDd0__Zp_ih8QPGbsddPex4tRNtcCRKhR9lca2Bz3UskQISmMKhNlyjXoM6zAypqamwgzE8xdPxmRj4L3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952500"/>
            <a:ext cx="10206609" cy="57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496050" cy="4826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Giao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diện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trang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bình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luận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5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35CC811-C73B-4296-BDB0-6AAEC78366D8}"/>
              </a:ext>
            </a:extLst>
          </p:cNvPr>
          <p:cNvSpPr/>
          <p:nvPr/>
        </p:nvSpPr>
        <p:spPr>
          <a:xfrm>
            <a:off x="288961" y="2709761"/>
            <a:ext cx="11614077" cy="110799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66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  <a:reflection blurRad="6350" stA="50000" endA="300" endPos="50000" dist="60007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endParaRPr lang="en-US" sz="6600" b="1" dirty="0"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123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lh6.googleusercontent.com/QP8VD4SCOxz86QrLCtgvUHNqsjCVq_1kb4m52G1j1rZlep7zuuA9xXJQA3Nwnsq-w7WI8OTvxxwkij9QE_GhqDtdhY7JD5YAAuq7AqE16Hz3v2VGRXNSK7giGpIaa5FUNKoJlX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247775"/>
            <a:ext cx="9280525" cy="521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267450" cy="69215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56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34650" cy="13303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 descr="Hình ảnh có liên quan">
            <a:extLst>
              <a:ext uri="{FF2B5EF4-FFF2-40B4-BE49-F238E27FC236}">
                <a16:creationId xmlns:a16="http://schemas.microsoft.com/office/drawing/2014/main" xmlns="" id="{61A3B845-3E72-4CB2-8917-21EB5C415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40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743FE1-391B-49DC-B6DF-FD58906FF02B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3"/>
            <a:stretch>
              <a:fillRect/>
            </a:stretch>
          </a:blipFill>
        </p:spPr>
        <p:style>
          <a:lnRef idx="2">
            <a:schemeClr val="accent5"/>
          </a:lnRef>
          <a:fillRef idx="100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Ý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3A95674-6765-4AFF-978B-54ED48E9D42F}"/>
              </a:ext>
            </a:extLst>
          </p:cNvPr>
          <p:cNvSpPr txBox="1"/>
          <p:nvPr/>
        </p:nvSpPr>
        <p:spPr>
          <a:xfrm>
            <a:off x="4018721" y="1770677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hought Bubble: Cloud 4">
            <a:extLst>
              <a:ext uri="{FF2B5EF4-FFF2-40B4-BE49-F238E27FC236}">
                <a16:creationId xmlns="" xmlns:a16="http://schemas.microsoft.com/office/drawing/2014/main" id="{3C127577-B034-4B34-BB65-DE8FEE7E129D}"/>
              </a:ext>
            </a:extLst>
          </p:cNvPr>
          <p:cNvSpPr/>
          <p:nvPr/>
        </p:nvSpPr>
        <p:spPr>
          <a:xfrm>
            <a:off x="3545059" y="2661430"/>
            <a:ext cx="4234375" cy="3305908"/>
          </a:xfrm>
          <a:prstGeom prst="cloudCallout">
            <a:avLst>
              <a:gd name="adj1" fmla="val -123823"/>
              <a:gd name="adj2" fmla="val 71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9965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logo facebook">
            <a:extLst>
              <a:ext uri="{FF2B5EF4-FFF2-40B4-BE49-F238E27FC236}">
                <a16:creationId xmlns="" xmlns:a16="http://schemas.microsoft.com/office/drawing/2014/main" id="{82080FDA-579A-4752-82EE-C20BBCE13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33" y="2769907"/>
            <a:ext cx="1618114" cy="161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ết quả hình ảnh cho logo youtube">
            <a:extLst>
              <a:ext uri="{FF2B5EF4-FFF2-40B4-BE49-F238E27FC236}">
                <a16:creationId xmlns="" xmlns:a16="http://schemas.microsoft.com/office/drawing/2014/main" id="{7B9603A0-D2DA-4D18-9B58-52749D43A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154" y="181452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ết quả hình ảnh cho logo twitter">
            <a:extLst>
              <a:ext uri="{FF2B5EF4-FFF2-40B4-BE49-F238E27FC236}">
                <a16:creationId xmlns="" xmlns:a16="http://schemas.microsoft.com/office/drawing/2014/main" id="{71DDEBA1-C021-42B9-ABD9-C65465B76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223" y="1173332"/>
            <a:ext cx="227647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ết quả hình ảnh cho logo linkedin">
            <a:extLst>
              <a:ext uri="{FF2B5EF4-FFF2-40B4-BE49-F238E27FC236}">
                <a16:creationId xmlns="" xmlns:a16="http://schemas.microsoft.com/office/drawing/2014/main" id="{E0A5D194-7B09-4066-8019-78C9CCFA8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004" y="461828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ết quả hình ảnh cho logo pinterest">
            <a:extLst>
              <a:ext uri="{FF2B5EF4-FFF2-40B4-BE49-F238E27FC236}">
                <a16:creationId xmlns="" xmlns:a16="http://schemas.microsoft.com/office/drawing/2014/main" id="{F359227B-4095-4695-9F86-93B2BFADF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376" y="445417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Kết quả hình ảnh cho logo instagram">
            <a:extLst>
              <a:ext uri="{FF2B5EF4-FFF2-40B4-BE49-F238E27FC236}">
                <a16:creationId xmlns="" xmlns:a16="http://schemas.microsoft.com/office/drawing/2014/main" id="{FB362F7F-5FD4-443F-8E18-969984F60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582" y="3316457"/>
            <a:ext cx="2900216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ết quả hình ảnh cho logo gmail">
            <a:extLst>
              <a:ext uri="{FF2B5EF4-FFF2-40B4-BE49-F238E27FC236}">
                <a16:creationId xmlns="" xmlns:a16="http://schemas.microsoft.com/office/drawing/2014/main" id="{51CAB57F-55AE-493A-B2B7-E253D65A1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29" y="449882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Kết quả hình ảnh cho logo yahoo">
            <a:extLst>
              <a:ext uri="{FF2B5EF4-FFF2-40B4-BE49-F238E27FC236}">
                <a16:creationId xmlns="" xmlns:a16="http://schemas.microsoft.com/office/drawing/2014/main" id="{1600715E-0FCF-4911-B4EF-9206E803C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2037" y="2387770"/>
            <a:ext cx="18573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Kết quả hình ảnh cho logo viber">
            <a:extLst>
              <a:ext uri="{FF2B5EF4-FFF2-40B4-BE49-F238E27FC236}">
                <a16:creationId xmlns="" xmlns:a16="http://schemas.microsoft.com/office/drawing/2014/main" id="{6B202C0F-D5AB-4FC3-B6FB-409983DD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47" y="363313"/>
            <a:ext cx="1995861" cy="19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CA3AAD0E-A83E-4617-8C5A-EECB958B7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664" y="334718"/>
            <a:ext cx="2053052" cy="205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hought Bubble: Cloud 2">
            <a:extLst>
              <a:ext uri="{FF2B5EF4-FFF2-40B4-BE49-F238E27FC236}">
                <a16:creationId xmlns="" xmlns:a16="http://schemas.microsoft.com/office/drawing/2014/main" id="{A4759DAB-394D-44BD-A8B8-9A1ADAE7EA9B}"/>
              </a:ext>
            </a:extLst>
          </p:cNvPr>
          <p:cNvSpPr/>
          <p:nvPr/>
        </p:nvSpPr>
        <p:spPr>
          <a:xfrm>
            <a:off x="3090178" y="954453"/>
            <a:ext cx="6550687" cy="3795322"/>
          </a:xfrm>
          <a:prstGeom prst="cloudCallout">
            <a:avLst>
              <a:gd name="adj1" fmla="val -87406"/>
              <a:gd name="adj2" fmla="val 9400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5883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="" xmlns:a16="http://schemas.microsoft.com/office/drawing/2014/main" id="{8E53BFCB-E8D6-48EE-9A71-E85D684E1258}"/>
              </a:ext>
            </a:extLst>
          </p:cNvPr>
          <p:cNvSpPr/>
          <p:nvPr/>
        </p:nvSpPr>
        <p:spPr>
          <a:xfrm>
            <a:off x="1083212" y="588172"/>
            <a:ext cx="9537896" cy="1099950"/>
          </a:xfrm>
          <a:prstGeom prst="homePlat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Tìm kiếm, cập nhật thông tin xã hội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="" xmlns:a16="http://schemas.microsoft.com/office/drawing/2014/main" id="{55A0533B-BD2D-44C4-8EC1-0994C71AD374}"/>
              </a:ext>
            </a:extLst>
          </p:cNvPr>
          <p:cNvSpPr/>
          <p:nvPr/>
        </p:nvSpPr>
        <p:spPr>
          <a:xfrm>
            <a:off x="10466364" y="588172"/>
            <a:ext cx="1022252" cy="1099950"/>
          </a:xfrm>
          <a:prstGeom prst="chevr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="" xmlns:a16="http://schemas.microsoft.com/office/drawing/2014/main" id="{5CD6BFDD-5027-4CFA-AB3B-12A0F47C3BC8}"/>
              </a:ext>
            </a:extLst>
          </p:cNvPr>
          <p:cNvSpPr/>
          <p:nvPr/>
        </p:nvSpPr>
        <p:spPr>
          <a:xfrm>
            <a:off x="1083212" y="2098105"/>
            <a:ext cx="9537896" cy="1099950"/>
          </a:xfrm>
          <a:prstGeom prst="homePlat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="" xmlns:a16="http://schemas.microsoft.com/office/drawing/2014/main" id="{5E8FA683-D346-45DA-A1AD-811EA8FAFF87}"/>
              </a:ext>
            </a:extLst>
          </p:cNvPr>
          <p:cNvSpPr/>
          <p:nvPr/>
        </p:nvSpPr>
        <p:spPr>
          <a:xfrm>
            <a:off x="10466364" y="2098105"/>
            <a:ext cx="1022252" cy="1099950"/>
          </a:xfrm>
          <a:prstGeom prst="chevr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="" xmlns:a16="http://schemas.microsoft.com/office/drawing/2014/main" id="{650DA247-D968-49CE-AD48-A0C8236AB461}"/>
              </a:ext>
            </a:extLst>
          </p:cNvPr>
          <p:cNvSpPr/>
          <p:nvPr/>
        </p:nvSpPr>
        <p:spPr>
          <a:xfrm>
            <a:off x="1083212" y="3608038"/>
            <a:ext cx="9537896" cy="1099950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bè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="" xmlns:a16="http://schemas.microsoft.com/office/drawing/2014/main" id="{5B8AC0D2-1C84-4F73-9BC1-E4E470C60883}"/>
              </a:ext>
            </a:extLst>
          </p:cNvPr>
          <p:cNvSpPr/>
          <p:nvPr/>
        </p:nvSpPr>
        <p:spPr>
          <a:xfrm>
            <a:off x="10466364" y="3608038"/>
            <a:ext cx="1022252" cy="1099950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="" xmlns:a16="http://schemas.microsoft.com/office/drawing/2014/main" id="{AFACA4CF-E5B0-4176-B5A9-0D3562B20862}"/>
              </a:ext>
            </a:extLst>
          </p:cNvPr>
          <p:cNvSpPr/>
          <p:nvPr/>
        </p:nvSpPr>
        <p:spPr>
          <a:xfrm>
            <a:off x="1083212" y="5176911"/>
            <a:ext cx="9537896" cy="1099950"/>
          </a:xfrm>
          <a:prstGeom prst="homePlat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video, status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="" xmlns:a16="http://schemas.microsoft.com/office/drawing/2014/main" id="{50AC20D4-A904-41B6-A12D-22B9162CEF32}"/>
              </a:ext>
            </a:extLst>
          </p:cNvPr>
          <p:cNvSpPr/>
          <p:nvPr/>
        </p:nvSpPr>
        <p:spPr>
          <a:xfrm>
            <a:off x="10466364" y="5176911"/>
            <a:ext cx="1022252" cy="1099950"/>
          </a:xfrm>
          <a:prstGeom prst="chevr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3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29DE3D3-3DDA-4253-A8EB-E7E78508FF98}"/>
              </a:ext>
            </a:extLst>
          </p:cNvPr>
          <p:cNvSpPr txBox="1"/>
          <p:nvPr/>
        </p:nvSpPr>
        <p:spPr>
          <a:xfrm>
            <a:off x="3638894" y="223232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Ý t</a:t>
            </a:r>
            <a:r>
              <a:rPr lang="vi-V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44FC7C60-B74B-4306-8C8E-11660236A5DD}"/>
              </a:ext>
            </a:extLst>
          </p:cNvPr>
          <p:cNvSpPr/>
          <p:nvPr/>
        </p:nvSpPr>
        <p:spPr>
          <a:xfrm>
            <a:off x="4217963" y="2475914"/>
            <a:ext cx="3756074" cy="209608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F0D2D53C-7A4D-44E3-BE1B-7C84403BF810}"/>
              </a:ext>
            </a:extLst>
          </p:cNvPr>
          <p:cNvSpPr/>
          <p:nvPr/>
        </p:nvSpPr>
        <p:spPr>
          <a:xfrm>
            <a:off x="7315200" y="869563"/>
            <a:ext cx="3179298" cy="16691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lứa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tuổi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FCDB36A1-EBEB-48F5-ADDF-98797E5C3FDB}"/>
              </a:ext>
            </a:extLst>
          </p:cNvPr>
          <p:cNvSpPr/>
          <p:nvPr/>
        </p:nvSpPr>
        <p:spPr>
          <a:xfrm>
            <a:off x="9012702" y="2720781"/>
            <a:ext cx="3179298" cy="166912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1FBE4C9B-41A4-4252-A06A-9F7E0C298939}"/>
              </a:ext>
            </a:extLst>
          </p:cNvPr>
          <p:cNvSpPr/>
          <p:nvPr/>
        </p:nvSpPr>
        <p:spPr>
          <a:xfrm>
            <a:off x="7315200" y="4763764"/>
            <a:ext cx="3179298" cy="166912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tỏ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6726B467-0C32-401E-BA81-1D1B1AA6BC21}"/>
              </a:ext>
            </a:extLst>
          </p:cNvPr>
          <p:cNvSpPr/>
          <p:nvPr/>
        </p:nvSpPr>
        <p:spPr>
          <a:xfrm>
            <a:off x="1697502" y="4763764"/>
            <a:ext cx="3179298" cy="166912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chuyện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06949581-72AC-4377-95B4-D19BDFC3701A}"/>
              </a:ext>
            </a:extLst>
          </p:cNvPr>
          <p:cNvSpPr/>
          <p:nvPr/>
        </p:nvSpPr>
        <p:spPr>
          <a:xfrm>
            <a:off x="107853" y="2720781"/>
            <a:ext cx="3179298" cy="166912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AC243B0D-1ABC-4E76-B0BB-F9EA886F1AEC}"/>
              </a:ext>
            </a:extLst>
          </p:cNvPr>
          <p:cNvSpPr/>
          <p:nvPr/>
        </p:nvSpPr>
        <p:spPr>
          <a:xfrm>
            <a:off x="1697502" y="869563"/>
            <a:ext cx="3179298" cy="16691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82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29DE3D3-3DDA-4253-A8EB-E7E78508FF98}"/>
              </a:ext>
            </a:extLst>
          </p:cNvPr>
          <p:cNvSpPr txBox="1"/>
          <p:nvPr/>
        </p:nvSpPr>
        <p:spPr>
          <a:xfrm>
            <a:off x="4876800" y="41136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44FC7C60-B74B-4306-8C8E-11660236A5DD}"/>
              </a:ext>
            </a:extLst>
          </p:cNvPr>
          <p:cNvSpPr/>
          <p:nvPr/>
        </p:nvSpPr>
        <p:spPr>
          <a:xfrm>
            <a:off x="4217963" y="2475914"/>
            <a:ext cx="3756074" cy="209608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F0D2D53C-7A4D-44E3-BE1B-7C84403BF810}"/>
              </a:ext>
            </a:extLst>
          </p:cNvPr>
          <p:cNvSpPr/>
          <p:nvPr/>
        </p:nvSpPr>
        <p:spPr>
          <a:xfrm>
            <a:off x="7315200" y="869563"/>
            <a:ext cx="3179298" cy="16691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FCDB36A1-EBEB-48F5-ADDF-98797E5C3FDB}"/>
              </a:ext>
            </a:extLst>
          </p:cNvPr>
          <p:cNvSpPr/>
          <p:nvPr/>
        </p:nvSpPr>
        <p:spPr>
          <a:xfrm>
            <a:off x="9012702" y="2720781"/>
            <a:ext cx="3179298" cy="166912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1FBE4C9B-41A4-4252-A06A-9F7E0C298939}"/>
              </a:ext>
            </a:extLst>
          </p:cNvPr>
          <p:cNvSpPr/>
          <p:nvPr/>
        </p:nvSpPr>
        <p:spPr>
          <a:xfrm>
            <a:off x="7315200" y="4763764"/>
            <a:ext cx="3179298" cy="166912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6726B467-0C32-401E-BA81-1D1B1AA6BC21}"/>
              </a:ext>
            </a:extLst>
          </p:cNvPr>
          <p:cNvSpPr/>
          <p:nvPr/>
        </p:nvSpPr>
        <p:spPr>
          <a:xfrm>
            <a:off x="1697502" y="4763764"/>
            <a:ext cx="3179298" cy="166912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06949581-72AC-4377-95B4-D19BDFC3701A}"/>
              </a:ext>
            </a:extLst>
          </p:cNvPr>
          <p:cNvSpPr/>
          <p:nvPr/>
        </p:nvSpPr>
        <p:spPr>
          <a:xfrm>
            <a:off x="107853" y="2720781"/>
            <a:ext cx="3179298" cy="166912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tranh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AC243B0D-1ABC-4E76-B0BB-F9EA886F1AEC}"/>
              </a:ext>
            </a:extLst>
          </p:cNvPr>
          <p:cNvSpPr/>
          <p:nvPr/>
        </p:nvSpPr>
        <p:spPr>
          <a:xfrm>
            <a:off x="1697502" y="869563"/>
            <a:ext cx="3179298" cy="16691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web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iphone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88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6130E3-840C-4E58-9D27-39C71B02815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5"/>
          </a:lnRef>
          <a:fillRef idx="100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B6140E2-008D-4EB0-89FD-7D971B26BC62}"/>
              </a:ext>
            </a:extLst>
          </p:cNvPr>
          <p:cNvSpPr txBox="1"/>
          <p:nvPr/>
        </p:nvSpPr>
        <p:spPr>
          <a:xfrm>
            <a:off x="3357540" y="1812881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EF9FC8A6-8684-4C23-A2CC-AD0AAA78FF2C}"/>
              </a:ext>
            </a:extLst>
          </p:cNvPr>
          <p:cNvSpPr/>
          <p:nvPr/>
        </p:nvSpPr>
        <p:spPr>
          <a:xfrm>
            <a:off x="604911" y="3330526"/>
            <a:ext cx="1913206" cy="27713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564E0061-A807-4DD8-93DE-6115959110BF}"/>
              </a:ext>
            </a:extLst>
          </p:cNvPr>
          <p:cNvSpPr/>
          <p:nvPr/>
        </p:nvSpPr>
        <p:spPr>
          <a:xfrm>
            <a:off x="3576661" y="3330523"/>
            <a:ext cx="1913206" cy="27713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 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78D86853-9029-4DF7-B775-D88947B017E4}"/>
              </a:ext>
            </a:extLst>
          </p:cNvPr>
          <p:cNvSpPr/>
          <p:nvPr/>
        </p:nvSpPr>
        <p:spPr>
          <a:xfrm>
            <a:off x="6702134" y="3330523"/>
            <a:ext cx="1913206" cy="27713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0EE907FD-13FA-4668-8F8D-CDC0DD9A8B61}"/>
              </a:ext>
            </a:extLst>
          </p:cNvPr>
          <p:cNvSpPr/>
          <p:nvPr/>
        </p:nvSpPr>
        <p:spPr>
          <a:xfrm>
            <a:off x="9673883" y="3330523"/>
            <a:ext cx="1913206" cy="27713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82E52F42-3E13-4B4D-B6F2-02D21687785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561514" y="2459212"/>
            <a:ext cx="4424926" cy="871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14DD7BF3-8CE3-46B2-915D-339D5DB05B0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4533264" y="2459212"/>
            <a:ext cx="1453176" cy="871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85BD4EB8-AE8E-4888-B1C8-C9B0D377E2A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986440" y="2459212"/>
            <a:ext cx="1672297" cy="871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D8998DDA-6E7A-4D96-A4A7-4695EE3415FB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5986440" y="2459212"/>
            <a:ext cx="4644046" cy="8713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21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C36563F-0D90-4D10-8E33-BEA54ECC2982}"/>
              </a:ext>
            </a:extLst>
          </p:cNvPr>
          <p:cNvSpPr txBox="1"/>
          <p:nvPr/>
        </p:nvSpPr>
        <p:spPr>
          <a:xfrm>
            <a:off x="3179884" y="612336"/>
            <a:ext cx="6703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71A932C3-B276-4BC7-BEBA-4DA79DA4D6B9}"/>
              </a:ext>
            </a:extLst>
          </p:cNvPr>
          <p:cNvSpPr/>
          <p:nvPr/>
        </p:nvSpPr>
        <p:spPr>
          <a:xfrm>
            <a:off x="304800" y="2644726"/>
            <a:ext cx="2875084" cy="36153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reponsive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C7E6B7EA-EEA7-42E3-B123-E4AE3933AABA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1742342" y="1258667"/>
            <a:ext cx="4789463" cy="1386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302496C9-700E-4880-BF20-BE411F337F01}"/>
              </a:ext>
            </a:extLst>
          </p:cNvPr>
          <p:cNvSpPr/>
          <p:nvPr/>
        </p:nvSpPr>
        <p:spPr>
          <a:xfrm>
            <a:off x="4566725" y="2644726"/>
            <a:ext cx="2875084" cy="36153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2966AB2E-B40F-4746-A725-197D20A5DB7D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flipH="1">
            <a:off x="6004267" y="1258667"/>
            <a:ext cx="527538" cy="1386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FADFC52D-3993-45FB-9EC1-ED36610855C1}"/>
              </a:ext>
            </a:extLst>
          </p:cNvPr>
          <p:cNvSpPr/>
          <p:nvPr/>
        </p:nvSpPr>
        <p:spPr>
          <a:xfrm>
            <a:off x="8828650" y="2644726"/>
            <a:ext cx="2875084" cy="36153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Icon font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DFDAC480-81AC-41BE-B2CD-EF51A4BDEAE9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6531805" y="1258667"/>
            <a:ext cx="3734387" cy="1386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0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0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535</Words>
  <Application>Microsoft Office PowerPoint</Application>
  <PresentationFormat>Widescreen</PresentationFormat>
  <Paragraphs>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 Chương 1: Ý tưởng và mục tiêu của đề tài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Thiết kế cơ sở dữ liệu</vt:lpstr>
      <vt:lpstr>PowerPoint Presentation</vt:lpstr>
      <vt:lpstr>PowerPoint Presentation</vt:lpstr>
      <vt:lpstr>Tuần tự thao tác comment</vt:lpstr>
      <vt:lpstr>PowerPoint Presentation</vt:lpstr>
      <vt:lpstr>Giao diện trang chủ</vt:lpstr>
      <vt:lpstr>Giao diện thêm ảnh</vt:lpstr>
      <vt:lpstr>Giao diện trang cá nhân</vt:lpstr>
      <vt:lpstr>Giao diện trang bình luận</vt:lpstr>
      <vt:lpstr>Giao diện trang tin nhắn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một trang mạng xã hội</dc:title>
  <dc:creator>Nguyễn Nga</dc:creator>
  <cp:lastModifiedBy>Admin</cp:lastModifiedBy>
  <cp:revision>32</cp:revision>
  <dcterms:created xsi:type="dcterms:W3CDTF">2019-11-14T03:50:21Z</dcterms:created>
  <dcterms:modified xsi:type="dcterms:W3CDTF">2019-11-28T09:03:04Z</dcterms:modified>
</cp:coreProperties>
</file>