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3" r:id="rId3"/>
    <p:sldId id="257" r:id="rId4"/>
    <p:sldId id="259" r:id="rId5"/>
    <p:sldId id="261" r:id="rId6"/>
    <p:sldId id="264" r:id="rId7"/>
    <p:sldId id="262" r:id="rId8"/>
    <p:sldId id="282" r:id="rId9"/>
    <p:sldId id="277" r:id="rId10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data/2.5/weather?q=hanoi&amp;appid=b6907d289e10d714a6e88b30761fae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200325" y="255375"/>
            <a:ext cx="7585500" cy="21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Đề tài: </a:t>
            </a:r>
            <a:r>
              <a:rPr 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Giảng viên: ThS.</a:t>
            </a:r>
            <a:r>
              <a:rPr lang="en-US" dirty="0"/>
              <a:t>Lê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Vui</a:t>
            </a:r>
            <a:endParaRPr dirty="0"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290950" y="28958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Thành viên </a:t>
            </a:r>
            <a:r>
              <a:rPr lang="vi" dirty="0" smtClean="0"/>
              <a:t>nhóm</a:t>
            </a:r>
            <a:r>
              <a:rPr lang="en-US" smtClean="0"/>
              <a:t> 14</a:t>
            </a:r>
            <a:r>
              <a:rPr lang="vi" smtClean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 dirty="0"/>
              <a:t>Phạm Thị Quỳnh - 20168447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 dirty="0"/>
              <a:t>Trần Văn Lượng - 20168326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 dirty="0"/>
              <a:t>Nguyễn Thị Thu Trang - 20168823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EC21FF-30E5-4514-AEE8-45206ADF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1" y="136794"/>
            <a:ext cx="4587000" cy="11487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4C4F6F0D-06DD-4F95-BD8E-5BCC86C50780}"/>
              </a:ext>
            </a:extLst>
          </p:cNvPr>
          <p:cNvSpPr txBox="1">
            <a:spLocks/>
          </p:cNvSpPr>
          <p:nvPr/>
        </p:nvSpPr>
        <p:spPr>
          <a:xfrm>
            <a:off x="178390" y="1285494"/>
            <a:ext cx="7815885" cy="256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sương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sương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8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6644C-BBCB-490D-9BDE-57670FD1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" y="0"/>
            <a:ext cx="4587000" cy="11487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06EE69F-CCB4-4F6E-A56C-626D28064BEC}"/>
              </a:ext>
            </a:extLst>
          </p:cNvPr>
          <p:cNvSpPr txBox="1">
            <a:spLocks/>
          </p:cNvSpPr>
          <p:nvPr/>
        </p:nvSpPr>
        <p:spPr>
          <a:xfrm>
            <a:off x="-13447" y="867335"/>
            <a:ext cx="8934956" cy="375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: </a:t>
            </a:r>
            <a:r>
              <a:rPr lang="en-US" sz="1200" dirty="0">
                <a:hlinkClick r:id="rId2"/>
              </a:rPr>
              <a:t>https://openweathermap.org/data/2.5/weather?q=hanoi&amp;appid=b6907d289e10d714a6e88b30761fae22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q={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}&amp;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9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6644C-BBCB-490D-9BDE-57670FD1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" y="0"/>
            <a:ext cx="4587000" cy="1148700"/>
          </a:xfrm>
        </p:spPr>
        <p:txBody>
          <a:bodyPr/>
          <a:lstStyle/>
          <a:p>
            <a:r>
              <a:rPr lang="en-US" dirty="0"/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06EE69F-CCB4-4F6E-A56C-626D28064BEC}"/>
              </a:ext>
            </a:extLst>
          </p:cNvPr>
          <p:cNvSpPr txBox="1">
            <a:spLocks/>
          </p:cNvSpPr>
          <p:nvPr/>
        </p:nvSpPr>
        <p:spPr>
          <a:xfrm>
            <a:off x="64453" y="762609"/>
            <a:ext cx="9015094" cy="397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69721CE-5EA8-46C6-9F2C-223617FB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6" y="831148"/>
            <a:ext cx="3408218" cy="42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6644C-BBCB-490D-9BDE-57670FD1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" y="0"/>
            <a:ext cx="8039734" cy="1148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06EE69F-CCB4-4F6E-A56C-626D28064BEC}"/>
              </a:ext>
            </a:extLst>
          </p:cNvPr>
          <p:cNvSpPr txBox="1">
            <a:spLocks/>
          </p:cNvSpPr>
          <p:nvPr/>
        </p:nvSpPr>
        <p:spPr>
          <a:xfrm>
            <a:off x="104522" y="1344310"/>
            <a:ext cx="9119616" cy="388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JSON.</a:t>
            </a:r>
          </a:p>
          <a:p>
            <a:pPr lvl="1"/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Object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Array.</a:t>
            </a:r>
          </a:p>
          <a:p>
            <a:pPr marL="342900" lvl="1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Weather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main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description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temp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temp_max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humidity</a:t>
            </a:r>
          </a:p>
          <a:p>
            <a:pPr marL="342900" lvl="1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6644C-BBCB-490D-9BDE-57670FD1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" y="0"/>
            <a:ext cx="8039734" cy="1148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06EE69F-CCB4-4F6E-A56C-626D28064BEC}"/>
              </a:ext>
            </a:extLst>
          </p:cNvPr>
          <p:cNvSpPr txBox="1">
            <a:spLocks/>
          </p:cNvSpPr>
          <p:nvPr/>
        </p:nvSpPr>
        <p:spPr>
          <a:xfrm>
            <a:off x="201029" y="1148700"/>
            <a:ext cx="9119616" cy="388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fontAlgn="base"/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Check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 Log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Plain Text: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input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Button: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API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fontAlgn="base"/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6644C-BBCB-490D-9BDE-57670FD1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" y="0"/>
            <a:ext cx="8039734" cy="1148700"/>
          </a:xfrm>
        </p:spPr>
        <p:txBody>
          <a:bodyPr/>
          <a:lstStyle/>
          <a:p>
            <a:r>
              <a:rPr lang="en-US" dirty="0"/>
              <a:t>V.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   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06EE69F-CCB4-4F6E-A56C-626D28064BEC}"/>
              </a:ext>
            </a:extLst>
          </p:cNvPr>
          <p:cNvSpPr txBox="1">
            <a:spLocks/>
          </p:cNvSpPr>
          <p:nvPr/>
        </p:nvSpPr>
        <p:spPr>
          <a:xfrm>
            <a:off x="104522" y="1148700"/>
            <a:ext cx="8734678" cy="356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 descr="Ảnh có chứa ảnh chụp màn hình, máy tính, máy tính xách tay, màn hình&#10;&#10;Mô tả được tạo tự động">
            <a:extLst>
              <a:ext uri="{FF2B5EF4-FFF2-40B4-BE49-F238E27FC236}">
                <a16:creationId xmlns:a16="http://schemas.microsoft.com/office/drawing/2014/main" id="{CD40CFA6-5B20-4433-AE56-CC75A5C8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1260661"/>
            <a:ext cx="6308072" cy="35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6644C-BBCB-490D-9BDE-57670FD1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" y="0"/>
            <a:ext cx="8039734" cy="1148700"/>
          </a:xfrm>
        </p:spPr>
        <p:txBody>
          <a:bodyPr/>
          <a:lstStyle/>
          <a:p>
            <a:r>
              <a:rPr lang="en-US" dirty="0"/>
              <a:t>V.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06EE69F-CCB4-4F6E-A56C-626D28064BEC}"/>
              </a:ext>
            </a:extLst>
          </p:cNvPr>
          <p:cNvSpPr txBox="1">
            <a:spLocks/>
          </p:cNvSpPr>
          <p:nvPr/>
        </p:nvSpPr>
        <p:spPr>
          <a:xfrm>
            <a:off x="104522" y="1148700"/>
            <a:ext cx="8734678" cy="356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màn hình, thiết bị điện tử, đang ngồi, đen&#10;&#10;Mô tả được tạo tự động">
            <a:extLst>
              <a:ext uri="{FF2B5EF4-FFF2-40B4-BE49-F238E27FC236}">
                <a16:creationId xmlns:a16="http://schemas.microsoft.com/office/drawing/2014/main" id="{4930AEE8-5F49-48DD-A815-83EB6400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34" y="684917"/>
            <a:ext cx="2654955" cy="42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21D9-DC48-45B5-9A12-FC62A84A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61" y="449179"/>
            <a:ext cx="8673077" cy="3416968"/>
          </a:xfrm>
        </p:spPr>
        <p:txBody>
          <a:bodyPr/>
          <a:lstStyle/>
          <a:p>
            <a:endParaRPr lang="en-US" sz="2000" dirty="0">
              <a:latin typeface="+mj-lt"/>
            </a:endParaRPr>
          </a:p>
        </p:txBody>
      </p:sp>
      <p:pic>
        <p:nvPicPr>
          <p:cNvPr id="1026" name="Picture 2" descr="Kết quả hình ảnh cho thanks for 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45" y="0"/>
            <a:ext cx="9434945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152</Words>
  <Application>Microsoft Office PowerPoint</Application>
  <PresentationFormat>On-screen Show (16:9)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Lato</vt:lpstr>
      <vt:lpstr>Times New Roman</vt:lpstr>
      <vt:lpstr>Arial</vt:lpstr>
      <vt:lpstr>Focus</vt:lpstr>
      <vt:lpstr>Đề tài: Xây dựng ứng dụng thời tiết</vt:lpstr>
      <vt:lpstr>Giới thiệu về ứng dụng</vt:lpstr>
      <vt:lpstr>I. API sử dụng</vt:lpstr>
      <vt:lpstr>II. Phân tích API</vt:lpstr>
      <vt:lpstr>II. Phân tích API</vt:lpstr>
      <vt:lpstr>IV. Hoạt động của ứng dụng</vt:lpstr>
      <vt:lpstr>V. Thiết kế và hình ảnh ứng dụng     1. Thiết kế giao diện ứng dụng</vt:lpstr>
      <vt:lpstr>V. Thiết kế và hình ảnh ứng dụng     2. Ứng dụng sau khi chạy lên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Tìm hiểu giao thức Oauth và xây dựng ứng dụng thử nghiệm</dc:title>
  <dc:creator>pham quynh</dc:creator>
  <cp:lastModifiedBy>Admin</cp:lastModifiedBy>
  <cp:revision>36</cp:revision>
  <dcterms:modified xsi:type="dcterms:W3CDTF">2019-12-23T09:46:24Z</dcterms:modified>
</cp:coreProperties>
</file>