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0" autoAdjust="0"/>
  </p:normalViewPr>
  <p:slideViewPr>
    <p:cSldViewPr snapToGrid="0">
      <p:cViewPr varScale="1">
        <p:scale>
          <a:sx n="90" d="100"/>
          <a:sy n="90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525C-44E5-4702-9214-1F921BB7E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EF41A-CCE2-4912-B9BB-5C0F99570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37E2-C459-4C25-BACD-488C7608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177E-1A02-4341-BCEB-096151BA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DDA9-098B-4067-AF7E-6AE7C61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294F-9DB4-4A67-B2EB-746FA5D1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8D218-4E20-498E-A2C1-37FC0F269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DB41-4E64-4B69-BFDD-3264E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494D-1B76-418E-A5FA-7B5B2D78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633E-B2B2-4B1F-BBE7-FDDEEF9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C6758-60BB-46F2-BAFF-6F307C40C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A4B9E-C770-4A9D-9621-39BD2715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9174-4435-41FF-84A7-A5EE5BF8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3E8E-8516-4FC0-A3D8-AF374C11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6B85-7812-4641-8EB9-B0E80D5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44C0-9FFC-4769-9466-3A72D38A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B1C0-7B1D-405F-8849-AEDBCC56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53E0-B0CD-4851-9BF2-21C170E0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DEB3-7DA0-4D9F-AE7D-EC8C875D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7288-1241-4843-B002-AF42280B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FD9B-9122-45DF-AB4D-B862D386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59A49-7D67-4C73-97A1-63EA4638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FBE9-66AB-4996-B5E7-F1998329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7C92-AA10-4258-951F-8D5DA6D7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6840-F1C5-46E2-B3D4-722D8DD9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A649-1665-4391-9640-D8B1E4B7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ECE2-7D1E-40ED-AAE1-057157BCF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AD28F-4754-42EC-8672-4BE14CED0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48B0C-E1CA-49B5-820A-78C9425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A154B-9B6C-4F78-89A5-F31A0C73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8DD5-7D09-4FBA-9207-B22101D6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015F-C279-4C7B-B11B-6DB126E1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3333-32F9-4E50-9F4F-D5FA4254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333E8-81BF-4E2B-9A0E-93E7B1F9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5259B-1E42-46E7-B678-BFAF0FDE7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CB94D-E24D-4CB6-A04E-8F5D33C3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44F84-40F3-482A-AE5B-5D472F9F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B03B6-6992-475E-9336-07515FAA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E22CA-65EF-49A7-A0F6-173F2D72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F37E-1547-45A3-AA44-65B78B40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16845-B7FA-47A5-9151-E0E4CD39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53FFC-F605-4637-B8A3-0FD4E0B7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E6A71-C48F-4058-9296-82A8D077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13717-0D8B-4885-A160-19CBF285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8616B-2620-4EA9-AB71-4BEEE253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8F0B7-F9BC-47E5-98FC-BCB6B628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BC1C-C8D2-43BB-B1A2-23ACB1D0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99AA-CC8E-47E5-A794-597FA73F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B926F-6A97-4AA1-BDA8-9E9276824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DD8A-97CD-47E9-93F0-15B8DD0E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35D3-F338-46AD-B412-2BDBED96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A235E-7012-4DD4-B7F8-DB873E0D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2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4565-8941-4441-BDEB-079B5FC3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025CD-5C41-48DC-ADC5-2F1346194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B33CE-12D3-409F-BEA2-461B32488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BC38-444E-4F65-95ED-E39082C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B257-17A5-4F09-965D-8A11EE56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8C23-0022-49C9-82A8-5687BF16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AE8C-5B8E-47F3-AEA1-3E934C85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F3C8-30A8-4D80-A865-E66DEDD3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2FB2-D666-4E10-AE5F-59BAE07FB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56B7-C3DD-4954-873C-1EF661A507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22F0-1552-45ED-9311-3B37EB3E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EF10-CB62-4925-A032-389FF924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71A0-6E67-4CDE-BF93-4A72325B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10C118-C6E8-4A52-A622-6864B07B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0284" y="3321956"/>
            <a:ext cx="3080187" cy="1496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079B9-91E3-4B62-8ABE-980B035F4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17" y="1004842"/>
            <a:ext cx="1426895" cy="111864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F4E35A-043B-4107-9649-DB826236C0CF}"/>
              </a:ext>
            </a:extLst>
          </p:cNvPr>
          <p:cNvGrpSpPr/>
          <p:nvPr/>
        </p:nvGrpSpPr>
        <p:grpSpPr>
          <a:xfrm rot="10800000">
            <a:off x="1088665" y="3069045"/>
            <a:ext cx="430344" cy="287167"/>
            <a:chOff x="839041" y="3070226"/>
            <a:chExt cx="523034" cy="4296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E7BA2F-9CA5-408B-A90D-5E12C066E542}"/>
                </a:ext>
              </a:extLst>
            </p:cNvPr>
            <p:cNvSpPr/>
            <p:nvPr/>
          </p:nvSpPr>
          <p:spPr>
            <a:xfrm>
              <a:off x="1247775" y="3070226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EFB1A3-288A-41EE-B11B-EC017882DC36}"/>
                </a:ext>
              </a:extLst>
            </p:cNvPr>
            <p:cNvSpPr/>
            <p:nvPr/>
          </p:nvSpPr>
          <p:spPr>
            <a:xfrm>
              <a:off x="1247775" y="3379229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145025-0371-4C2C-9918-C975832007F9}"/>
                </a:ext>
              </a:extLst>
            </p:cNvPr>
            <p:cNvSpPr/>
            <p:nvPr/>
          </p:nvSpPr>
          <p:spPr>
            <a:xfrm>
              <a:off x="839041" y="3223400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00BB12-E934-4F52-A727-B61BFF33E97E}"/>
                </a:ext>
              </a:extLst>
            </p:cNvPr>
            <p:cNvCxnSpPr>
              <a:cxnSpLocks/>
              <a:stCxn id="9" idx="6"/>
              <a:endCxn id="7" idx="4"/>
            </p:cNvCxnSpPr>
            <p:nvPr/>
          </p:nvCxnSpPr>
          <p:spPr>
            <a:xfrm flipV="1">
              <a:off x="953341" y="3190876"/>
              <a:ext cx="351584" cy="928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A1A0F-2344-49BF-B3E6-904C1A1B2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4" y="664225"/>
            <a:ext cx="1496779" cy="9058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F9ED09-E1AE-4B68-A192-93BDCFDEDCB7}"/>
              </a:ext>
            </a:extLst>
          </p:cNvPr>
          <p:cNvSpPr txBox="1"/>
          <p:nvPr/>
        </p:nvSpPr>
        <p:spPr>
          <a:xfrm>
            <a:off x="3405203" y="55727"/>
            <a:ext cx="522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robot 6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A76CA4-F000-483E-A80B-D21056262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1686092"/>
            <a:ext cx="1496779" cy="9058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E4CF4B-696F-473C-A038-DDE18D479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2" y="2707959"/>
            <a:ext cx="1496779" cy="9058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3556C5-C7DC-4FD8-8D16-BA568F287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2" y="3729826"/>
            <a:ext cx="1496779" cy="9058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63FC86-D2DC-4698-98E5-D39A8F5B5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2" y="4751693"/>
            <a:ext cx="1496779" cy="9058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8D76F1-E7D7-45C3-8008-EFB724070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1" y="5807997"/>
            <a:ext cx="1496779" cy="90587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E787618-8D57-4599-818C-CF09C736C159}"/>
              </a:ext>
            </a:extLst>
          </p:cNvPr>
          <p:cNvGrpSpPr/>
          <p:nvPr/>
        </p:nvGrpSpPr>
        <p:grpSpPr>
          <a:xfrm rot="10800000">
            <a:off x="1099195" y="3799245"/>
            <a:ext cx="430344" cy="287167"/>
            <a:chOff x="839041" y="3070226"/>
            <a:chExt cx="523034" cy="42965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4EB774B-DEA8-4F34-9844-36E553DC72DF}"/>
                </a:ext>
              </a:extLst>
            </p:cNvPr>
            <p:cNvSpPr/>
            <p:nvPr/>
          </p:nvSpPr>
          <p:spPr>
            <a:xfrm>
              <a:off x="1247775" y="3070226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2B5F90-58FC-4579-9C8A-74A1FBAFF348}"/>
                </a:ext>
              </a:extLst>
            </p:cNvPr>
            <p:cNvSpPr/>
            <p:nvPr/>
          </p:nvSpPr>
          <p:spPr>
            <a:xfrm>
              <a:off x="1247775" y="3379229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A6A11F-9269-4BBA-870D-A5F0CAAF8553}"/>
                </a:ext>
              </a:extLst>
            </p:cNvPr>
            <p:cNvSpPr/>
            <p:nvPr/>
          </p:nvSpPr>
          <p:spPr>
            <a:xfrm>
              <a:off x="839041" y="3223400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5AFAF7-BA41-49F4-B753-7FE5E25E7175}"/>
                </a:ext>
              </a:extLst>
            </p:cNvPr>
            <p:cNvCxnSpPr>
              <a:cxnSpLocks/>
              <a:stCxn id="26" idx="6"/>
              <a:endCxn id="24" idx="4"/>
            </p:cNvCxnSpPr>
            <p:nvPr/>
          </p:nvCxnSpPr>
          <p:spPr>
            <a:xfrm flipV="1">
              <a:off x="953341" y="3190876"/>
              <a:ext cx="351584" cy="928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B58893-6A93-41B5-82C6-646257447233}"/>
              </a:ext>
            </a:extLst>
          </p:cNvPr>
          <p:cNvGrpSpPr/>
          <p:nvPr/>
        </p:nvGrpSpPr>
        <p:grpSpPr>
          <a:xfrm rot="10800000">
            <a:off x="1112093" y="4694594"/>
            <a:ext cx="430344" cy="287167"/>
            <a:chOff x="839041" y="3070226"/>
            <a:chExt cx="523034" cy="42965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CBCC147-4B19-4CCB-8257-EB5D371F4F5F}"/>
                </a:ext>
              </a:extLst>
            </p:cNvPr>
            <p:cNvSpPr/>
            <p:nvPr/>
          </p:nvSpPr>
          <p:spPr>
            <a:xfrm>
              <a:off x="1247775" y="3070226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D5759F4-9129-4A85-AEA4-C568196E1125}"/>
                </a:ext>
              </a:extLst>
            </p:cNvPr>
            <p:cNvSpPr/>
            <p:nvPr/>
          </p:nvSpPr>
          <p:spPr>
            <a:xfrm>
              <a:off x="1247775" y="3379229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96A71B-32EC-4FE9-9D05-89F93ABD8444}"/>
                </a:ext>
              </a:extLst>
            </p:cNvPr>
            <p:cNvSpPr/>
            <p:nvPr/>
          </p:nvSpPr>
          <p:spPr>
            <a:xfrm>
              <a:off x="839041" y="3223400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DB9242-3AA8-47D0-8D36-734B455B908D}"/>
                </a:ext>
              </a:extLst>
            </p:cNvPr>
            <p:cNvCxnSpPr>
              <a:cxnSpLocks/>
              <a:stCxn id="31" idx="6"/>
              <a:endCxn id="29" idx="4"/>
            </p:cNvCxnSpPr>
            <p:nvPr/>
          </p:nvCxnSpPr>
          <p:spPr>
            <a:xfrm flipV="1">
              <a:off x="953341" y="3190876"/>
              <a:ext cx="351584" cy="928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7D27D1-47E7-4E58-86E8-1F1336A3F037}"/>
              </a:ext>
            </a:extLst>
          </p:cNvPr>
          <p:cNvGrpSpPr/>
          <p:nvPr/>
        </p:nvGrpSpPr>
        <p:grpSpPr>
          <a:xfrm rot="10800000">
            <a:off x="1099195" y="5403910"/>
            <a:ext cx="430344" cy="287167"/>
            <a:chOff x="839041" y="3070226"/>
            <a:chExt cx="523034" cy="42965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155570-39B3-44EC-890D-02022DFA2E97}"/>
                </a:ext>
              </a:extLst>
            </p:cNvPr>
            <p:cNvSpPr/>
            <p:nvPr/>
          </p:nvSpPr>
          <p:spPr>
            <a:xfrm>
              <a:off x="1247775" y="3070226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6F456DB-4D70-4187-AD08-C2104EBFCA18}"/>
                </a:ext>
              </a:extLst>
            </p:cNvPr>
            <p:cNvSpPr/>
            <p:nvPr/>
          </p:nvSpPr>
          <p:spPr>
            <a:xfrm>
              <a:off x="1247775" y="3379229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FF1D47-E610-4A0B-B955-703650B181FD}"/>
                </a:ext>
              </a:extLst>
            </p:cNvPr>
            <p:cNvSpPr/>
            <p:nvPr/>
          </p:nvSpPr>
          <p:spPr>
            <a:xfrm>
              <a:off x="839041" y="3223400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4F7AAC7-AAF8-4BF9-A7E9-5AD26A1FD126}"/>
                </a:ext>
              </a:extLst>
            </p:cNvPr>
            <p:cNvCxnSpPr>
              <a:cxnSpLocks/>
              <a:stCxn id="36" idx="6"/>
              <a:endCxn id="34" idx="4"/>
            </p:cNvCxnSpPr>
            <p:nvPr/>
          </p:nvCxnSpPr>
          <p:spPr>
            <a:xfrm flipV="1">
              <a:off x="953341" y="3190876"/>
              <a:ext cx="351584" cy="928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26431A-C6E9-45A3-8319-F26CA2474430}"/>
              </a:ext>
            </a:extLst>
          </p:cNvPr>
          <p:cNvGrpSpPr/>
          <p:nvPr/>
        </p:nvGrpSpPr>
        <p:grpSpPr>
          <a:xfrm rot="10800000">
            <a:off x="1088665" y="6213409"/>
            <a:ext cx="430344" cy="287167"/>
            <a:chOff x="839041" y="3070226"/>
            <a:chExt cx="523034" cy="42965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7AC2EE9-DB84-4D95-928A-A86F3E315E21}"/>
                </a:ext>
              </a:extLst>
            </p:cNvPr>
            <p:cNvSpPr/>
            <p:nvPr/>
          </p:nvSpPr>
          <p:spPr>
            <a:xfrm>
              <a:off x="1247775" y="3070226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7CBD4D-2CED-4D03-951D-110910C87656}"/>
                </a:ext>
              </a:extLst>
            </p:cNvPr>
            <p:cNvSpPr/>
            <p:nvPr/>
          </p:nvSpPr>
          <p:spPr>
            <a:xfrm>
              <a:off x="1247775" y="3379229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8BCF97-76B9-47DB-B113-3712D3191E45}"/>
                </a:ext>
              </a:extLst>
            </p:cNvPr>
            <p:cNvSpPr/>
            <p:nvPr/>
          </p:nvSpPr>
          <p:spPr>
            <a:xfrm>
              <a:off x="839041" y="3223400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E967313-060B-4A73-9467-FDB549102EA7}"/>
                </a:ext>
              </a:extLst>
            </p:cNvPr>
            <p:cNvCxnSpPr>
              <a:cxnSpLocks/>
              <a:stCxn id="41" idx="6"/>
              <a:endCxn id="39" idx="4"/>
            </p:cNvCxnSpPr>
            <p:nvPr/>
          </p:nvCxnSpPr>
          <p:spPr>
            <a:xfrm flipV="1">
              <a:off x="953341" y="3190876"/>
              <a:ext cx="351584" cy="928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FCA825-23F3-4312-B5E2-09D94C3464B5}"/>
              </a:ext>
            </a:extLst>
          </p:cNvPr>
          <p:cNvGrpSpPr/>
          <p:nvPr/>
        </p:nvGrpSpPr>
        <p:grpSpPr>
          <a:xfrm rot="10800000">
            <a:off x="1099196" y="2463880"/>
            <a:ext cx="430344" cy="287167"/>
            <a:chOff x="839041" y="3070226"/>
            <a:chExt cx="523034" cy="42965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F2D3A6D-991A-42E8-8D15-32CA99BA55FC}"/>
                </a:ext>
              </a:extLst>
            </p:cNvPr>
            <p:cNvSpPr/>
            <p:nvPr/>
          </p:nvSpPr>
          <p:spPr>
            <a:xfrm>
              <a:off x="1247775" y="3070226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D5BE4AB-A597-451F-A1EC-4A5B60E06809}"/>
                </a:ext>
              </a:extLst>
            </p:cNvPr>
            <p:cNvSpPr/>
            <p:nvPr/>
          </p:nvSpPr>
          <p:spPr>
            <a:xfrm>
              <a:off x="1247775" y="3379229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24FEAC-8B48-46E7-A524-7DF34F6B6C5D}"/>
                </a:ext>
              </a:extLst>
            </p:cNvPr>
            <p:cNvSpPr/>
            <p:nvPr/>
          </p:nvSpPr>
          <p:spPr>
            <a:xfrm>
              <a:off x="839041" y="3223400"/>
              <a:ext cx="114300" cy="12065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2A6AF7-821C-424C-AFC8-11AA5345CE68}"/>
                </a:ext>
              </a:extLst>
            </p:cNvPr>
            <p:cNvCxnSpPr>
              <a:cxnSpLocks/>
              <a:stCxn id="46" idx="6"/>
              <a:endCxn id="44" idx="4"/>
            </p:cNvCxnSpPr>
            <p:nvPr/>
          </p:nvCxnSpPr>
          <p:spPr>
            <a:xfrm flipV="1">
              <a:off x="953341" y="3190876"/>
              <a:ext cx="351584" cy="928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487237DF-FD0A-4283-ABDE-F59964DAE8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88"/>
          <a:stretch/>
        </p:blipFill>
        <p:spPr>
          <a:xfrm>
            <a:off x="11092805" y="2463880"/>
            <a:ext cx="1071689" cy="23615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980CE11-1DA6-4627-9D72-8C6914E72F1D}"/>
              </a:ext>
            </a:extLst>
          </p:cNvPr>
          <p:cNvGrpSpPr/>
          <p:nvPr/>
        </p:nvGrpSpPr>
        <p:grpSpPr>
          <a:xfrm>
            <a:off x="7969868" y="6119720"/>
            <a:ext cx="431620" cy="380856"/>
            <a:chOff x="7969868" y="6119720"/>
            <a:chExt cx="431620" cy="38085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B3228C-3D77-43CA-8A05-B0D16F128207}"/>
                </a:ext>
              </a:extLst>
            </p:cNvPr>
            <p:cNvCxnSpPr/>
            <p:nvPr/>
          </p:nvCxnSpPr>
          <p:spPr>
            <a:xfrm flipH="1">
              <a:off x="7969868" y="6119720"/>
              <a:ext cx="43161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6BB123B-3FA5-4656-91B9-196851577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489309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850E0F-FAA1-4809-BD72-71636D58C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294048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FCEE0A2-D756-4542-AE8E-6F35B7725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2672" y="6119721"/>
              <a:ext cx="0" cy="3808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C5EBCE-528D-468C-88C3-06D42E16A8C9}"/>
              </a:ext>
            </a:extLst>
          </p:cNvPr>
          <p:cNvGrpSpPr/>
          <p:nvPr/>
        </p:nvGrpSpPr>
        <p:grpSpPr>
          <a:xfrm>
            <a:off x="7969868" y="5063416"/>
            <a:ext cx="431620" cy="380856"/>
            <a:chOff x="7969868" y="6119720"/>
            <a:chExt cx="431620" cy="38085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75E06AC-D496-48FA-B7E3-C8DDF72A8097}"/>
                </a:ext>
              </a:extLst>
            </p:cNvPr>
            <p:cNvCxnSpPr/>
            <p:nvPr/>
          </p:nvCxnSpPr>
          <p:spPr>
            <a:xfrm flipH="1">
              <a:off x="7969868" y="6119720"/>
              <a:ext cx="43161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E966D0-CB81-44DC-A9AA-85FAD3301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489309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73063C-F6E4-4C66-A94A-C5189C7D4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294048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7F74B2-739E-4840-87C6-85F4F63B3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2672" y="6119721"/>
              <a:ext cx="0" cy="3808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5C30059-73F4-40E9-AD47-F284B52EC6EE}"/>
              </a:ext>
            </a:extLst>
          </p:cNvPr>
          <p:cNvGrpSpPr/>
          <p:nvPr/>
        </p:nvGrpSpPr>
        <p:grpSpPr>
          <a:xfrm>
            <a:off x="7969868" y="4044934"/>
            <a:ext cx="431620" cy="380856"/>
            <a:chOff x="7969868" y="6119720"/>
            <a:chExt cx="431620" cy="38085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30406D-DE7E-4158-B16D-AC1175CC6C88}"/>
                </a:ext>
              </a:extLst>
            </p:cNvPr>
            <p:cNvCxnSpPr/>
            <p:nvPr/>
          </p:nvCxnSpPr>
          <p:spPr>
            <a:xfrm flipH="1">
              <a:off x="7969868" y="6119720"/>
              <a:ext cx="43161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4DC94AD-B8EB-442B-8ABA-4852F106C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489309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39733CD-7B55-4AFB-973A-95B381567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294048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9A506A1-3FF5-4B99-9F95-1C8833E09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2672" y="6119721"/>
              <a:ext cx="0" cy="3808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F927A6-61B9-49FC-9AF1-274D3FBE04B9}"/>
              </a:ext>
            </a:extLst>
          </p:cNvPr>
          <p:cNvGrpSpPr/>
          <p:nvPr/>
        </p:nvGrpSpPr>
        <p:grpSpPr>
          <a:xfrm>
            <a:off x="7969868" y="3019682"/>
            <a:ext cx="431620" cy="380856"/>
            <a:chOff x="7969868" y="6119720"/>
            <a:chExt cx="431620" cy="38085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F82CD45-7D33-4AED-AC44-B5CBDA64ECDE}"/>
                </a:ext>
              </a:extLst>
            </p:cNvPr>
            <p:cNvCxnSpPr/>
            <p:nvPr/>
          </p:nvCxnSpPr>
          <p:spPr>
            <a:xfrm flipH="1">
              <a:off x="7969868" y="6119720"/>
              <a:ext cx="43161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2122F7C-BEF1-4B59-8717-015ACBBFD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489309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C47AA1-70BC-43A8-9F4B-E0616CD4D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294048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395C0A-C434-461B-A8F3-9994BE798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2672" y="6119721"/>
              <a:ext cx="0" cy="3808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6ED1EF-26A9-4751-BB4E-C4988EA9D861}"/>
              </a:ext>
            </a:extLst>
          </p:cNvPr>
          <p:cNvGrpSpPr/>
          <p:nvPr/>
        </p:nvGrpSpPr>
        <p:grpSpPr>
          <a:xfrm>
            <a:off x="7969868" y="1997815"/>
            <a:ext cx="431620" cy="380856"/>
            <a:chOff x="7969868" y="6119720"/>
            <a:chExt cx="431620" cy="38085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1077DA0-D707-456D-80AF-26CB59053B13}"/>
                </a:ext>
              </a:extLst>
            </p:cNvPr>
            <p:cNvCxnSpPr/>
            <p:nvPr/>
          </p:nvCxnSpPr>
          <p:spPr>
            <a:xfrm flipH="1">
              <a:off x="7969868" y="6119720"/>
              <a:ext cx="43161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C6E656F-E503-44B8-B4B0-1FCC2369D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489309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7ACF79D-2204-466D-A5CF-97A93B80C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294048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DB0673-69E3-4E87-8241-3E59073C8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2672" y="6119721"/>
              <a:ext cx="0" cy="3808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A18D9A-F824-4D82-8389-58397113E043}"/>
              </a:ext>
            </a:extLst>
          </p:cNvPr>
          <p:cNvGrpSpPr/>
          <p:nvPr/>
        </p:nvGrpSpPr>
        <p:grpSpPr>
          <a:xfrm>
            <a:off x="7969868" y="975948"/>
            <a:ext cx="431620" cy="380856"/>
            <a:chOff x="7969868" y="6119720"/>
            <a:chExt cx="431620" cy="38085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D2C128D-031C-4243-8334-3BA24D7A73E0}"/>
                </a:ext>
              </a:extLst>
            </p:cNvPr>
            <p:cNvCxnSpPr/>
            <p:nvPr/>
          </p:nvCxnSpPr>
          <p:spPr>
            <a:xfrm flipH="1">
              <a:off x="7969868" y="6119720"/>
              <a:ext cx="43161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7DCC227-DF5B-4AB9-A019-05F314CF5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489309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510E1A-1F87-4EE1-A021-0758C5FA0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672" y="6294048"/>
              <a:ext cx="2288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EE6D00-05AC-4F03-BCB4-9A912A95D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2672" y="6119721"/>
              <a:ext cx="0" cy="3808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DB0CE2-2878-463C-857E-358439A2E11F}"/>
              </a:ext>
            </a:extLst>
          </p:cNvPr>
          <p:cNvCxnSpPr>
            <a:cxnSpLocks/>
          </p:cNvCxnSpPr>
          <p:nvPr/>
        </p:nvCxnSpPr>
        <p:spPr>
          <a:xfrm flipV="1">
            <a:off x="7969867" y="664225"/>
            <a:ext cx="0" cy="54554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F248999-303A-4E91-B6E8-3C193D76034E}"/>
              </a:ext>
            </a:extLst>
          </p:cNvPr>
          <p:cNvCxnSpPr>
            <a:cxnSpLocks/>
          </p:cNvCxnSpPr>
          <p:nvPr/>
        </p:nvCxnSpPr>
        <p:spPr>
          <a:xfrm flipH="1">
            <a:off x="547495" y="6254123"/>
            <a:ext cx="5411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1CADD4-E327-4B17-8490-ADF79FD389DF}"/>
              </a:ext>
            </a:extLst>
          </p:cNvPr>
          <p:cNvCxnSpPr>
            <a:cxnSpLocks/>
          </p:cNvCxnSpPr>
          <p:nvPr/>
        </p:nvCxnSpPr>
        <p:spPr>
          <a:xfrm flipV="1">
            <a:off x="547495" y="648766"/>
            <a:ext cx="0" cy="56053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FE979EE-4422-4C2C-86E2-3C9CD6B35A34}"/>
              </a:ext>
            </a:extLst>
          </p:cNvPr>
          <p:cNvCxnSpPr>
            <a:cxnSpLocks/>
          </p:cNvCxnSpPr>
          <p:nvPr/>
        </p:nvCxnSpPr>
        <p:spPr>
          <a:xfrm flipH="1">
            <a:off x="547495" y="5444272"/>
            <a:ext cx="55170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CD80BF2-16F9-42D4-93DB-3CE377C374AA}"/>
              </a:ext>
            </a:extLst>
          </p:cNvPr>
          <p:cNvCxnSpPr>
            <a:cxnSpLocks/>
          </p:cNvCxnSpPr>
          <p:nvPr/>
        </p:nvCxnSpPr>
        <p:spPr>
          <a:xfrm flipH="1">
            <a:off x="547495" y="4726967"/>
            <a:ext cx="56459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D60EE0-D4D5-4AEE-BE86-84C21EC0C251}"/>
              </a:ext>
            </a:extLst>
          </p:cNvPr>
          <p:cNvCxnSpPr>
            <a:cxnSpLocks/>
            <a:stCxn id="25" idx="6"/>
          </p:cNvCxnSpPr>
          <p:nvPr/>
        </p:nvCxnSpPr>
        <p:spPr>
          <a:xfrm flipH="1" flipV="1">
            <a:off x="547495" y="3836380"/>
            <a:ext cx="551700" cy="31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666557-7BE3-4858-9AEB-A94863D115BD}"/>
              </a:ext>
            </a:extLst>
          </p:cNvPr>
          <p:cNvCxnSpPr>
            <a:cxnSpLocks/>
          </p:cNvCxnSpPr>
          <p:nvPr/>
        </p:nvCxnSpPr>
        <p:spPr>
          <a:xfrm flipH="1">
            <a:off x="547495" y="3109364"/>
            <a:ext cx="5411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FA4E7C-33B0-4F5F-8EF3-EBF0A45B6B34}"/>
              </a:ext>
            </a:extLst>
          </p:cNvPr>
          <p:cNvCxnSpPr>
            <a:cxnSpLocks/>
            <a:stCxn id="45" idx="6"/>
          </p:cNvCxnSpPr>
          <p:nvPr/>
        </p:nvCxnSpPr>
        <p:spPr>
          <a:xfrm flipH="1">
            <a:off x="547496" y="2504199"/>
            <a:ext cx="551700" cy="18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7C8A4F4-2996-4DB2-9E5D-EB5B18A1F08C}"/>
              </a:ext>
            </a:extLst>
          </p:cNvPr>
          <p:cNvCxnSpPr>
            <a:cxnSpLocks/>
          </p:cNvCxnSpPr>
          <p:nvPr/>
        </p:nvCxnSpPr>
        <p:spPr>
          <a:xfrm flipH="1" flipV="1">
            <a:off x="547495" y="648766"/>
            <a:ext cx="7422370" cy="90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8A28B58-3819-49D6-A73B-3FC68E98FD90}"/>
              </a:ext>
            </a:extLst>
          </p:cNvPr>
          <p:cNvCxnSpPr>
            <a:cxnSpLocks/>
          </p:cNvCxnSpPr>
          <p:nvPr/>
        </p:nvCxnSpPr>
        <p:spPr>
          <a:xfrm flipH="1">
            <a:off x="331611" y="6463739"/>
            <a:ext cx="757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84D120-47AC-4463-B078-463714591EF2}"/>
              </a:ext>
            </a:extLst>
          </p:cNvPr>
          <p:cNvCxnSpPr>
            <a:cxnSpLocks/>
          </p:cNvCxnSpPr>
          <p:nvPr/>
        </p:nvCxnSpPr>
        <p:spPr>
          <a:xfrm flipV="1">
            <a:off x="331611" y="774625"/>
            <a:ext cx="0" cy="5689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A67DBC-E607-4EF5-A9B1-15A84B2313F9}"/>
              </a:ext>
            </a:extLst>
          </p:cNvPr>
          <p:cNvCxnSpPr>
            <a:cxnSpLocks/>
          </p:cNvCxnSpPr>
          <p:nvPr/>
        </p:nvCxnSpPr>
        <p:spPr>
          <a:xfrm flipH="1">
            <a:off x="331611" y="5651588"/>
            <a:ext cx="767584" cy="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BAEF58A-301D-4B08-806A-A6CAA9FF5615}"/>
              </a:ext>
            </a:extLst>
          </p:cNvPr>
          <p:cNvCxnSpPr>
            <a:cxnSpLocks/>
          </p:cNvCxnSpPr>
          <p:nvPr/>
        </p:nvCxnSpPr>
        <p:spPr>
          <a:xfrm flipH="1">
            <a:off x="326347" y="4947186"/>
            <a:ext cx="7857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8D4AC12-D346-46D7-BF1C-746B4906B3A6}"/>
              </a:ext>
            </a:extLst>
          </p:cNvPr>
          <p:cNvCxnSpPr>
            <a:cxnSpLocks/>
          </p:cNvCxnSpPr>
          <p:nvPr/>
        </p:nvCxnSpPr>
        <p:spPr>
          <a:xfrm flipH="1">
            <a:off x="326347" y="4044934"/>
            <a:ext cx="7728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DEC75C0-B81D-4B84-BC2A-A01E76E598BA}"/>
              </a:ext>
            </a:extLst>
          </p:cNvPr>
          <p:cNvCxnSpPr>
            <a:cxnSpLocks/>
          </p:cNvCxnSpPr>
          <p:nvPr/>
        </p:nvCxnSpPr>
        <p:spPr>
          <a:xfrm flipH="1">
            <a:off x="326347" y="3315892"/>
            <a:ext cx="762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542C56D-754E-4590-BB85-941B32B0FE58}"/>
              </a:ext>
            </a:extLst>
          </p:cNvPr>
          <p:cNvCxnSpPr>
            <a:cxnSpLocks/>
          </p:cNvCxnSpPr>
          <p:nvPr/>
        </p:nvCxnSpPr>
        <p:spPr>
          <a:xfrm flipH="1">
            <a:off x="334243" y="2713762"/>
            <a:ext cx="762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2BD8E63-DAF5-46BD-806A-A443D8AD4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21497"/>
              </p:ext>
            </p:extLst>
          </p:nvPr>
        </p:nvGraphicFramePr>
        <p:xfrm>
          <a:off x="6025618" y="2514977"/>
          <a:ext cx="1265881" cy="242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881">
                  <a:extLst>
                    <a:ext uri="{9D8B030D-6E8A-4147-A177-3AD203B41FA5}">
                      <a16:colId xmlns:a16="http://schemas.microsoft.com/office/drawing/2014/main" val="2187046019"/>
                    </a:ext>
                  </a:extLst>
                </a:gridCol>
              </a:tblGrid>
              <a:tr h="2426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J1 CLK Pin = 2</a:t>
                      </a:r>
                    </a:p>
                    <a:p>
                      <a:pPr algn="ctr"/>
                      <a:r>
                        <a:rPr lang="en-US" sz="1200" dirty="0"/>
                        <a:t>J1 CW Pin = 3</a:t>
                      </a:r>
                    </a:p>
                    <a:p>
                      <a:pPr algn="ctr"/>
                      <a:r>
                        <a:rPr lang="en-US" sz="1200" dirty="0"/>
                        <a:t>J2 CLK Pin = 4</a:t>
                      </a:r>
                    </a:p>
                    <a:p>
                      <a:pPr algn="ctr"/>
                      <a:r>
                        <a:rPr lang="en-US" sz="1200" dirty="0"/>
                        <a:t>J2 CW Pin = 5</a:t>
                      </a:r>
                    </a:p>
                    <a:p>
                      <a:pPr algn="ctr"/>
                      <a:r>
                        <a:rPr lang="en-US" sz="1200" dirty="0"/>
                        <a:t>J3 CLK Pin = 6</a:t>
                      </a:r>
                    </a:p>
                    <a:p>
                      <a:pPr algn="ctr"/>
                      <a:r>
                        <a:rPr lang="en-US" sz="1200" dirty="0"/>
                        <a:t>J3 CW Pin = 7</a:t>
                      </a:r>
                    </a:p>
                    <a:p>
                      <a:pPr algn="ctr"/>
                      <a:r>
                        <a:rPr lang="en-US" sz="1200" dirty="0"/>
                        <a:t>J4 CLK Pin = 8</a:t>
                      </a:r>
                    </a:p>
                    <a:p>
                      <a:pPr algn="ctr"/>
                      <a:r>
                        <a:rPr lang="en-US" sz="1200" dirty="0"/>
                        <a:t>J4 CW Pin = 9</a:t>
                      </a:r>
                    </a:p>
                    <a:p>
                      <a:pPr algn="ctr"/>
                      <a:r>
                        <a:rPr lang="en-US" sz="1200" dirty="0"/>
                        <a:t>J5 CLK Pin = 10</a:t>
                      </a:r>
                    </a:p>
                    <a:p>
                      <a:pPr algn="ctr"/>
                      <a:r>
                        <a:rPr lang="en-US" sz="1200" dirty="0"/>
                        <a:t>J5 CW Pin = 11</a:t>
                      </a:r>
                    </a:p>
                    <a:p>
                      <a:pPr algn="ctr"/>
                      <a:r>
                        <a:rPr lang="en-US" sz="1200" dirty="0"/>
                        <a:t>J6 CLK Pin = 12</a:t>
                      </a:r>
                    </a:p>
                    <a:p>
                      <a:pPr algn="ctr"/>
                      <a:r>
                        <a:rPr lang="en-US" sz="1200" dirty="0"/>
                        <a:t>J6 CW Pin = 13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7161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039498A-C3EF-4BD7-B28C-AF8FF1FF7727}"/>
              </a:ext>
            </a:extLst>
          </p:cNvPr>
          <p:cNvGrpSpPr/>
          <p:nvPr/>
        </p:nvGrpSpPr>
        <p:grpSpPr>
          <a:xfrm>
            <a:off x="5320762" y="3547114"/>
            <a:ext cx="704852" cy="867413"/>
            <a:chOff x="5320762" y="3547110"/>
            <a:chExt cx="704852" cy="867413"/>
          </a:xfrm>
        </p:grpSpPr>
        <p:sp>
          <p:nvSpPr>
            <p:cNvPr id="128" name="Right Bracket 127">
              <a:extLst>
                <a:ext uri="{FF2B5EF4-FFF2-40B4-BE49-F238E27FC236}">
                  <a16:creationId xmlns:a16="http://schemas.microsoft.com/office/drawing/2014/main" id="{C68E639C-A991-4FE9-A6E3-76C700D248AC}"/>
                </a:ext>
              </a:extLst>
            </p:cNvPr>
            <p:cNvSpPr/>
            <p:nvPr/>
          </p:nvSpPr>
          <p:spPr>
            <a:xfrm>
              <a:off x="5320762" y="3547110"/>
              <a:ext cx="156002" cy="867413"/>
            </a:xfrm>
            <a:prstGeom prst="righ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C6ECED80-4C65-4029-9B67-AF485C2708DC}"/>
                </a:ext>
              </a:extLst>
            </p:cNvPr>
            <p:cNvCxnSpPr>
              <a:cxnSpLocks/>
              <a:stCxn id="128" idx="2"/>
              <a:endCxn id="127" idx="1"/>
            </p:cNvCxnSpPr>
            <p:nvPr/>
          </p:nvCxnSpPr>
          <p:spPr>
            <a:xfrm rot="10800000" flipH="1">
              <a:off x="5476764" y="3728209"/>
              <a:ext cx="548850" cy="252608"/>
            </a:xfrm>
            <a:prstGeom prst="bentConnector5">
              <a:avLst>
                <a:gd name="adj1" fmla="val 28142"/>
                <a:gd name="adj2" fmla="val 100763"/>
                <a:gd name="adj3" fmla="val 7842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A70634A2-6C74-499B-950F-B3BF3FBDC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94500"/>
              </p:ext>
            </p:extLst>
          </p:nvPr>
        </p:nvGraphicFramePr>
        <p:xfrm>
          <a:off x="2244234" y="4541210"/>
          <a:ext cx="1160969" cy="1283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969">
                  <a:extLst>
                    <a:ext uri="{9D8B030D-6E8A-4147-A177-3AD203B41FA5}">
                      <a16:colId xmlns:a16="http://schemas.microsoft.com/office/drawing/2014/main" val="286026666"/>
                    </a:ext>
                  </a:extLst>
                </a:gridCol>
              </a:tblGrid>
              <a:tr h="12832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J1calPin = 14</a:t>
                      </a:r>
                    </a:p>
                    <a:p>
                      <a:pPr algn="ctr"/>
                      <a:r>
                        <a:rPr lang="en-US" sz="1200" dirty="0"/>
                        <a:t>J2calPin = 15</a:t>
                      </a:r>
                    </a:p>
                    <a:p>
                      <a:pPr algn="ctr"/>
                      <a:r>
                        <a:rPr lang="en-US" sz="1200" dirty="0"/>
                        <a:t>J3calPin = 16</a:t>
                      </a:r>
                    </a:p>
                    <a:p>
                      <a:pPr algn="ctr"/>
                      <a:r>
                        <a:rPr lang="en-US" sz="1200" dirty="0"/>
                        <a:t>J4calPin = 17</a:t>
                      </a:r>
                    </a:p>
                    <a:p>
                      <a:pPr algn="ctr"/>
                      <a:r>
                        <a:rPr lang="en-US" sz="1200" dirty="0"/>
                        <a:t>J5calPin = 18</a:t>
                      </a:r>
                    </a:p>
                    <a:p>
                      <a:pPr algn="ctr"/>
                      <a:r>
                        <a:rPr lang="en-US" sz="1200" dirty="0"/>
                        <a:t>J6calPin = 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10365"/>
                  </a:ext>
                </a:extLst>
              </a:tr>
            </a:tbl>
          </a:graphicData>
        </a:graphic>
      </p:graphicFrame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37B655C-4EA1-4A60-8866-E38EDA23F48D}"/>
              </a:ext>
            </a:extLst>
          </p:cNvPr>
          <p:cNvGrpSpPr/>
          <p:nvPr/>
        </p:nvGrpSpPr>
        <p:grpSpPr>
          <a:xfrm>
            <a:off x="2824719" y="4635706"/>
            <a:ext cx="2651999" cy="1188719"/>
            <a:chOff x="2824715" y="4635702"/>
            <a:chExt cx="2651999" cy="1188719"/>
          </a:xfrm>
        </p:grpSpPr>
        <p:sp>
          <p:nvSpPr>
            <p:cNvPr id="147" name="Right Bracket 146">
              <a:extLst>
                <a:ext uri="{FF2B5EF4-FFF2-40B4-BE49-F238E27FC236}">
                  <a16:creationId xmlns:a16="http://schemas.microsoft.com/office/drawing/2014/main" id="{31533CE2-AD8A-4191-9244-73417618075B}"/>
                </a:ext>
              </a:extLst>
            </p:cNvPr>
            <p:cNvSpPr/>
            <p:nvPr/>
          </p:nvSpPr>
          <p:spPr>
            <a:xfrm>
              <a:off x="5320762" y="4635702"/>
              <a:ext cx="155951" cy="391129"/>
            </a:xfrm>
            <a:prstGeom prst="righ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85B045E1-8980-4B11-AE6A-31ACB367AECB}"/>
                </a:ext>
              </a:extLst>
            </p:cNvPr>
            <p:cNvCxnSpPr>
              <a:cxnSpLocks/>
              <a:stCxn id="147" idx="2"/>
              <a:endCxn id="145" idx="2"/>
            </p:cNvCxnSpPr>
            <p:nvPr/>
          </p:nvCxnSpPr>
          <p:spPr>
            <a:xfrm rot="10800000" flipV="1">
              <a:off x="2824715" y="4831267"/>
              <a:ext cx="2651999" cy="993154"/>
            </a:xfrm>
            <a:prstGeom prst="bentConnector4">
              <a:avLst>
                <a:gd name="adj1" fmla="val -7084"/>
                <a:gd name="adj2" fmla="val 12301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C62A7B-D2D0-4CD6-8278-0AFC4CF3A4CA}"/>
              </a:ext>
            </a:extLst>
          </p:cNvPr>
          <p:cNvCxnSpPr>
            <a:cxnSpLocks/>
          </p:cNvCxnSpPr>
          <p:nvPr/>
        </p:nvCxnSpPr>
        <p:spPr>
          <a:xfrm flipV="1">
            <a:off x="10449966" y="604628"/>
            <a:ext cx="0" cy="5884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B7D6314-DA7E-4127-8ACA-6462F124B9D2}"/>
              </a:ext>
            </a:extLst>
          </p:cNvPr>
          <p:cNvCxnSpPr>
            <a:cxnSpLocks/>
          </p:cNvCxnSpPr>
          <p:nvPr/>
        </p:nvCxnSpPr>
        <p:spPr>
          <a:xfrm flipH="1" flipV="1">
            <a:off x="9898266" y="6481614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2DC7920-234E-4122-AC70-E55DF8D9F80E}"/>
              </a:ext>
            </a:extLst>
          </p:cNvPr>
          <p:cNvCxnSpPr>
            <a:cxnSpLocks/>
          </p:cNvCxnSpPr>
          <p:nvPr/>
        </p:nvCxnSpPr>
        <p:spPr>
          <a:xfrm flipH="1" flipV="1">
            <a:off x="9898266" y="5419284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A41A016-BF6B-458E-B746-50BC14AF4A7C}"/>
              </a:ext>
            </a:extLst>
          </p:cNvPr>
          <p:cNvCxnSpPr>
            <a:cxnSpLocks/>
          </p:cNvCxnSpPr>
          <p:nvPr/>
        </p:nvCxnSpPr>
        <p:spPr>
          <a:xfrm flipH="1" flipV="1">
            <a:off x="9898266" y="4397417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1545A90-E072-4E2E-84AF-207824265D87}"/>
              </a:ext>
            </a:extLst>
          </p:cNvPr>
          <p:cNvCxnSpPr>
            <a:cxnSpLocks/>
          </p:cNvCxnSpPr>
          <p:nvPr/>
        </p:nvCxnSpPr>
        <p:spPr>
          <a:xfrm flipH="1" flipV="1">
            <a:off x="9898264" y="3383955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A99909-4939-490C-A8CB-44B68A46DE8A}"/>
              </a:ext>
            </a:extLst>
          </p:cNvPr>
          <p:cNvCxnSpPr>
            <a:cxnSpLocks/>
          </p:cNvCxnSpPr>
          <p:nvPr/>
        </p:nvCxnSpPr>
        <p:spPr>
          <a:xfrm flipH="1" flipV="1">
            <a:off x="9898264" y="2358416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F8AB8D1-2F53-40E7-AD33-B9BF88E10159}"/>
              </a:ext>
            </a:extLst>
          </p:cNvPr>
          <p:cNvCxnSpPr>
            <a:cxnSpLocks/>
          </p:cNvCxnSpPr>
          <p:nvPr/>
        </p:nvCxnSpPr>
        <p:spPr>
          <a:xfrm flipV="1">
            <a:off x="10203972" y="604629"/>
            <a:ext cx="0" cy="5784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9A29C8-F3FF-41E0-A5BE-EAE545CB8741}"/>
              </a:ext>
            </a:extLst>
          </p:cNvPr>
          <p:cNvCxnSpPr>
            <a:cxnSpLocks/>
          </p:cNvCxnSpPr>
          <p:nvPr/>
        </p:nvCxnSpPr>
        <p:spPr>
          <a:xfrm flipH="1">
            <a:off x="9898264" y="1239614"/>
            <a:ext cx="305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CE8A22F-A2D8-48AB-B0B5-4E91A04F4385}"/>
              </a:ext>
            </a:extLst>
          </p:cNvPr>
          <p:cNvCxnSpPr>
            <a:cxnSpLocks/>
          </p:cNvCxnSpPr>
          <p:nvPr/>
        </p:nvCxnSpPr>
        <p:spPr>
          <a:xfrm flipH="1" flipV="1">
            <a:off x="9898264" y="1332600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AFB526A-FDA4-4A03-B392-8C45791064EE}"/>
              </a:ext>
            </a:extLst>
          </p:cNvPr>
          <p:cNvCxnSpPr>
            <a:cxnSpLocks/>
          </p:cNvCxnSpPr>
          <p:nvPr/>
        </p:nvCxnSpPr>
        <p:spPr>
          <a:xfrm flipH="1">
            <a:off x="9890360" y="2261627"/>
            <a:ext cx="305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1835C2-E0CC-4D1A-BA47-E0FD7BC4849F}"/>
              </a:ext>
            </a:extLst>
          </p:cNvPr>
          <p:cNvCxnSpPr>
            <a:cxnSpLocks/>
          </p:cNvCxnSpPr>
          <p:nvPr/>
        </p:nvCxnSpPr>
        <p:spPr>
          <a:xfrm flipH="1">
            <a:off x="9890360" y="3305752"/>
            <a:ext cx="305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ABEF085-63F7-4B90-B885-59175B9D13F8}"/>
              </a:ext>
            </a:extLst>
          </p:cNvPr>
          <p:cNvCxnSpPr>
            <a:cxnSpLocks/>
          </p:cNvCxnSpPr>
          <p:nvPr/>
        </p:nvCxnSpPr>
        <p:spPr>
          <a:xfrm flipH="1">
            <a:off x="9890360" y="4319212"/>
            <a:ext cx="305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304D15C-987F-4971-A316-368C9D2882EE}"/>
              </a:ext>
            </a:extLst>
          </p:cNvPr>
          <p:cNvCxnSpPr>
            <a:cxnSpLocks/>
          </p:cNvCxnSpPr>
          <p:nvPr/>
        </p:nvCxnSpPr>
        <p:spPr>
          <a:xfrm flipH="1">
            <a:off x="9898264" y="5351722"/>
            <a:ext cx="305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4CA7B2-86ED-440A-A296-040963A00604}"/>
              </a:ext>
            </a:extLst>
          </p:cNvPr>
          <p:cNvCxnSpPr>
            <a:cxnSpLocks/>
          </p:cNvCxnSpPr>
          <p:nvPr/>
        </p:nvCxnSpPr>
        <p:spPr>
          <a:xfrm flipH="1">
            <a:off x="9898264" y="6389251"/>
            <a:ext cx="305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5A94E95-FC21-4029-BA4C-B23B0AD11C90}"/>
              </a:ext>
            </a:extLst>
          </p:cNvPr>
          <p:cNvCxnSpPr>
            <a:cxnSpLocks/>
          </p:cNvCxnSpPr>
          <p:nvPr/>
        </p:nvCxnSpPr>
        <p:spPr>
          <a:xfrm flipH="1" flipV="1">
            <a:off x="9905976" y="5419920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588DB65-0746-4077-B4EE-C2C6C012495B}"/>
              </a:ext>
            </a:extLst>
          </p:cNvPr>
          <p:cNvCxnSpPr>
            <a:cxnSpLocks/>
          </p:cNvCxnSpPr>
          <p:nvPr/>
        </p:nvCxnSpPr>
        <p:spPr>
          <a:xfrm flipH="1" flipV="1">
            <a:off x="9898264" y="4402119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20C4CF8-1178-41B7-8D31-F5839A5BEA96}"/>
              </a:ext>
            </a:extLst>
          </p:cNvPr>
          <p:cNvCxnSpPr>
            <a:cxnSpLocks/>
          </p:cNvCxnSpPr>
          <p:nvPr/>
        </p:nvCxnSpPr>
        <p:spPr>
          <a:xfrm flipH="1" flipV="1">
            <a:off x="9898264" y="3387065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EA4CCE-EBDC-405C-B014-A146B2C6D490}"/>
              </a:ext>
            </a:extLst>
          </p:cNvPr>
          <p:cNvCxnSpPr>
            <a:cxnSpLocks/>
          </p:cNvCxnSpPr>
          <p:nvPr/>
        </p:nvCxnSpPr>
        <p:spPr>
          <a:xfrm flipH="1" flipV="1">
            <a:off x="9898264" y="2358588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443F138-B00F-45A4-85F2-49F88D4FAFA2}"/>
              </a:ext>
            </a:extLst>
          </p:cNvPr>
          <p:cNvCxnSpPr>
            <a:cxnSpLocks/>
          </p:cNvCxnSpPr>
          <p:nvPr/>
        </p:nvCxnSpPr>
        <p:spPr>
          <a:xfrm flipH="1" flipV="1">
            <a:off x="9898262" y="1329429"/>
            <a:ext cx="551700" cy="3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21B3AFD-B3CA-4F41-BC11-4516E93154B6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529540" y="2608350"/>
            <a:ext cx="505608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585029C1-F0B9-4D63-9D23-EAB8487632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7464" y="3559230"/>
            <a:ext cx="2126563" cy="224799"/>
          </a:xfrm>
          <a:prstGeom prst="bentConnector3">
            <a:avLst>
              <a:gd name="adj1" fmla="val 99449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6C5B41D-C9F9-4286-A208-E12DBC68A6A7}"/>
              </a:ext>
            </a:extLst>
          </p:cNvPr>
          <p:cNvCxnSpPr>
            <a:cxnSpLocks/>
          </p:cNvCxnSpPr>
          <p:nvPr/>
        </p:nvCxnSpPr>
        <p:spPr>
          <a:xfrm>
            <a:off x="1522738" y="3216230"/>
            <a:ext cx="360985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8776867D-7C37-4703-BB2B-02396FB063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7633" y="3874527"/>
            <a:ext cx="1692686" cy="360504"/>
          </a:xfrm>
          <a:prstGeom prst="bentConnector3">
            <a:avLst>
              <a:gd name="adj1" fmla="val 100419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430A2F7-E88F-4FAD-8D53-FCFE44C990FD}"/>
              </a:ext>
            </a:extLst>
          </p:cNvPr>
          <p:cNvCxnSpPr>
            <a:cxnSpLocks/>
          </p:cNvCxnSpPr>
          <p:nvPr/>
        </p:nvCxnSpPr>
        <p:spPr>
          <a:xfrm>
            <a:off x="1529543" y="3951925"/>
            <a:ext cx="21163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EE507AC-385B-416F-B696-CD7EAE6201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6596" y="4251963"/>
            <a:ext cx="1111490" cy="509337"/>
          </a:xfrm>
          <a:prstGeom prst="bentConnector3">
            <a:avLst>
              <a:gd name="adj1" fmla="val 100732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AB2EF89-2F3B-4BB4-B479-4731CFDA30D5}"/>
              </a:ext>
            </a:extLst>
          </p:cNvPr>
          <p:cNvCxnSpPr>
            <a:cxnSpLocks/>
          </p:cNvCxnSpPr>
          <p:nvPr/>
        </p:nvCxnSpPr>
        <p:spPr>
          <a:xfrm>
            <a:off x="1542438" y="4843829"/>
            <a:ext cx="6538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F8F5A8E-544E-44BB-9469-A7E2E3323C0F}"/>
              </a:ext>
            </a:extLst>
          </p:cNvPr>
          <p:cNvCxnSpPr>
            <a:cxnSpLocks/>
          </p:cNvCxnSpPr>
          <p:nvPr/>
        </p:nvCxnSpPr>
        <p:spPr>
          <a:xfrm>
            <a:off x="1607820" y="4843832"/>
            <a:ext cx="644120" cy="458645"/>
          </a:xfrm>
          <a:prstGeom prst="bentConnector3">
            <a:avLst>
              <a:gd name="adj1" fmla="val 314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6354E2F3-5E37-430A-8865-661654D6E7CD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529543" y="5450773"/>
            <a:ext cx="722401" cy="97611"/>
          </a:xfrm>
          <a:prstGeom prst="bentConnector3">
            <a:avLst>
              <a:gd name="adj1" fmla="val 30222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03E1083-F4D3-4B93-B54C-5111E7AB4ACD}"/>
              </a:ext>
            </a:extLst>
          </p:cNvPr>
          <p:cNvCxnSpPr>
            <a:cxnSpLocks/>
            <a:stCxn id="41" idx="2"/>
          </p:cNvCxnSpPr>
          <p:nvPr/>
        </p:nvCxnSpPr>
        <p:spPr>
          <a:xfrm flipV="1">
            <a:off x="1519009" y="5657569"/>
            <a:ext cx="732931" cy="70031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3C74D42-02FD-430B-B1B9-8340A8208E08}"/>
              </a:ext>
            </a:extLst>
          </p:cNvPr>
          <p:cNvSpPr txBox="1"/>
          <p:nvPr/>
        </p:nvSpPr>
        <p:spPr>
          <a:xfrm>
            <a:off x="630454" y="2169774"/>
            <a:ext cx="1065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J1 limit switch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ECB1224-BC01-475A-B739-C9568E78D195}"/>
              </a:ext>
            </a:extLst>
          </p:cNvPr>
          <p:cNvSpPr txBox="1"/>
          <p:nvPr/>
        </p:nvSpPr>
        <p:spPr>
          <a:xfrm>
            <a:off x="577605" y="2813926"/>
            <a:ext cx="1065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J2 limit switch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74D8D75-D272-4D41-A3B0-6D13BDA4E30A}"/>
              </a:ext>
            </a:extLst>
          </p:cNvPr>
          <p:cNvSpPr txBox="1"/>
          <p:nvPr/>
        </p:nvSpPr>
        <p:spPr>
          <a:xfrm>
            <a:off x="587760" y="3528352"/>
            <a:ext cx="1065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J3 limit switch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A38932E-DE64-438C-A497-98298CFD2496}"/>
              </a:ext>
            </a:extLst>
          </p:cNvPr>
          <p:cNvSpPr txBox="1"/>
          <p:nvPr/>
        </p:nvSpPr>
        <p:spPr>
          <a:xfrm>
            <a:off x="626468" y="4393895"/>
            <a:ext cx="1065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J4 limit switch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0F40132-5792-4731-AA44-49768D154A15}"/>
              </a:ext>
            </a:extLst>
          </p:cNvPr>
          <p:cNvSpPr txBox="1"/>
          <p:nvPr/>
        </p:nvSpPr>
        <p:spPr>
          <a:xfrm>
            <a:off x="626468" y="5160872"/>
            <a:ext cx="1065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J5 limit switch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A9F027A-C06C-4F1D-B11B-3BBB7C4AD6AC}"/>
              </a:ext>
            </a:extLst>
          </p:cNvPr>
          <p:cNvSpPr txBox="1"/>
          <p:nvPr/>
        </p:nvSpPr>
        <p:spPr>
          <a:xfrm>
            <a:off x="635331" y="5928631"/>
            <a:ext cx="1065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J6 limit switch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CC0BF937-DF7A-4F4B-8472-B06E8A32CF58}"/>
              </a:ext>
            </a:extLst>
          </p:cNvPr>
          <p:cNvCxnSpPr>
            <a:cxnSpLocks/>
          </p:cNvCxnSpPr>
          <p:nvPr/>
        </p:nvCxnSpPr>
        <p:spPr>
          <a:xfrm rot="5400000">
            <a:off x="7181031" y="1487500"/>
            <a:ext cx="1468345" cy="972581"/>
          </a:xfrm>
          <a:prstGeom prst="bentConnector3">
            <a:avLst>
              <a:gd name="adj1" fmla="val 632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69280B8-41FC-461B-B966-CB4327E52F45}"/>
              </a:ext>
            </a:extLst>
          </p:cNvPr>
          <p:cNvCxnSpPr>
            <a:cxnSpLocks/>
          </p:cNvCxnSpPr>
          <p:nvPr/>
        </p:nvCxnSpPr>
        <p:spPr>
          <a:xfrm flipH="1">
            <a:off x="7291495" y="2707959"/>
            <a:ext cx="13741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687E7158-7E4D-49E4-880F-61C4EF0B86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1495" y="2261627"/>
            <a:ext cx="1109994" cy="807418"/>
          </a:xfrm>
          <a:prstGeom prst="bentConnector3">
            <a:avLst>
              <a:gd name="adj1" fmla="val 63232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8ED52DA7-173A-4A97-884F-CCB3658E9A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1495" y="3305754"/>
            <a:ext cx="1109992" cy="123246"/>
          </a:xfrm>
          <a:prstGeom prst="bentConnector3">
            <a:avLst>
              <a:gd name="adj1" fmla="val 54268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F46467D5-2DB3-4438-BBB1-BCF6F9B36851}"/>
              </a:ext>
            </a:extLst>
          </p:cNvPr>
          <p:cNvCxnSpPr>
            <a:cxnSpLocks/>
          </p:cNvCxnSpPr>
          <p:nvPr/>
        </p:nvCxnSpPr>
        <p:spPr>
          <a:xfrm rot="10800000">
            <a:off x="7291495" y="3836380"/>
            <a:ext cx="1109992" cy="482832"/>
          </a:xfrm>
          <a:prstGeom prst="bentConnector3">
            <a:avLst>
              <a:gd name="adj1" fmla="val 61951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B54906BD-3D6E-41CD-86AD-399A27077E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3109" y="4373727"/>
            <a:ext cx="1158496" cy="778261"/>
          </a:xfrm>
          <a:prstGeom prst="bentConnector3">
            <a:avLst>
              <a:gd name="adj1" fmla="val 924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A9D4F0C-2DF0-4686-BB64-65B7344AF46A}"/>
              </a:ext>
            </a:extLst>
          </p:cNvPr>
          <p:cNvCxnSpPr>
            <a:cxnSpLocks/>
          </p:cNvCxnSpPr>
          <p:nvPr/>
        </p:nvCxnSpPr>
        <p:spPr>
          <a:xfrm flipH="1">
            <a:off x="7291500" y="4182764"/>
            <a:ext cx="33172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4941DAC8-A12F-45DB-82D4-AF2EACD5A5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22988" y="5019700"/>
            <a:ext cx="1856993" cy="900013"/>
          </a:xfrm>
          <a:prstGeom prst="bentConnector3">
            <a:avLst>
              <a:gd name="adj1" fmla="val 504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2A94B0E-DD5A-46D3-9135-DD3E54FC961B}"/>
              </a:ext>
            </a:extLst>
          </p:cNvPr>
          <p:cNvCxnSpPr>
            <a:cxnSpLocks/>
          </p:cNvCxnSpPr>
          <p:nvPr/>
        </p:nvCxnSpPr>
        <p:spPr>
          <a:xfrm flipH="1">
            <a:off x="7288147" y="4550736"/>
            <a:ext cx="21332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884034E3-0F8A-4816-8AD9-58731E671B2D}"/>
              </a:ext>
            </a:extLst>
          </p:cNvPr>
          <p:cNvCxnSpPr>
            <a:cxnSpLocks/>
          </p:cNvCxnSpPr>
          <p:nvPr/>
        </p:nvCxnSpPr>
        <p:spPr>
          <a:xfrm rot="5400000">
            <a:off x="7062752" y="1564456"/>
            <a:ext cx="1828371" cy="837782"/>
          </a:xfrm>
          <a:prstGeom prst="bentConnector3">
            <a:avLst>
              <a:gd name="adj1" fmla="val -1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A0F54063-492E-4682-9D95-8EFB57976C34}"/>
              </a:ext>
            </a:extLst>
          </p:cNvPr>
          <p:cNvCxnSpPr>
            <a:cxnSpLocks/>
          </p:cNvCxnSpPr>
          <p:nvPr/>
        </p:nvCxnSpPr>
        <p:spPr>
          <a:xfrm flipH="1">
            <a:off x="7287359" y="2897533"/>
            <a:ext cx="2706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EAF68DA4-3567-4793-A9AB-DC04F493AEDF}"/>
              </a:ext>
            </a:extLst>
          </p:cNvPr>
          <p:cNvCxnSpPr>
            <a:cxnSpLocks/>
          </p:cNvCxnSpPr>
          <p:nvPr/>
        </p:nvCxnSpPr>
        <p:spPr>
          <a:xfrm rot="5400000">
            <a:off x="7520364" y="2367723"/>
            <a:ext cx="1169203" cy="601851"/>
          </a:xfrm>
          <a:prstGeom prst="bentConnector3">
            <a:avLst>
              <a:gd name="adj1" fmla="val 56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AD56A1D-0BF9-4834-A9A1-411F4CC5C097}"/>
              </a:ext>
            </a:extLst>
          </p:cNvPr>
          <p:cNvCxnSpPr>
            <a:cxnSpLocks/>
          </p:cNvCxnSpPr>
          <p:nvPr/>
        </p:nvCxnSpPr>
        <p:spPr>
          <a:xfrm flipH="1">
            <a:off x="7287355" y="3251559"/>
            <a:ext cx="5166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DCFE231D-FBA8-48E4-8AE6-FC5F38C73674}"/>
              </a:ext>
            </a:extLst>
          </p:cNvPr>
          <p:cNvCxnSpPr>
            <a:cxnSpLocks/>
          </p:cNvCxnSpPr>
          <p:nvPr/>
        </p:nvCxnSpPr>
        <p:spPr>
          <a:xfrm rot="5400000">
            <a:off x="7988076" y="3196472"/>
            <a:ext cx="499868" cy="334858"/>
          </a:xfrm>
          <a:prstGeom prst="bentConnector3">
            <a:avLst>
              <a:gd name="adj1" fmla="val 166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6288384-88B8-4AC9-A7F0-CB1FB193AC06}"/>
              </a:ext>
            </a:extLst>
          </p:cNvPr>
          <p:cNvCxnSpPr>
            <a:cxnSpLocks/>
          </p:cNvCxnSpPr>
          <p:nvPr/>
        </p:nvCxnSpPr>
        <p:spPr>
          <a:xfrm flipH="1">
            <a:off x="7287355" y="3620774"/>
            <a:ext cx="78322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AFC439CB-F353-4042-BBCE-0E4795C9042B}"/>
              </a:ext>
            </a:extLst>
          </p:cNvPr>
          <p:cNvCxnSpPr>
            <a:cxnSpLocks/>
          </p:cNvCxnSpPr>
          <p:nvPr/>
        </p:nvCxnSpPr>
        <p:spPr>
          <a:xfrm rot="10800000">
            <a:off x="7287360" y="3995766"/>
            <a:ext cx="1114131" cy="1339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F03C75A3-4D5B-42A4-81E9-B72BB1A610E4}"/>
              </a:ext>
            </a:extLst>
          </p:cNvPr>
          <p:cNvCxnSpPr>
            <a:cxnSpLocks/>
          </p:cNvCxnSpPr>
          <p:nvPr/>
        </p:nvCxnSpPr>
        <p:spPr>
          <a:xfrm rot="10800000">
            <a:off x="7287360" y="4376414"/>
            <a:ext cx="1117987" cy="776631"/>
          </a:xfrm>
          <a:prstGeom prst="bentConnector3">
            <a:avLst>
              <a:gd name="adj1" fmla="val 5127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CCEBBFD6-E2FB-4D9D-95D6-8E526B503D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51427" y="4968062"/>
            <a:ext cx="1475866" cy="1024254"/>
          </a:xfrm>
          <a:prstGeom prst="bentConnector3">
            <a:avLst>
              <a:gd name="adj1" fmla="val -7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543679D8-7E5B-4877-BEFD-50F15FF27441}"/>
              </a:ext>
            </a:extLst>
          </p:cNvPr>
          <p:cNvCxnSpPr>
            <a:cxnSpLocks/>
          </p:cNvCxnSpPr>
          <p:nvPr/>
        </p:nvCxnSpPr>
        <p:spPr>
          <a:xfrm flipH="1">
            <a:off x="7287355" y="4751693"/>
            <a:ext cx="898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EB830D2E-43C8-4336-BB82-BEA2C5EFB965}"/>
              </a:ext>
            </a:extLst>
          </p:cNvPr>
          <p:cNvSpPr txBox="1"/>
          <p:nvPr/>
        </p:nvSpPr>
        <p:spPr>
          <a:xfrm>
            <a:off x="9870206" y="-106915"/>
            <a:ext cx="9193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endParaRPr lang="en-US" sz="1400" dirty="0"/>
          </a:p>
          <a:p>
            <a:pPr algn="ctr"/>
            <a:r>
              <a:rPr lang="en-US" sz="1400" b="1" dirty="0"/>
              <a:t>-    +</a:t>
            </a:r>
            <a:endParaRPr lang="en-US" b="1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8F39CF9-8D31-4276-BAF5-CA388D5E02A4}"/>
              </a:ext>
            </a:extLst>
          </p:cNvPr>
          <p:cNvSpPr txBox="1"/>
          <p:nvPr/>
        </p:nvSpPr>
        <p:spPr>
          <a:xfrm>
            <a:off x="10478033" y="17040"/>
            <a:ext cx="62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sz="1200" dirty="0"/>
              <a:t>12v </a:t>
            </a:r>
            <a:r>
              <a:rPr lang="en-US" sz="1400" dirty="0"/>
              <a:t>DC</a:t>
            </a:r>
            <a:endParaRPr lang="en-US" dirty="0"/>
          </a:p>
        </p:txBody>
      </p:sp>
      <p:sp>
        <p:nvSpPr>
          <p:cNvPr id="330" name="Right Bracket 329">
            <a:extLst>
              <a:ext uri="{FF2B5EF4-FFF2-40B4-BE49-F238E27FC236}">
                <a16:creationId xmlns:a16="http://schemas.microsoft.com/office/drawing/2014/main" id="{631DF59A-1725-4E14-AD5F-9777E5F8A05A}"/>
              </a:ext>
            </a:extLst>
          </p:cNvPr>
          <p:cNvSpPr/>
          <p:nvPr/>
        </p:nvSpPr>
        <p:spPr>
          <a:xfrm>
            <a:off x="9898262" y="877078"/>
            <a:ext cx="100416" cy="291674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1" name="Right Bracket 330">
            <a:extLst>
              <a:ext uri="{FF2B5EF4-FFF2-40B4-BE49-F238E27FC236}">
                <a16:creationId xmlns:a16="http://schemas.microsoft.com/office/drawing/2014/main" id="{5A030B39-D9F4-4A15-84DC-3A8D1F8A1DD4}"/>
              </a:ext>
            </a:extLst>
          </p:cNvPr>
          <p:cNvSpPr/>
          <p:nvPr/>
        </p:nvSpPr>
        <p:spPr>
          <a:xfrm rot="10800000">
            <a:off x="11058648" y="2711215"/>
            <a:ext cx="73278" cy="186318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2" name="Right Bracket 331">
            <a:extLst>
              <a:ext uri="{FF2B5EF4-FFF2-40B4-BE49-F238E27FC236}">
                <a16:creationId xmlns:a16="http://schemas.microsoft.com/office/drawing/2014/main" id="{FC0E7D02-D400-42F3-AE52-716FBC700EA2}"/>
              </a:ext>
            </a:extLst>
          </p:cNvPr>
          <p:cNvSpPr/>
          <p:nvPr/>
        </p:nvSpPr>
        <p:spPr>
          <a:xfrm rot="10800000">
            <a:off x="11058648" y="3058226"/>
            <a:ext cx="73278" cy="186318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3" name="Right Bracket 332">
            <a:extLst>
              <a:ext uri="{FF2B5EF4-FFF2-40B4-BE49-F238E27FC236}">
                <a16:creationId xmlns:a16="http://schemas.microsoft.com/office/drawing/2014/main" id="{82DF4F3D-53AB-46C7-B8E5-95562FDB627E}"/>
              </a:ext>
            </a:extLst>
          </p:cNvPr>
          <p:cNvSpPr/>
          <p:nvPr/>
        </p:nvSpPr>
        <p:spPr>
          <a:xfrm rot="10800000">
            <a:off x="11070449" y="3400538"/>
            <a:ext cx="73278" cy="186318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4" name="Right Bracket 333">
            <a:extLst>
              <a:ext uri="{FF2B5EF4-FFF2-40B4-BE49-F238E27FC236}">
                <a16:creationId xmlns:a16="http://schemas.microsoft.com/office/drawing/2014/main" id="{9074D4E3-DCB6-4C8E-B12C-E3E42E1A9BF1}"/>
              </a:ext>
            </a:extLst>
          </p:cNvPr>
          <p:cNvSpPr/>
          <p:nvPr/>
        </p:nvSpPr>
        <p:spPr>
          <a:xfrm rot="10800000">
            <a:off x="11070449" y="3742849"/>
            <a:ext cx="73278" cy="186318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5" name="Right Bracket 334">
            <a:extLst>
              <a:ext uri="{FF2B5EF4-FFF2-40B4-BE49-F238E27FC236}">
                <a16:creationId xmlns:a16="http://schemas.microsoft.com/office/drawing/2014/main" id="{70CD06CC-61DA-47A1-87EC-4C2E8A85D08F}"/>
              </a:ext>
            </a:extLst>
          </p:cNvPr>
          <p:cNvSpPr/>
          <p:nvPr/>
        </p:nvSpPr>
        <p:spPr>
          <a:xfrm rot="10800000">
            <a:off x="11070449" y="4088042"/>
            <a:ext cx="73278" cy="186318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6" name="Right Bracket 335">
            <a:extLst>
              <a:ext uri="{FF2B5EF4-FFF2-40B4-BE49-F238E27FC236}">
                <a16:creationId xmlns:a16="http://schemas.microsoft.com/office/drawing/2014/main" id="{6D40B738-C58D-4B73-B5EC-F97A4194D59F}"/>
              </a:ext>
            </a:extLst>
          </p:cNvPr>
          <p:cNvSpPr/>
          <p:nvPr/>
        </p:nvSpPr>
        <p:spPr>
          <a:xfrm rot="10800000">
            <a:off x="11058648" y="4439235"/>
            <a:ext cx="73278" cy="186318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7" name="Right Bracket 336">
            <a:extLst>
              <a:ext uri="{FF2B5EF4-FFF2-40B4-BE49-F238E27FC236}">
                <a16:creationId xmlns:a16="http://schemas.microsoft.com/office/drawing/2014/main" id="{FB44F8C1-6EF6-4AF8-BEFE-BB4AC6654B31}"/>
              </a:ext>
            </a:extLst>
          </p:cNvPr>
          <p:cNvSpPr/>
          <p:nvPr/>
        </p:nvSpPr>
        <p:spPr>
          <a:xfrm>
            <a:off x="9898262" y="1902796"/>
            <a:ext cx="100416" cy="291674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Right Bracket 337">
            <a:extLst>
              <a:ext uri="{FF2B5EF4-FFF2-40B4-BE49-F238E27FC236}">
                <a16:creationId xmlns:a16="http://schemas.microsoft.com/office/drawing/2014/main" id="{0B6AC215-DBAC-4108-956E-B800EDC6B08A}"/>
              </a:ext>
            </a:extLst>
          </p:cNvPr>
          <p:cNvSpPr/>
          <p:nvPr/>
        </p:nvSpPr>
        <p:spPr>
          <a:xfrm>
            <a:off x="9898262" y="2929719"/>
            <a:ext cx="100416" cy="291674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9" name="Right Bracket 338">
            <a:extLst>
              <a:ext uri="{FF2B5EF4-FFF2-40B4-BE49-F238E27FC236}">
                <a16:creationId xmlns:a16="http://schemas.microsoft.com/office/drawing/2014/main" id="{449D9AEE-CE35-4DEE-80DF-4CE526204F19}"/>
              </a:ext>
            </a:extLst>
          </p:cNvPr>
          <p:cNvSpPr/>
          <p:nvPr/>
        </p:nvSpPr>
        <p:spPr>
          <a:xfrm>
            <a:off x="9898262" y="3955187"/>
            <a:ext cx="100416" cy="291674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0" name="Right Bracket 339">
            <a:extLst>
              <a:ext uri="{FF2B5EF4-FFF2-40B4-BE49-F238E27FC236}">
                <a16:creationId xmlns:a16="http://schemas.microsoft.com/office/drawing/2014/main" id="{E26F465C-B9DD-4B2C-9933-CB0600E9F726}"/>
              </a:ext>
            </a:extLst>
          </p:cNvPr>
          <p:cNvSpPr/>
          <p:nvPr/>
        </p:nvSpPr>
        <p:spPr>
          <a:xfrm>
            <a:off x="9898280" y="4970784"/>
            <a:ext cx="100416" cy="291674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Right Bracket 340">
            <a:extLst>
              <a:ext uri="{FF2B5EF4-FFF2-40B4-BE49-F238E27FC236}">
                <a16:creationId xmlns:a16="http://schemas.microsoft.com/office/drawing/2014/main" id="{C7D4900E-E6F0-4ECD-8707-D95C32B0D6C8}"/>
              </a:ext>
            </a:extLst>
          </p:cNvPr>
          <p:cNvSpPr/>
          <p:nvPr/>
        </p:nvSpPr>
        <p:spPr>
          <a:xfrm>
            <a:off x="9898262" y="6022363"/>
            <a:ext cx="100416" cy="291674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0C8D0E32-0528-4F54-934B-0627DFC7564F}"/>
              </a:ext>
            </a:extLst>
          </p:cNvPr>
          <p:cNvCxnSpPr>
            <a:cxnSpLocks/>
            <a:stCxn id="330" idx="2"/>
            <a:endCxn id="331" idx="2"/>
          </p:cNvCxnSpPr>
          <p:nvPr/>
        </p:nvCxnSpPr>
        <p:spPr>
          <a:xfrm rot="10800000" flipH="1" flipV="1">
            <a:off x="9998678" y="1022918"/>
            <a:ext cx="1059970" cy="1781459"/>
          </a:xfrm>
          <a:prstGeom prst="bentConnector5">
            <a:avLst>
              <a:gd name="adj1" fmla="val 1460"/>
              <a:gd name="adj2" fmla="val -55"/>
              <a:gd name="adj3" fmla="val 85136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A7E45D42-DC23-41D9-8896-47056DD058CD}"/>
              </a:ext>
            </a:extLst>
          </p:cNvPr>
          <p:cNvCxnSpPr>
            <a:cxnSpLocks/>
            <a:stCxn id="337" idx="2"/>
            <a:endCxn id="332" idx="2"/>
          </p:cNvCxnSpPr>
          <p:nvPr/>
        </p:nvCxnSpPr>
        <p:spPr>
          <a:xfrm rot="10800000" flipH="1" flipV="1">
            <a:off x="9998678" y="2048633"/>
            <a:ext cx="1059970" cy="1102752"/>
          </a:xfrm>
          <a:prstGeom prst="bentConnector5">
            <a:avLst>
              <a:gd name="adj1" fmla="val 68480"/>
              <a:gd name="adj2" fmla="val 522"/>
              <a:gd name="adj3" fmla="val 68295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05F1E9BD-CC45-45A4-95B5-7ACCCEA8690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998679" y="3087705"/>
            <a:ext cx="1071771" cy="418141"/>
          </a:xfrm>
          <a:prstGeom prst="bentConnector5">
            <a:avLst>
              <a:gd name="adj1" fmla="val 30337"/>
              <a:gd name="adj2" fmla="val 99861"/>
              <a:gd name="adj3" fmla="val 84959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25454E85-A854-4E24-827F-A8F05DB5027B}"/>
              </a:ext>
            </a:extLst>
          </p:cNvPr>
          <p:cNvCxnSpPr>
            <a:cxnSpLocks/>
            <a:stCxn id="339" idx="2"/>
            <a:endCxn id="334" idx="2"/>
          </p:cNvCxnSpPr>
          <p:nvPr/>
        </p:nvCxnSpPr>
        <p:spPr>
          <a:xfrm rot="10800000" flipH="1">
            <a:off x="9998681" y="3836008"/>
            <a:ext cx="1071771" cy="265016"/>
          </a:xfrm>
          <a:prstGeom prst="bentConnector5">
            <a:avLst>
              <a:gd name="adj1" fmla="val 29997"/>
              <a:gd name="adj2" fmla="val 59939"/>
              <a:gd name="adj3" fmla="val 29894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C5C55318-CA83-4668-A71C-0F0B918A9912}"/>
              </a:ext>
            </a:extLst>
          </p:cNvPr>
          <p:cNvCxnSpPr>
            <a:cxnSpLocks/>
            <a:stCxn id="340" idx="2"/>
            <a:endCxn id="335" idx="2"/>
          </p:cNvCxnSpPr>
          <p:nvPr/>
        </p:nvCxnSpPr>
        <p:spPr>
          <a:xfrm rot="10800000" flipH="1">
            <a:off x="9998699" y="4181201"/>
            <a:ext cx="1071753" cy="935420"/>
          </a:xfrm>
          <a:prstGeom prst="bentConnector5">
            <a:avLst>
              <a:gd name="adj1" fmla="val 63989"/>
              <a:gd name="adj2" fmla="val 52816"/>
              <a:gd name="adj3" fmla="val 63885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F7C74C5B-E332-4062-9968-20584645FF7F}"/>
              </a:ext>
            </a:extLst>
          </p:cNvPr>
          <p:cNvCxnSpPr>
            <a:cxnSpLocks/>
            <a:stCxn id="341" idx="2"/>
            <a:endCxn id="336" idx="2"/>
          </p:cNvCxnSpPr>
          <p:nvPr/>
        </p:nvCxnSpPr>
        <p:spPr>
          <a:xfrm rot="10800000" flipH="1">
            <a:off x="9998678" y="4532394"/>
            <a:ext cx="1059970" cy="1635806"/>
          </a:xfrm>
          <a:prstGeom prst="bentConnector5">
            <a:avLst>
              <a:gd name="adj1" fmla="val 83259"/>
              <a:gd name="adj2" fmla="val 99046"/>
              <a:gd name="adj3" fmla="val 83325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DAECA9C6-C19B-44E7-83A4-9E8575D5D279}"/>
              </a:ext>
            </a:extLst>
          </p:cNvPr>
          <p:cNvSpPr txBox="1"/>
          <p:nvPr/>
        </p:nvSpPr>
        <p:spPr>
          <a:xfrm>
            <a:off x="2076992" y="962619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Gripper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A180EC0D-F344-44CC-897E-675C0378CAAB}"/>
              </a:ext>
            </a:extLst>
          </p:cNvPr>
          <p:cNvCxnSpPr>
            <a:cxnSpLocks/>
          </p:cNvCxnSpPr>
          <p:nvPr/>
        </p:nvCxnSpPr>
        <p:spPr>
          <a:xfrm flipH="1">
            <a:off x="331612" y="772764"/>
            <a:ext cx="290097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Connector: Elbow 393">
            <a:extLst>
              <a:ext uri="{FF2B5EF4-FFF2-40B4-BE49-F238E27FC236}">
                <a16:creationId xmlns:a16="http://schemas.microsoft.com/office/drawing/2014/main" id="{BB7085E4-138A-4A8C-AC19-F362C5B9CB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91713" y="2012742"/>
            <a:ext cx="3179979" cy="696306"/>
          </a:xfrm>
          <a:prstGeom prst="bentConnector3">
            <a:avLst>
              <a:gd name="adj1" fmla="val 10032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4FE2851-48E6-4AA2-881C-EFB5F9C75202}"/>
              </a:ext>
            </a:extLst>
          </p:cNvPr>
          <p:cNvCxnSpPr/>
          <p:nvPr/>
        </p:nvCxnSpPr>
        <p:spPr>
          <a:xfrm>
            <a:off x="2890324" y="1970605"/>
            <a:ext cx="3422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F01290FB-AB9A-4CB3-BF2E-BB889A9CE05C}"/>
              </a:ext>
            </a:extLst>
          </p:cNvPr>
          <p:cNvCxnSpPr>
            <a:cxnSpLocks/>
          </p:cNvCxnSpPr>
          <p:nvPr/>
        </p:nvCxnSpPr>
        <p:spPr>
          <a:xfrm>
            <a:off x="2909416" y="1841500"/>
            <a:ext cx="5131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125794A5-2C8D-4CA5-8278-15EA162693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95601" y="1975756"/>
            <a:ext cx="3150479" cy="496498"/>
          </a:xfrm>
          <a:prstGeom prst="bentConnector3">
            <a:avLst>
              <a:gd name="adj1" fmla="val 10025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B81C07EF-A5B9-41D2-83B8-E6D9A8BFA803}"/>
              </a:ext>
            </a:extLst>
          </p:cNvPr>
          <p:cNvCxnSpPr>
            <a:cxnSpLocks/>
          </p:cNvCxnSpPr>
          <p:nvPr/>
        </p:nvCxnSpPr>
        <p:spPr>
          <a:xfrm>
            <a:off x="2890328" y="1756833"/>
            <a:ext cx="177481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67769297-CF3D-4675-9774-E576FF2D90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56070" y="2561624"/>
            <a:ext cx="2478532" cy="868955"/>
          </a:xfrm>
          <a:prstGeom prst="bentConnector3">
            <a:avLst>
              <a:gd name="adj1" fmla="val 100216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>
            <a:extLst>
              <a:ext uri="{FF2B5EF4-FFF2-40B4-BE49-F238E27FC236}">
                <a16:creationId xmlns:a16="http://schemas.microsoft.com/office/drawing/2014/main" id="{FACF6C11-5427-49D3-A9E6-83C4218CA902}"/>
              </a:ext>
            </a:extLst>
          </p:cNvPr>
          <p:cNvSpPr txBox="1"/>
          <p:nvPr/>
        </p:nvSpPr>
        <p:spPr>
          <a:xfrm>
            <a:off x="3437864" y="3583722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5V Pin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DDBAD50-6CE8-4D83-A2F0-4D58AA92F604}"/>
              </a:ext>
            </a:extLst>
          </p:cNvPr>
          <p:cNvSpPr txBox="1"/>
          <p:nvPr/>
        </p:nvSpPr>
        <p:spPr>
          <a:xfrm>
            <a:off x="3353551" y="3774080"/>
            <a:ext cx="617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GND Pin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7E8A5F8-F1C2-45E1-8DB1-02AF2D365D22}"/>
              </a:ext>
            </a:extLst>
          </p:cNvPr>
          <p:cNvSpPr txBox="1"/>
          <p:nvPr/>
        </p:nvSpPr>
        <p:spPr>
          <a:xfrm>
            <a:off x="3437186" y="4025827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A1 Pin</a:t>
            </a:r>
          </a:p>
        </p:txBody>
      </p:sp>
    </p:spTree>
    <p:extLst>
      <p:ext uri="{BB962C8B-B14F-4D97-AF65-F5344CB8AC3E}">
        <p14:creationId xmlns:p14="http://schemas.microsoft.com/office/powerpoint/2010/main" val="177159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rrow: Circular 100">
            <a:extLst>
              <a:ext uri="{FF2B5EF4-FFF2-40B4-BE49-F238E27FC236}">
                <a16:creationId xmlns:a16="http://schemas.microsoft.com/office/drawing/2014/main" id="{C36AD58A-E569-41E6-9EFA-3FA418AE5B17}"/>
              </a:ext>
            </a:extLst>
          </p:cNvPr>
          <p:cNvSpPr/>
          <p:nvPr/>
        </p:nvSpPr>
        <p:spPr>
          <a:xfrm rot="20803493">
            <a:off x="7855464" y="1432278"/>
            <a:ext cx="331357" cy="319609"/>
          </a:xfrm>
          <a:prstGeom prst="circularArrow">
            <a:avLst>
              <a:gd name="adj1" fmla="val 8839"/>
              <a:gd name="adj2" fmla="val 3124213"/>
              <a:gd name="adj3" fmla="val 20140864"/>
              <a:gd name="adj4" fmla="val 15431215"/>
              <a:gd name="adj5" fmla="val 15874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ircular 88">
            <a:extLst>
              <a:ext uri="{FF2B5EF4-FFF2-40B4-BE49-F238E27FC236}">
                <a16:creationId xmlns:a16="http://schemas.microsoft.com/office/drawing/2014/main" id="{87971CD3-32C3-4B72-8116-4F1445A0F90D}"/>
              </a:ext>
            </a:extLst>
          </p:cNvPr>
          <p:cNvSpPr/>
          <p:nvPr/>
        </p:nvSpPr>
        <p:spPr>
          <a:xfrm rot="12405869" flipH="1">
            <a:off x="2394290" y="3941087"/>
            <a:ext cx="565287" cy="476518"/>
          </a:xfrm>
          <a:prstGeom prst="circularArrow">
            <a:avLst>
              <a:gd name="adj1" fmla="val 8839"/>
              <a:gd name="adj2" fmla="val 3124213"/>
              <a:gd name="adj3" fmla="val 20140864"/>
              <a:gd name="adj4" fmla="val 13741371"/>
              <a:gd name="adj5" fmla="val 15874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urved Up 81">
            <a:extLst>
              <a:ext uri="{FF2B5EF4-FFF2-40B4-BE49-F238E27FC236}">
                <a16:creationId xmlns:a16="http://schemas.microsoft.com/office/drawing/2014/main" id="{B764AD4B-7AC0-4A45-A30D-5B088ACDDDA0}"/>
              </a:ext>
            </a:extLst>
          </p:cNvPr>
          <p:cNvSpPr/>
          <p:nvPr/>
        </p:nvSpPr>
        <p:spPr>
          <a:xfrm rot="1431775" flipH="1" flipV="1">
            <a:off x="3794936" y="2268593"/>
            <a:ext cx="175598" cy="86101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7C7261-841F-441E-AE32-95ADE53C54F6}"/>
              </a:ext>
            </a:extLst>
          </p:cNvPr>
          <p:cNvCxnSpPr>
            <a:cxnSpLocks/>
          </p:cNvCxnSpPr>
          <p:nvPr/>
        </p:nvCxnSpPr>
        <p:spPr>
          <a:xfrm flipH="1">
            <a:off x="3686783" y="2027358"/>
            <a:ext cx="565005" cy="4921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Arrow: Circular 80">
            <a:extLst>
              <a:ext uri="{FF2B5EF4-FFF2-40B4-BE49-F238E27FC236}">
                <a16:creationId xmlns:a16="http://schemas.microsoft.com/office/drawing/2014/main" id="{553ACD70-0FB3-4B9C-A12C-A14B6953EF16}"/>
              </a:ext>
            </a:extLst>
          </p:cNvPr>
          <p:cNvSpPr/>
          <p:nvPr/>
        </p:nvSpPr>
        <p:spPr>
          <a:xfrm rot="18807040">
            <a:off x="7722974" y="1360497"/>
            <a:ext cx="311509" cy="370904"/>
          </a:xfrm>
          <a:prstGeom prst="circularArrow">
            <a:avLst>
              <a:gd name="adj1" fmla="val 8839"/>
              <a:gd name="adj2" fmla="val 3124213"/>
              <a:gd name="adj3" fmla="val 20140864"/>
              <a:gd name="adj4" fmla="val 14385334"/>
              <a:gd name="adj5" fmla="val 15874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1BC4BF9-5D55-4DA8-8B07-B4A2C56ADBF7}"/>
              </a:ext>
            </a:extLst>
          </p:cNvPr>
          <p:cNvCxnSpPr>
            <a:cxnSpLocks/>
          </p:cNvCxnSpPr>
          <p:nvPr/>
        </p:nvCxnSpPr>
        <p:spPr>
          <a:xfrm flipH="1" flipV="1">
            <a:off x="7674321" y="1303507"/>
            <a:ext cx="234264" cy="544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Arrow: Circular 79">
            <a:extLst>
              <a:ext uri="{FF2B5EF4-FFF2-40B4-BE49-F238E27FC236}">
                <a16:creationId xmlns:a16="http://schemas.microsoft.com/office/drawing/2014/main" id="{3E0A47EA-63B7-44BD-81FC-C09FEF555436}"/>
              </a:ext>
            </a:extLst>
          </p:cNvPr>
          <p:cNvSpPr/>
          <p:nvPr/>
        </p:nvSpPr>
        <p:spPr>
          <a:xfrm rot="2081674" flipH="1">
            <a:off x="5734106" y="955240"/>
            <a:ext cx="403215" cy="356872"/>
          </a:xfrm>
          <a:prstGeom prst="circularArrow">
            <a:avLst>
              <a:gd name="adj1" fmla="val 8839"/>
              <a:gd name="adj2" fmla="val 3124213"/>
              <a:gd name="adj3" fmla="val 20140864"/>
              <a:gd name="adj4" fmla="val 14385334"/>
              <a:gd name="adj5" fmla="val 15874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Arrow: Circular 78">
            <a:extLst>
              <a:ext uri="{FF2B5EF4-FFF2-40B4-BE49-F238E27FC236}">
                <a16:creationId xmlns:a16="http://schemas.microsoft.com/office/drawing/2014/main" id="{CA81002C-091D-4439-BC5B-BF1CD92C5DBE}"/>
              </a:ext>
            </a:extLst>
          </p:cNvPr>
          <p:cNvSpPr/>
          <p:nvPr/>
        </p:nvSpPr>
        <p:spPr>
          <a:xfrm rot="6332613" flipH="1">
            <a:off x="5880372" y="1079753"/>
            <a:ext cx="311509" cy="370904"/>
          </a:xfrm>
          <a:prstGeom prst="circularArrow">
            <a:avLst>
              <a:gd name="adj1" fmla="val 8839"/>
              <a:gd name="adj2" fmla="val 3124213"/>
              <a:gd name="adj3" fmla="val 20140864"/>
              <a:gd name="adj4" fmla="val 14385334"/>
              <a:gd name="adj5" fmla="val 15874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Arrow: Circular 73">
            <a:extLst>
              <a:ext uri="{FF2B5EF4-FFF2-40B4-BE49-F238E27FC236}">
                <a16:creationId xmlns:a16="http://schemas.microsoft.com/office/drawing/2014/main" id="{C48D9636-1797-40DB-8005-3872C232325B}"/>
              </a:ext>
            </a:extLst>
          </p:cNvPr>
          <p:cNvSpPr/>
          <p:nvPr/>
        </p:nvSpPr>
        <p:spPr>
          <a:xfrm rot="7619991" flipH="1">
            <a:off x="4337077" y="1849017"/>
            <a:ext cx="311509" cy="370904"/>
          </a:xfrm>
          <a:prstGeom prst="circularArrow">
            <a:avLst>
              <a:gd name="adj1" fmla="val 8839"/>
              <a:gd name="adj2" fmla="val 3124213"/>
              <a:gd name="adj3" fmla="val 20140864"/>
              <a:gd name="adj4" fmla="val 14385334"/>
              <a:gd name="adj5" fmla="val 15874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FFE1CD-AFEA-49FB-A3A3-6C74CD7CA461}"/>
              </a:ext>
            </a:extLst>
          </p:cNvPr>
          <p:cNvCxnSpPr/>
          <p:nvPr/>
        </p:nvCxnSpPr>
        <p:spPr>
          <a:xfrm>
            <a:off x="2650900" y="4123849"/>
            <a:ext cx="7230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FAC753-F94A-4CA0-9F70-4529EDDDB8A1}"/>
              </a:ext>
            </a:extLst>
          </p:cNvPr>
          <p:cNvCxnSpPr>
            <a:cxnSpLocks/>
          </p:cNvCxnSpPr>
          <p:nvPr/>
        </p:nvCxnSpPr>
        <p:spPr>
          <a:xfrm flipV="1">
            <a:off x="2650900" y="282102"/>
            <a:ext cx="0" cy="3841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40E0BB-BFBB-49FB-9FFE-385FCD823A50}"/>
              </a:ext>
            </a:extLst>
          </p:cNvPr>
          <p:cNvCxnSpPr/>
          <p:nvPr/>
        </p:nvCxnSpPr>
        <p:spPr>
          <a:xfrm flipH="1">
            <a:off x="386165" y="4123849"/>
            <a:ext cx="2264735" cy="1903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C7DF0A-9CE3-40C2-B543-5FABC1769F10}"/>
              </a:ext>
            </a:extLst>
          </p:cNvPr>
          <p:cNvCxnSpPr>
            <a:cxnSpLocks/>
          </p:cNvCxnSpPr>
          <p:nvPr/>
        </p:nvCxnSpPr>
        <p:spPr>
          <a:xfrm>
            <a:off x="2650900" y="1401914"/>
            <a:ext cx="1600888" cy="625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55CC28-1116-41CD-A5C9-5BDCB315E0DF}"/>
              </a:ext>
            </a:extLst>
          </p:cNvPr>
          <p:cNvCxnSpPr>
            <a:cxnSpLocks/>
          </p:cNvCxnSpPr>
          <p:nvPr/>
        </p:nvCxnSpPr>
        <p:spPr>
          <a:xfrm>
            <a:off x="2650900" y="4123849"/>
            <a:ext cx="6784930" cy="2599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986AAA-40FC-4139-9ADC-8550EC7C362E}"/>
              </a:ext>
            </a:extLst>
          </p:cNvPr>
          <p:cNvCxnSpPr>
            <a:cxnSpLocks/>
          </p:cNvCxnSpPr>
          <p:nvPr/>
        </p:nvCxnSpPr>
        <p:spPr>
          <a:xfrm>
            <a:off x="4251788" y="2027358"/>
            <a:ext cx="767684" cy="336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51A8D5-38B9-40D6-A64C-75F74271B890}"/>
              </a:ext>
            </a:extLst>
          </p:cNvPr>
          <p:cNvCxnSpPr/>
          <p:nvPr/>
        </p:nvCxnSpPr>
        <p:spPr>
          <a:xfrm>
            <a:off x="4251788" y="2027358"/>
            <a:ext cx="0" cy="2710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D67CD7-902F-458A-9BE8-6E58E02C99CB}"/>
              </a:ext>
            </a:extLst>
          </p:cNvPr>
          <p:cNvCxnSpPr>
            <a:cxnSpLocks/>
          </p:cNvCxnSpPr>
          <p:nvPr/>
        </p:nvCxnSpPr>
        <p:spPr>
          <a:xfrm flipV="1">
            <a:off x="4251788" y="1401914"/>
            <a:ext cx="1711267" cy="625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47DC7D-3B2C-4B58-B0AC-80EE473FB9ED}"/>
              </a:ext>
            </a:extLst>
          </p:cNvPr>
          <p:cNvCxnSpPr>
            <a:cxnSpLocks/>
          </p:cNvCxnSpPr>
          <p:nvPr/>
        </p:nvCxnSpPr>
        <p:spPr>
          <a:xfrm>
            <a:off x="5963055" y="1401914"/>
            <a:ext cx="1945532" cy="446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30E97A-D322-4B5A-AFAC-5CCB585417C1}"/>
              </a:ext>
            </a:extLst>
          </p:cNvPr>
          <p:cNvCxnSpPr/>
          <p:nvPr/>
        </p:nvCxnSpPr>
        <p:spPr>
          <a:xfrm flipV="1">
            <a:off x="5963055" y="1186774"/>
            <a:ext cx="622570" cy="215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BF0F45-EE9E-42CB-9E3B-481CC499FC19}"/>
              </a:ext>
            </a:extLst>
          </p:cNvPr>
          <p:cNvCxnSpPr/>
          <p:nvPr/>
        </p:nvCxnSpPr>
        <p:spPr>
          <a:xfrm flipH="1">
            <a:off x="5544766" y="1401914"/>
            <a:ext cx="418289" cy="4463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D5A48C-6B1E-4CD7-AF64-E82A0906BE7A}"/>
              </a:ext>
            </a:extLst>
          </p:cNvPr>
          <p:cNvCxnSpPr/>
          <p:nvPr/>
        </p:nvCxnSpPr>
        <p:spPr>
          <a:xfrm>
            <a:off x="5963055" y="1401914"/>
            <a:ext cx="0" cy="39872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DEA08F-479C-4CC8-B1FF-3E75259AD660}"/>
              </a:ext>
            </a:extLst>
          </p:cNvPr>
          <p:cNvCxnSpPr>
            <a:cxnSpLocks/>
          </p:cNvCxnSpPr>
          <p:nvPr/>
        </p:nvCxnSpPr>
        <p:spPr>
          <a:xfrm flipV="1">
            <a:off x="5963055" y="773430"/>
            <a:ext cx="171045" cy="628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1D8926-343E-4EA1-8374-2C067A5A496E}"/>
              </a:ext>
            </a:extLst>
          </p:cNvPr>
          <p:cNvCxnSpPr>
            <a:cxnSpLocks/>
          </p:cNvCxnSpPr>
          <p:nvPr/>
        </p:nvCxnSpPr>
        <p:spPr>
          <a:xfrm>
            <a:off x="7908587" y="1848255"/>
            <a:ext cx="398834" cy="4194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95FF96-C1BB-4D20-A384-344C99F86944}"/>
              </a:ext>
            </a:extLst>
          </p:cNvPr>
          <p:cNvCxnSpPr/>
          <p:nvPr/>
        </p:nvCxnSpPr>
        <p:spPr>
          <a:xfrm>
            <a:off x="7908587" y="1848255"/>
            <a:ext cx="0" cy="42704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3F6C9A-0BB9-408C-8451-F86DC6ACFD19}"/>
              </a:ext>
            </a:extLst>
          </p:cNvPr>
          <p:cNvCxnSpPr/>
          <p:nvPr/>
        </p:nvCxnSpPr>
        <p:spPr>
          <a:xfrm>
            <a:off x="8307421" y="2267676"/>
            <a:ext cx="0" cy="40358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9F84FC-2473-4B49-AB6A-1AF4EB8DA71E}"/>
              </a:ext>
            </a:extLst>
          </p:cNvPr>
          <p:cNvCxnSpPr/>
          <p:nvPr/>
        </p:nvCxnSpPr>
        <p:spPr>
          <a:xfrm flipH="1">
            <a:off x="7256834" y="1848255"/>
            <a:ext cx="651753" cy="2529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2BD7F1-AB07-4A30-BE8F-389C9C0A2F5C}"/>
              </a:ext>
            </a:extLst>
          </p:cNvPr>
          <p:cNvCxnSpPr/>
          <p:nvPr/>
        </p:nvCxnSpPr>
        <p:spPr>
          <a:xfrm flipV="1">
            <a:off x="7908587" y="1401914"/>
            <a:ext cx="398834" cy="446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D6E3C9-0470-466E-ABA1-9BA5B995892F}"/>
              </a:ext>
            </a:extLst>
          </p:cNvPr>
          <p:cNvCxnSpPr>
            <a:cxnSpLocks/>
          </p:cNvCxnSpPr>
          <p:nvPr/>
        </p:nvCxnSpPr>
        <p:spPr>
          <a:xfrm flipV="1">
            <a:off x="7908586" y="1242313"/>
            <a:ext cx="111868" cy="605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Arrow: Curved Up 82">
            <a:extLst>
              <a:ext uri="{FF2B5EF4-FFF2-40B4-BE49-F238E27FC236}">
                <a16:creationId xmlns:a16="http://schemas.microsoft.com/office/drawing/2014/main" id="{26BCAC78-B788-4FF4-A736-201704694C87}"/>
              </a:ext>
            </a:extLst>
          </p:cNvPr>
          <p:cNvSpPr/>
          <p:nvPr/>
        </p:nvSpPr>
        <p:spPr>
          <a:xfrm rot="6807262" flipH="1" flipV="1">
            <a:off x="6861313" y="1591552"/>
            <a:ext cx="175598" cy="78597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D9E1104-FED5-4BD3-A363-C91C1CC04C3A}"/>
              </a:ext>
            </a:extLst>
          </p:cNvPr>
          <p:cNvCxnSpPr/>
          <p:nvPr/>
        </p:nvCxnSpPr>
        <p:spPr>
          <a:xfrm flipH="1" flipV="1">
            <a:off x="5668388" y="838200"/>
            <a:ext cx="294665" cy="5637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Arrow: Curved Up 83">
            <a:extLst>
              <a:ext uri="{FF2B5EF4-FFF2-40B4-BE49-F238E27FC236}">
                <a16:creationId xmlns:a16="http://schemas.microsoft.com/office/drawing/2014/main" id="{61706117-CB80-4068-A0DC-15AAF3E6F6CC}"/>
              </a:ext>
            </a:extLst>
          </p:cNvPr>
          <p:cNvSpPr/>
          <p:nvPr/>
        </p:nvSpPr>
        <p:spPr>
          <a:xfrm rot="2389570" flipV="1">
            <a:off x="7457454" y="1953295"/>
            <a:ext cx="175598" cy="6377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7958AC-ACF1-4A18-8881-E515203CB01A}"/>
              </a:ext>
            </a:extLst>
          </p:cNvPr>
          <p:cNvCxnSpPr/>
          <p:nvPr/>
        </p:nvCxnSpPr>
        <p:spPr>
          <a:xfrm>
            <a:off x="5963053" y="1401913"/>
            <a:ext cx="622572" cy="1433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Arrow: Curved Up 89">
            <a:extLst>
              <a:ext uri="{FF2B5EF4-FFF2-40B4-BE49-F238E27FC236}">
                <a16:creationId xmlns:a16="http://schemas.microsoft.com/office/drawing/2014/main" id="{14B32FE9-B189-4453-8E27-77668E42A2D8}"/>
              </a:ext>
            </a:extLst>
          </p:cNvPr>
          <p:cNvSpPr/>
          <p:nvPr/>
        </p:nvSpPr>
        <p:spPr>
          <a:xfrm rot="10567234" flipH="1" flipV="1">
            <a:off x="2572027" y="3096819"/>
            <a:ext cx="184553" cy="7718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DB2982-AB25-44A0-9920-8CFD4FF8C4D1}"/>
              </a:ext>
            </a:extLst>
          </p:cNvPr>
          <p:cNvSpPr txBox="1"/>
          <p:nvPr/>
        </p:nvSpPr>
        <p:spPr>
          <a:xfrm>
            <a:off x="9765280" y="4136939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D80F9E-ECA6-4C30-9FA7-D899C613A304}"/>
              </a:ext>
            </a:extLst>
          </p:cNvPr>
          <p:cNvCxnSpPr>
            <a:cxnSpLocks/>
          </p:cNvCxnSpPr>
          <p:nvPr/>
        </p:nvCxnSpPr>
        <p:spPr>
          <a:xfrm>
            <a:off x="7908585" y="1848255"/>
            <a:ext cx="651756" cy="17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DC66447-DF36-4AB1-A4E0-F7F189FAA8E2}"/>
              </a:ext>
            </a:extLst>
          </p:cNvPr>
          <p:cNvSpPr txBox="1"/>
          <p:nvPr/>
        </p:nvSpPr>
        <p:spPr>
          <a:xfrm>
            <a:off x="533400" y="5842411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DB1623-0E90-4A47-B436-1B6150AE5DC1}"/>
              </a:ext>
            </a:extLst>
          </p:cNvPr>
          <p:cNvSpPr txBox="1"/>
          <p:nvPr/>
        </p:nvSpPr>
        <p:spPr>
          <a:xfrm>
            <a:off x="2167810" y="253421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53BA58-6F0F-4DC8-85DC-FC8F137D73C4}"/>
              </a:ext>
            </a:extLst>
          </p:cNvPr>
          <p:cNvSpPr txBox="1"/>
          <p:nvPr/>
        </p:nvSpPr>
        <p:spPr>
          <a:xfrm>
            <a:off x="2512190" y="4360906"/>
            <a:ext cx="29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5960DA-7C4A-423B-B5F6-D1C24F3DF0CC}"/>
              </a:ext>
            </a:extLst>
          </p:cNvPr>
          <p:cNvSpPr txBox="1"/>
          <p:nvPr/>
        </p:nvSpPr>
        <p:spPr>
          <a:xfrm>
            <a:off x="4566321" y="1867422"/>
            <a:ext cx="29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A51F62B-EEE0-4B66-A85A-F67357D5AA16}"/>
              </a:ext>
            </a:extLst>
          </p:cNvPr>
          <p:cNvSpPr txBox="1"/>
          <p:nvPr/>
        </p:nvSpPr>
        <p:spPr>
          <a:xfrm>
            <a:off x="6085182" y="960170"/>
            <a:ext cx="41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AFDAF2-429A-4AB1-B950-D47EAF9FBAC1}"/>
              </a:ext>
            </a:extLst>
          </p:cNvPr>
          <p:cNvSpPr txBox="1"/>
          <p:nvPr/>
        </p:nvSpPr>
        <p:spPr>
          <a:xfrm>
            <a:off x="5751272" y="714254"/>
            <a:ext cx="82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E8DEA9-DB7B-44DE-AA1B-A27645649717}"/>
              </a:ext>
            </a:extLst>
          </p:cNvPr>
          <p:cNvSpPr txBox="1"/>
          <p:nvPr/>
        </p:nvSpPr>
        <p:spPr>
          <a:xfrm>
            <a:off x="7686469" y="1129701"/>
            <a:ext cx="386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1FD0B4-4C74-4727-82CB-A1D47B43B729}"/>
              </a:ext>
            </a:extLst>
          </p:cNvPr>
          <p:cNvSpPr txBox="1"/>
          <p:nvPr/>
        </p:nvSpPr>
        <p:spPr>
          <a:xfrm>
            <a:off x="7975426" y="1199106"/>
            <a:ext cx="43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6</a:t>
            </a:r>
          </a:p>
          <a:p>
            <a:endParaRPr lang="en-US" sz="1200" baseline="-25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91D2D3-B8CD-42B1-B229-9A2FFCE319A4}"/>
              </a:ext>
            </a:extLst>
          </p:cNvPr>
          <p:cNvSpPr txBox="1"/>
          <p:nvPr/>
        </p:nvSpPr>
        <p:spPr>
          <a:xfrm>
            <a:off x="5369246" y="1084907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82933-33B5-4B6B-A857-2BF79F49A1FB}"/>
              </a:ext>
            </a:extLst>
          </p:cNvPr>
          <p:cNvSpPr txBox="1"/>
          <p:nvPr/>
        </p:nvSpPr>
        <p:spPr>
          <a:xfrm>
            <a:off x="2224124" y="3793338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BDE70C-57EF-40A5-8889-12BBF60839AD}"/>
              </a:ext>
            </a:extLst>
          </p:cNvPr>
          <p:cNvSpPr txBox="1"/>
          <p:nvPr/>
        </p:nvSpPr>
        <p:spPr>
          <a:xfrm>
            <a:off x="5563431" y="5365129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’</a:t>
            </a:r>
            <a:endParaRPr lang="en-US" baseline="-25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E1AAD32-6201-47FB-8FE8-779F478FAA40}"/>
              </a:ext>
            </a:extLst>
          </p:cNvPr>
          <p:cNvSpPr txBox="1"/>
          <p:nvPr/>
        </p:nvSpPr>
        <p:spPr>
          <a:xfrm>
            <a:off x="7636834" y="1891461"/>
            <a:ext cx="42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5B05FD-21F5-4644-A27B-AA0FB7A97D18}"/>
              </a:ext>
            </a:extLst>
          </p:cNvPr>
          <p:cNvSpPr txBox="1"/>
          <p:nvPr/>
        </p:nvSpPr>
        <p:spPr>
          <a:xfrm>
            <a:off x="8271222" y="2029507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8CEE6B-E694-4A38-BC7D-A77163ACDA90}"/>
              </a:ext>
            </a:extLst>
          </p:cNvPr>
          <p:cNvSpPr txBox="1"/>
          <p:nvPr/>
        </p:nvSpPr>
        <p:spPr>
          <a:xfrm>
            <a:off x="4057074" y="1619620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E9D419-504C-444D-825B-F9EBEFAEC389}"/>
              </a:ext>
            </a:extLst>
          </p:cNvPr>
          <p:cNvSpPr txBox="1"/>
          <p:nvPr/>
        </p:nvSpPr>
        <p:spPr>
          <a:xfrm>
            <a:off x="4010857" y="4814527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8B0284-E481-49D8-A69B-88BEEB45B0DA}"/>
              </a:ext>
            </a:extLst>
          </p:cNvPr>
          <p:cNvSpPr txBox="1"/>
          <p:nvPr/>
        </p:nvSpPr>
        <p:spPr>
          <a:xfrm>
            <a:off x="7469215" y="6040628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’</a:t>
            </a:r>
            <a:endParaRPr lang="en-US" baseline="-25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29EFAC-80AD-45E5-B7DD-541ADD57A868}"/>
              </a:ext>
            </a:extLst>
          </p:cNvPr>
          <p:cNvSpPr txBox="1"/>
          <p:nvPr/>
        </p:nvSpPr>
        <p:spPr>
          <a:xfrm>
            <a:off x="8118113" y="6241123"/>
            <a:ext cx="82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’</a:t>
            </a:r>
            <a:endParaRPr lang="en-US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BF470B-70A9-40CE-9917-78F10CD03E27}"/>
              </a:ext>
            </a:extLst>
          </p:cNvPr>
          <p:cNvSpPr txBox="1"/>
          <p:nvPr/>
        </p:nvSpPr>
        <p:spPr>
          <a:xfrm>
            <a:off x="6463191" y="850617"/>
            <a:ext cx="82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E621A0-BBE6-4B14-8FB2-1EA1655E9AE6}"/>
              </a:ext>
            </a:extLst>
          </p:cNvPr>
          <p:cNvSpPr txBox="1"/>
          <p:nvPr/>
        </p:nvSpPr>
        <p:spPr>
          <a:xfrm>
            <a:off x="3641600" y="2423980"/>
            <a:ext cx="82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z</a:t>
            </a:r>
            <a:r>
              <a:rPr lang="en-US" sz="14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6A996F1-BDF3-4ECE-83B1-2B4E9F2D75E9}"/>
              </a:ext>
            </a:extLst>
          </p:cNvPr>
          <p:cNvSpPr txBox="1"/>
          <p:nvPr/>
        </p:nvSpPr>
        <p:spPr>
          <a:xfrm>
            <a:off x="4894776" y="2408646"/>
            <a:ext cx="82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63E59F6-526F-4A12-B57D-880FCFE5A20F}"/>
              </a:ext>
            </a:extLst>
          </p:cNvPr>
          <p:cNvSpPr txBox="1"/>
          <p:nvPr/>
        </p:nvSpPr>
        <p:spPr>
          <a:xfrm>
            <a:off x="6036126" y="467321"/>
            <a:ext cx="82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E34A4C-2ABA-4F55-BE1E-EC84DFB25AC7}"/>
              </a:ext>
            </a:extLst>
          </p:cNvPr>
          <p:cNvSpPr txBox="1"/>
          <p:nvPr/>
        </p:nvSpPr>
        <p:spPr>
          <a:xfrm>
            <a:off x="5369245" y="536938"/>
            <a:ext cx="82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4</a:t>
            </a:r>
            <a:r>
              <a:rPr lang="en-US" sz="1400" dirty="0">
                <a:solidFill>
                  <a:srgbClr val="FF0000"/>
                </a:solidFill>
              </a:rPr>
              <a:t>’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D5DCFB-2EDC-4275-AEC9-FB1424720D27}"/>
              </a:ext>
            </a:extLst>
          </p:cNvPr>
          <p:cNvSpPr txBox="1"/>
          <p:nvPr/>
        </p:nvSpPr>
        <p:spPr>
          <a:xfrm>
            <a:off x="7860185" y="882624"/>
            <a:ext cx="36501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5</a:t>
            </a:r>
          </a:p>
          <a:p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3C7FD27-8910-45B1-9E56-119ADD031C4B}"/>
              </a:ext>
            </a:extLst>
          </p:cNvPr>
          <p:cNvSpPr txBox="1"/>
          <p:nvPr/>
        </p:nvSpPr>
        <p:spPr>
          <a:xfrm>
            <a:off x="8257204" y="1184941"/>
            <a:ext cx="82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9F0832-C86F-4F3B-8C8D-D552EE8ABDA3}"/>
              </a:ext>
            </a:extLst>
          </p:cNvPr>
          <p:cNvSpPr txBox="1"/>
          <p:nvPr/>
        </p:nvSpPr>
        <p:spPr>
          <a:xfrm>
            <a:off x="5338031" y="1714931"/>
            <a:ext cx="82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z</a:t>
            </a:r>
            <a:r>
              <a:rPr lang="en-US" sz="1400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C5A03-0963-4A2A-AB8C-559346EC1C86}"/>
              </a:ext>
            </a:extLst>
          </p:cNvPr>
          <p:cNvSpPr txBox="1"/>
          <p:nvPr/>
        </p:nvSpPr>
        <p:spPr>
          <a:xfrm>
            <a:off x="6322905" y="1433202"/>
            <a:ext cx="82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400" baseline="-25000" dirty="0"/>
              <a:t>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B7800C-74C0-4AE2-96C5-59CBE2623650}"/>
              </a:ext>
            </a:extLst>
          </p:cNvPr>
          <p:cNvSpPr txBox="1"/>
          <p:nvPr/>
        </p:nvSpPr>
        <p:spPr>
          <a:xfrm>
            <a:off x="7044520" y="1935919"/>
            <a:ext cx="35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z</a:t>
            </a:r>
            <a:r>
              <a:rPr lang="en-US" sz="1400" baseline="-25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3372BD-3579-44C6-94EA-14A334A9A7B2}"/>
              </a:ext>
            </a:extLst>
          </p:cNvPr>
          <p:cNvSpPr txBox="1"/>
          <p:nvPr/>
        </p:nvSpPr>
        <p:spPr>
          <a:xfrm>
            <a:off x="7937906" y="2209171"/>
            <a:ext cx="82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z</a:t>
            </a:r>
            <a:r>
              <a:rPr lang="en-US" sz="1400" baseline="-25000" dirty="0">
                <a:solidFill>
                  <a:srgbClr val="00B050"/>
                </a:solidFill>
              </a:rPr>
              <a:t>5</a:t>
            </a:r>
            <a:r>
              <a:rPr lang="en-US" sz="1400" dirty="0">
                <a:solidFill>
                  <a:srgbClr val="00B050"/>
                </a:solidFill>
              </a:rPr>
              <a:t> = z</a:t>
            </a:r>
            <a:r>
              <a:rPr lang="en-US" sz="1400" baseline="-25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C62192D-3BA6-4C47-91AF-4E823A209FCE}"/>
              </a:ext>
            </a:extLst>
          </p:cNvPr>
          <p:cNvSpPr/>
          <p:nvPr/>
        </p:nvSpPr>
        <p:spPr>
          <a:xfrm>
            <a:off x="2330919" y="246699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B14DE6D-6A5C-4BA9-91B0-FA7F3FB1475F}"/>
              </a:ext>
            </a:extLst>
          </p:cNvPr>
          <p:cNvSpPr/>
          <p:nvPr/>
        </p:nvSpPr>
        <p:spPr>
          <a:xfrm>
            <a:off x="3119877" y="1288932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4B824C6-F6D4-4BB2-9516-5CE2135B041F}"/>
              </a:ext>
            </a:extLst>
          </p:cNvPr>
          <p:cNvSpPr/>
          <p:nvPr/>
        </p:nvSpPr>
        <p:spPr>
          <a:xfrm>
            <a:off x="4864532" y="1288694"/>
            <a:ext cx="332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57F1D8C-337D-4251-8B11-2A061FDA8284}"/>
              </a:ext>
            </a:extLst>
          </p:cNvPr>
          <p:cNvSpPr/>
          <p:nvPr/>
        </p:nvSpPr>
        <p:spPr>
          <a:xfrm>
            <a:off x="7187814" y="141432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US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EE8F7D-32F8-4422-86AE-007CB15A2155}"/>
              </a:ext>
            </a:extLst>
          </p:cNvPr>
          <p:cNvSpPr/>
          <p:nvPr/>
        </p:nvSpPr>
        <p:spPr>
          <a:xfrm>
            <a:off x="7940224" y="200129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US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7E6136E-DDC9-4062-9F07-FC8DEEFD73B8}"/>
              </a:ext>
            </a:extLst>
          </p:cNvPr>
          <p:cNvSpPr txBox="1"/>
          <p:nvPr/>
        </p:nvSpPr>
        <p:spPr>
          <a:xfrm>
            <a:off x="7394053" y="1041894"/>
            <a:ext cx="36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Arrow: Curved Up 128">
            <a:extLst>
              <a:ext uri="{FF2B5EF4-FFF2-40B4-BE49-F238E27FC236}">
                <a16:creationId xmlns:a16="http://schemas.microsoft.com/office/drawing/2014/main" id="{36F91E66-6E88-4AB0-BE1F-DC113DB24FAB}"/>
              </a:ext>
            </a:extLst>
          </p:cNvPr>
          <p:cNvSpPr/>
          <p:nvPr/>
        </p:nvSpPr>
        <p:spPr>
          <a:xfrm rot="1431775" flipH="1" flipV="1">
            <a:off x="5624073" y="1614330"/>
            <a:ext cx="175598" cy="86101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B533AFE-E24E-42A9-82E9-BE119BD9B687}"/>
              </a:ext>
            </a:extLst>
          </p:cNvPr>
          <p:cNvSpPr txBox="1"/>
          <p:nvPr/>
        </p:nvSpPr>
        <p:spPr>
          <a:xfrm>
            <a:off x="5703315" y="1589351"/>
            <a:ext cx="41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275527-A419-4762-B9AB-7D7088861A1B}"/>
              </a:ext>
            </a:extLst>
          </p:cNvPr>
          <p:cNvSpPr txBox="1"/>
          <p:nvPr/>
        </p:nvSpPr>
        <p:spPr>
          <a:xfrm>
            <a:off x="6686552" y="1585592"/>
            <a:ext cx="82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1598F5B-CF34-45AA-8176-83E83E4E34D3}"/>
              </a:ext>
            </a:extLst>
          </p:cNvPr>
          <p:cNvSpPr txBox="1"/>
          <p:nvPr/>
        </p:nvSpPr>
        <p:spPr>
          <a:xfrm>
            <a:off x="3818563" y="2334120"/>
            <a:ext cx="82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1F623F4-4FEB-4043-A33F-37AF3B45066E}"/>
              </a:ext>
            </a:extLst>
          </p:cNvPr>
          <p:cNvSpPr txBox="1"/>
          <p:nvPr/>
        </p:nvSpPr>
        <p:spPr>
          <a:xfrm>
            <a:off x="7225197" y="1783082"/>
            <a:ext cx="386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493D2E9-0111-4A21-9646-2300F3D73C01}"/>
              </a:ext>
            </a:extLst>
          </p:cNvPr>
          <p:cNvSpPr txBox="1"/>
          <p:nvPr/>
        </p:nvSpPr>
        <p:spPr>
          <a:xfrm>
            <a:off x="2325625" y="2982939"/>
            <a:ext cx="82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060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0B320-F2F8-4A93-89C0-93302EEA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80" y="919162"/>
            <a:ext cx="4029075" cy="50196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84657C-F304-47C5-8103-AD7BD3F400B4}"/>
              </a:ext>
            </a:extLst>
          </p:cNvPr>
          <p:cNvCxnSpPr>
            <a:cxnSpLocks/>
          </p:cNvCxnSpPr>
          <p:nvPr/>
        </p:nvCxnSpPr>
        <p:spPr>
          <a:xfrm>
            <a:off x="5902036" y="5635256"/>
            <a:ext cx="604895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3328E6-61EF-4764-8A25-DD6CF35719FC}"/>
              </a:ext>
            </a:extLst>
          </p:cNvPr>
          <p:cNvCxnSpPr>
            <a:cxnSpLocks/>
          </p:cNvCxnSpPr>
          <p:nvPr/>
        </p:nvCxnSpPr>
        <p:spPr>
          <a:xfrm flipV="1">
            <a:off x="6315740" y="919162"/>
            <a:ext cx="0" cy="5128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BEF7F7-893F-4340-9CA8-210E851616C1}"/>
              </a:ext>
            </a:extLst>
          </p:cNvPr>
          <p:cNvCxnSpPr>
            <a:cxnSpLocks/>
          </p:cNvCxnSpPr>
          <p:nvPr/>
        </p:nvCxnSpPr>
        <p:spPr>
          <a:xfrm>
            <a:off x="6315740" y="4352925"/>
            <a:ext cx="11042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F26B8F-268C-4740-B6EC-1593968A773D}"/>
              </a:ext>
            </a:extLst>
          </p:cNvPr>
          <p:cNvCxnSpPr/>
          <p:nvPr/>
        </p:nvCxnSpPr>
        <p:spPr>
          <a:xfrm>
            <a:off x="6315740" y="4352925"/>
            <a:ext cx="0" cy="1282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E54D92-301F-4C8E-8C26-69437AE05081}"/>
              </a:ext>
            </a:extLst>
          </p:cNvPr>
          <p:cNvCxnSpPr/>
          <p:nvPr/>
        </p:nvCxnSpPr>
        <p:spPr>
          <a:xfrm>
            <a:off x="7419975" y="4352925"/>
            <a:ext cx="0" cy="128233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86FF91-047B-47D6-92EA-7BA888BE1C7B}"/>
              </a:ext>
            </a:extLst>
          </p:cNvPr>
          <p:cNvCxnSpPr>
            <a:cxnSpLocks/>
          </p:cNvCxnSpPr>
          <p:nvPr/>
        </p:nvCxnSpPr>
        <p:spPr>
          <a:xfrm flipV="1">
            <a:off x="7419975" y="2148840"/>
            <a:ext cx="847725" cy="22040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66FE68-D99C-460E-96CB-6734DB731A20}"/>
              </a:ext>
            </a:extLst>
          </p:cNvPr>
          <p:cNvCxnSpPr/>
          <p:nvPr/>
        </p:nvCxnSpPr>
        <p:spPr>
          <a:xfrm flipH="1">
            <a:off x="7419975" y="2042160"/>
            <a:ext cx="2806065" cy="231076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A83F36-6300-416D-9F8C-F720427FD2E4}"/>
              </a:ext>
            </a:extLst>
          </p:cNvPr>
          <p:cNvCxnSpPr>
            <a:cxnSpLocks/>
          </p:cNvCxnSpPr>
          <p:nvPr/>
        </p:nvCxnSpPr>
        <p:spPr>
          <a:xfrm>
            <a:off x="7419975" y="4352925"/>
            <a:ext cx="280606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32D325-695B-4CCC-9CD2-D2132003959F}"/>
              </a:ext>
            </a:extLst>
          </p:cNvPr>
          <p:cNvCxnSpPr/>
          <p:nvPr/>
        </p:nvCxnSpPr>
        <p:spPr>
          <a:xfrm>
            <a:off x="10218420" y="2026920"/>
            <a:ext cx="7620" cy="232600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F9407C-11F0-4258-A59D-BA6990F7011F}"/>
              </a:ext>
            </a:extLst>
          </p:cNvPr>
          <p:cNvCxnSpPr/>
          <p:nvPr/>
        </p:nvCxnSpPr>
        <p:spPr>
          <a:xfrm flipV="1">
            <a:off x="8266460" y="2026920"/>
            <a:ext cx="1951959" cy="12192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F825C95-BF3C-4FBC-8A7D-608B86DD812F}"/>
              </a:ext>
            </a:extLst>
          </p:cNvPr>
          <p:cNvSpPr/>
          <p:nvPr/>
        </p:nvSpPr>
        <p:spPr>
          <a:xfrm>
            <a:off x="6701786" y="4405163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18602E-D19D-4ED8-884C-BB102BBF3E2A}"/>
              </a:ext>
            </a:extLst>
          </p:cNvPr>
          <p:cNvSpPr/>
          <p:nvPr/>
        </p:nvSpPr>
        <p:spPr>
          <a:xfrm>
            <a:off x="7465865" y="481774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76EFB7-7D3E-4055-A996-C71FFB539201}"/>
              </a:ext>
            </a:extLst>
          </p:cNvPr>
          <p:cNvSpPr/>
          <p:nvPr/>
        </p:nvSpPr>
        <p:spPr>
          <a:xfrm>
            <a:off x="7495590" y="298704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481D33-09AD-4120-B930-5AF4414BEECC}"/>
              </a:ext>
            </a:extLst>
          </p:cNvPr>
          <p:cNvSpPr txBox="1"/>
          <p:nvPr/>
        </p:nvSpPr>
        <p:spPr>
          <a:xfrm>
            <a:off x="7145072" y="3964066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EC93B0-F75A-4084-949C-D62A0CF78E39}"/>
              </a:ext>
            </a:extLst>
          </p:cNvPr>
          <p:cNvSpPr txBox="1"/>
          <p:nvPr/>
        </p:nvSpPr>
        <p:spPr>
          <a:xfrm>
            <a:off x="7900500" y="1896428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15AB51-AEE4-4325-BC2D-5425973933AC}"/>
              </a:ext>
            </a:extLst>
          </p:cNvPr>
          <p:cNvSpPr txBox="1"/>
          <p:nvPr/>
        </p:nvSpPr>
        <p:spPr>
          <a:xfrm>
            <a:off x="10226040" y="1657587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4378A7-9AB9-4CCA-8FD5-78B4C07DB895}"/>
              </a:ext>
            </a:extLst>
          </p:cNvPr>
          <p:cNvSpPr txBox="1"/>
          <p:nvPr/>
        </p:nvSpPr>
        <p:spPr>
          <a:xfrm>
            <a:off x="9192140" y="1749920"/>
            <a:ext cx="38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E1E51F-BBC6-46AE-AEC4-AF64EA6B7152}"/>
              </a:ext>
            </a:extLst>
          </p:cNvPr>
          <p:cNvSpPr txBox="1"/>
          <p:nvPr/>
        </p:nvSpPr>
        <p:spPr>
          <a:xfrm>
            <a:off x="7924890" y="4010232"/>
            <a:ext cx="38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F0B480-F4D7-415B-939B-BD8F832DE7BE}"/>
              </a:ext>
            </a:extLst>
          </p:cNvPr>
          <p:cNvSpPr txBox="1"/>
          <p:nvPr/>
        </p:nvSpPr>
        <p:spPr>
          <a:xfrm>
            <a:off x="7787383" y="3500823"/>
            <a:ext cx="35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2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DA95642-7DCB-4072-AEC1-6A199D7473B7}"/>
              </a:ext>
            </a:extLst>
          </p:cNvPr>
          <p:cNvSpPr/>
          <p:nvPr/>
        </p:nvSpPr>
        <p:spPr>
          <a:xfrm rot="20854496">
            <a:off x="7551827" y="3731285"/>
            <a:ext cx="384815" cy="502937"/>
          </a:xfrm>
          <a:prstGeom prst="arc">
            <a:avLst>
              <a:gd name="adj1" fmla="val 15881854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3BED834-2E52-44F7-92DB-CDA21FB0F495}"/>
              </a:ext>
            </a:extLst>
          </p:cNvPr>
          <p:cNvSpPr/>
          <p:nvPr/>
        </p:nvSpPr>
        <p:spPr>
          <a:xfrm rot="5888309">
            <a:off x="8057790" y="1859460"/>
            <a:ext cx="411048" cy="535530"/>
          </a:xfrm>
          <a:prstGeom prst="arc">
            <a:avLst>
              <a:gd name="adj1" fmla="val 15881854"/>
              <a:gd name="adj2" fmla="val 1790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798FC2-5B6E-4C0E-B3B3-3B8231FFFE5F}"/>
              </a:ext>
            </a:extLst>
          </p:cNvPr>
          <p:cNvSpPr txBox="1"/>
          <p:nvPr/>
        </p:nvSpPr>
        <p:spPr>
          <a:xfrm>
            <a:off x="8356389" y="2295780"/>
            <a:ext cx="41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3</a:t>
            </a: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5D552947-79AA-4844-BDF4-95348027B97B}"/>
              </a:ext>
            </a:extLst>
          </p:cNvPr>
          <p:cNvSpPr/>
          <p:nvPr/>
        </p:nvSpPr>
        <p:spPr>
          <a:xfrm rot="1650589">
            <a:off x="7511805" y="3969783"/>
            <a:ext cx="384815" cy="582041"/>
          </a:xfrm>
          <a:prstGeom prst="arc">
            <a:avLst>
              <a:gd name="adj1" fmla="val 16459992"/>
              <a:gd name="adj2" fmla="val 2119935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A35B67-3D19-41B3-83CF-0190CBF82BE6}"/>
              </a:ext>
            </a:extLst>
          </p:cNvPr>
          <p:cNvSpPr txBox="1"/>
          <p:nvPr/>
        </p:nvSpPr>
        <p:spPr>
          <a:xfrm>
            <a:off x="10255860" y="3047716"/>
            <a:ext cx="38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z</a:t>
            </a:r>
            <a:endParaRPr lang="en-US" sz="16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2100BD-6D4A-4D3F-8786-C6DF9660F321}"/>
              </a:ext>
            </a:extLst>
          </p:cNvPr>
          <p:cNvSpPr txBox="1"/>
          <p:nvPr/>
        </p:nvSpPr>
        <p:spPr>
          <a:xfrm>
            <a:off x="9001975" y="4360157"/>
            <a:ext cx="57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xy</a:t>
            </a:r>
            <a:endParaRPr lang="en-US" sz="16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CBEB2D-54E7-4DF3-9E07-F0D560B7B3EB}"/>
              </a:ext>
            </a:extLst>
          </p:cNvPr>
          <p:cNvSpPr txBox="1"/>
          <p:nvPr/>
        </p:nvSpPr>
        <p:spPr>
          <a:xfrm>
            <a:off x="8782850" y="3266421"/>
            <a:ext cx="35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CB39AD-81AE-43D4-9187-7DF9C1182308}"/>
              </a:ext>
            </a:extLst>
          </p:cNvPr>
          <p:cNvSpPr txBox="1"/>
          <p:nvPr/>
        </p:nvSpPr>
        <p:spPr>
          <a:xfrm>
            <a:off x="5898473" y="853411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919A07-142F-40D5-B46B-E390A037A0B2}"/>
              </a:ext>
            </a:extLst>
          </p:cNvPr>
          <p:cNvSpPr txBox="1"/>
          <p:nvPr/>
        </p:nvSpPr>
        <p:spPr>
          <a:xfrm>
            <a:off x="11596039" y="5724343"/>
            <a:ext cx="141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2102DB-D35D-4FF5-BCE2-E9A99955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29" y="942975"/>
            <a:ext cx="4610100" cy="49720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4995B6-8F68-41F9-AA49-843CCF052B6D}"/>
              </a:ext>
            </a:extLst>
          </p:cNvPr>
          <p:cNvCxnSpPr>
            <a:cxnSpLocks/>
          </p:cNvCxnSpPr>
          <p:nvPr/>
        </p:nvCxnSpPr>
        <p:spPr>
          <a:xfrm>
            <a:off x="5902036" y="5635256"/>
            <a:ext cx="604895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736014-0AC4-4761-8046-7D9A0AC82BB0}"/>
              </a:ext>
            </a:extLst>
          </p:cNvPr>
          <p:cNvCxnSpPr>
            <a:cxnSpLocks/>
          </p:cNvCxnSpPr>
          <p:nvPr/>
        </p:nvCxnSpPr>
        <p:spPr>
          <a:xfrm flipV="1">
            <a:off x="6315740" y="919162"/>
            <a:ext cx="0" cy="5128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B46285-3E25-4A3D-AFBA-832D02F59BBF}"/>
              </a:ext>
            </a:extLst>
          </p:cNvPr>
          <p:cNvCxnSpPr>
            <a:cxnSpLocks/>
          </p:cNvCxnSpPr>
          <p:nvPr/>
        </p:nvCxnSpPr>
        <p:spPr>
          <a:xfrm>
            <a:off x="6315740" y="4352925"/>
            <a:ext cx="11042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4194C2-72C5-45F6-9578-D47C7B18803F}"/>
              </a:ext>
            </a:extLst>
          </p:cNvPr>
          <p:cNvCxnSpPr/>
          <p:nvPr/>
        </p:nvCxnSpPr>
        <p:spPr>
          <a:xfrm>
            <a:off x="6315740" y="4352925"/>
            <a:ext cx="0" cy="1282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5E710A-FFC6-4D6F-9D56-329B8F336230}"/>
              </a:ext>
            </a:extLst>
          </p:cNvPr>
          <p:cNvCxnSpPr/>
          <p:nvPr/>
        </p:nvCxnSpPr>
        <p:spPr>
          <a:xfrm>
            <a:off x="7419975" y="4352925"/>
            <a:ext cx="0" cy="128233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3AE0F-08BD-4E0C-A64A-0E80FD745290}"/>
              </a:ext>
            </a:extLst>
          </p:cNvPr>
          <p:cNvCxnSpPr/>
          <p:nvPr/>
        </p:nvCxnSpPr>
        <p:spPr>
          <a:xfrm flipV="1">
            <a:off x="7419975" y="3635566"/>
            <a:ext cx="1878261" cy="717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078B1-B9F4-4AE5-BB3E-EC324E853E2F}"/>
              </a:ext>
            </a:extLst>
          </p:cNvPr>
          <p:cNvCxnSpPr>
            <a:cxnSpLocks/>
          </p:cNvCxnSpPr>
          <p:nvPr/>
        </p:nvCxnSpPr>
        <p:spPr>
          <a:xfrm flipV="1">
            <a:off x="9298236" y="1961002"/>
            <a:ext cx="638978" cy="16745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F9450A-BB7A-4004-91D3-489BF3210C54}"/>
              </a:ext>
            </a:extLst>
          </p:cNvPr>
          <p:cNvCxnSpPr/>
          <p:nvPr/>
        </p:nvCxnSpPr>
        <p:spPr>
          <a:xfrm flipV="1">
            <a:off x="7419975" y="1961002"/>
            <a:ext cx="2528256" cy="239192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8EF2E8-B55A-4456-A3D8-E6CC428026EC}"/>
              </a:ext>
            </a:extLst>
          </p:cNvPr>
          <p:cNvCxnSpPr/>
          <p:nvPr/>
        </p:nvCxnSpPr>
        <p:spPr>
          <a:xfrm>
            <a:off x="7419975" y="4352925"/>
            <a:ext cx="2517239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C6C5F-3FC6-4502-B5D2-F1D7B2380040}"/>
              </a:ext>
            </a:extLst>
          </p:cNvPr>
          <p:cNvCxnSpPr/>
          <p:nvPr/>
        </p:nvCxnSpPr>
        <p:spPr>
          <a:xfrm>
            <a:off x="9937214" y="1961002"/>
            <a:ext cx="0" cy="239192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70401-8539-460E-BD16-9D0C93FBEADE}"/>
              </a:ext>
            </a:extLst>
          </p:cNvPr>
          <p:cNvSpPr/>
          <p:nvPr/>
        </p:nvSpPr>
        <p:spPr>
          <a:xfrm>
            <a:off x="6701786" y="4405163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AABDB0-1270-4FF8-801F-D31966D799EB}"/>
              </a:ext>
            </a:extLst>
          </p:cNvPr>
          <p:cNvSpPr/>
          <p:nvPr/>
        </p:nvSpPr>
        <p:spPr>
          <a:xfrm>
            <a:off x="7465865" y="481774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81D4C-196D-4F65-8366-8F76D4BCFA37}"/>
              </a:ext>
            </a:extLst>
          </p:cNvPr>
          <p:cNvSpPr/>
          <p:nvPr/>
        </p:nvSpPr>
        <p:spPr>
          <a:xfrm>
            <a:off x="8608609" y="378915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DA75C-8F98-4C64-A183-6C541E51797D}"/>
              </a:ext>
            </a:extLst>
          </p:cNvPr>
          <p:cNvSpPr txBox="1"/>
          <p:nvPr/>
        </p:nvSpPr>
        <p:spPr>
          <a:xfrm>
            <a:off x="7145072" y="3964066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D9C72E-FF48-42F6-B1FC-8CE491010B4D}"/>
              </a:ext>
            </a:extLst>
          </p:cNvPr>
          <p:cNvSpPr txBox="1"/>
          <p:nvPr/>
        </p:nvSpPr>
        <p:spPr>
          <a:xfrm>
            <a:off x="9041252" y="3249531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13BB7B-7F12-4911-A421-056E328D6E08}"/>
              </a:ext>
            </a:extLst>
          </p:cNvPr>
          <p:cNvSpPr txBox="1"/>
          <p:nvPr/>
        </p:nvSpPr>
        <p:spPr>
          <a:xfrm>
            <a:off x="10226040" y="1657587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5DB8E-C8EF-42D1-B7DB-543EA5C01DED}"/>
              </a:ext>
            </a:extLst>
          </p:cNvPr>
          <p:cNvSpPr txBox="1"/>
          <p:nvPr/>
        </p:nvSpPr>
        <p:spPr>
          <a:xfrm>
            <a:off x="9532287" y="2750547"/>
            <a:ext cx="38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9E573-40A4-49D7-A0D4-3653DA80938F}"/>
              </a:ext>
            </a:extLst>
          </p:cNvPr>
          <p:cNvSpPr txBox="1"/>
          <p:nvPr/>
        </p:nvSpPr>
        <p:spPr>
          <a:xfrm>
            <a:off x="8091352" y="4056380"/>
            <a:ext cx="38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AA20E2-874F-446C-B72D-2613406ABE8A}"/>
              </a:ext>
            </a:extLst>
          </p:cNvPr>
          <p:cNvSpPr txBox="1"/>
          <p:nvPr/>
        </p:nvSpPr>
        <p:spPr>
          <a:xfrm>
            <a:off x="8125511" y="3673840"/>
            <a:ext cx="35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2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FBA052AB-9D26-4CC8-BEA0-57F25848EDD7}"/>
              </a:ext>
            </a:extLst>
          </p:cNvPr>
          <p:cNvSpPr/>
          <p:nvPr/>
        </p:nvSpPr>
        <p:spPr>
          <a:xfrm rot="1320495">
            <a:off x="7509586" y="3936791"/>
            <a:ext cx="526793" cy="502937"/>
          </a:xfrm>
          <a:prstGeom prst="arc">
            <a:avLst>
              <a:gd name="adj1" fmla="val 15881854"/>
              <a:gd name="adj2" fmla="val 70425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838B43FC-B186-42F5-830C-794221D5A84B}"/>
              </a:ext>
            </a:extLst>
          </p:cNvPr>
          <p:cNvSpPr/>
          <p:nvPr/>
        </p:nvSpPr>
        <p:spPr>
          <a:xfrm rot="7983225">
            <a:off x="9032474" y="3324759"/>
            <a:ext cx="411048" cy="486976"/>
          </a:xfrm>
          <a:prstGeom prst="arc">
            <a:avLst>
              <a:gd name="adj1" fmla="val 11182097"/>
              <a:gd name="adj2" fmla="val 1790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54CC7-905B-499D-8FDC-D42660237208}"/>
              </a:ext>
            </a:extLst>
          </p:cNvPr>
          <p:cNvSpPr txBox="1"/>
          <p:nvPr/>
        </p:nvSpPr>
        <p:spPr>
          <a:xfrm>
            <a:off x="9454267" y="3482467"/>
            <a:ext cx="41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E490CD-BF90-4844-BE54-0B8340070965}"/>
              </a:ext>
            </a:extLst>
          </p:cNvPr>
          <p:cNvSpPr txBox="1"/>
          <p:nvPr/>
        </p:nvSpPr>
        <p:spPr>
          <a:xfrm>
            <a:off x="9934692" y="3166510"/>
            <a:ext cx="38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z</a:t>
            </a:r>
            <a:endParaRPr lang="en-US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FB408F-D12C-4F6A-9630-76FB1889A951}"/>
              </a:ext>
            </a:extLst>
          </p:cNvPr>
          <p:cNvSpPr txBox="1"/>
          <p:nvPr/>
        </p:nvSpPr>
        <p:spPr>
          <a:xfrm>
            <a:off x="9001975" y="4360157"/>
            <a:ext cx="57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xy</a:t>
            </a:r>
            <a:endParaRPr lang="en-US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876F44-CC19-49E9-ADB9-1322281A1F8E}"/>
              </a:ext>
            </a:extLst>
          </p:cNvPr>
          <p:cNvSpPr txBox="1"/>
          <p:nvPr/>
        </p:nvSpPr>
        <p:spPr>
          <a:xfrm>
            <a:off x="8499737" y="2798284"/>
            <a:ext cx="35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71D19D-F454-4703-84B8-8A533F7F0638}"/>
              </a:ext>
            </a:extLst>
          </p:cNvPr>
          <p:cNvSpPr txBox="1"/>
          <p:nvPr/>
        </p:nvSpPr>
        <p:spPr>
          <a:xfrm>
            <a:off x="5898473" y="853411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AE0665-F1D9-4560-8257-E31A1D2365CD}"/>
              </a:ext>
            </a:extLst>
          </p:cNvPr>
          <p:cNvSpPr txBox="1"/>
          <p:nvPr/>
        </p:nvSpPr>
        <p:spPr>
          <a:xfrm>
            <a:off x="11596039" y="5724343"/>
            <a:ext cx="141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</a:t>
            </a:r>
            <a:endParaRPr lang="en-US" dirty="0"/>
          </a:p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815A0D0-F7BE-43DC-A894-D8AF583C230D}"/>
              </a:ext>
            </a:extLst>
          </p:cNvPr>
          <p:cNvSpPr/>
          <p:nvPr/>
        </p:nvSpPr>
        <p:spPr>
          <a:xfrm rot="21322298">
            <a:off x="7654901" y="3810008"/>
            <a:ext cx="526793" cy="502937"/>
          </a:xfrm>
          <a:prstGeom prst="arc">
            <a:avLst>
              <a:gd name="adj1" fmla="val 17427623"/>
              <a:gd name="adj2" fmla="val 14526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4D33A-7919-4428-A745-77437FCD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24" y="1009650"/>
            <a:ext cx="5133975" cy="48387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5268EF-67B8-48BF-B266-D23B7DC9AD4C}"/>
              </a:ext>
            </a:extLst>
          </p:cNvPr>
          <p:cNvCxnSpPr>
            <a:cxnSpLocks/>
          </p:cNvCxnSpPr>
          <p:nvPr/>
        </p:nvCxnSpPr>
        <p:spPr>
          <a:xfrm>
            <a:off x="5692486" y="5580920"/>
            <a:ext cx="604895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3360B4-B2C5-4221-9A9F-FE9A2D18146A}"/>
              </a:ext>
            </a:extLst>
          </p:cNvPr>
          <p:cNvCxnSpPr>
            <a:cxnSpLocks/>
          </p:cNvCxnSpPr>
          <p:nvPr/>
        </p:nvCxnSpPr>
        <p:spPr>
          <a:xfrm flipV="1">
            <a:off x="7210425" y="979126"/>
            <a:ext cx="0" cy="5128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01BADB-CDB4-4433-901C-4CA08A4D6CCF}"/>
              </a:ext>
            </a:extLst>
          </p:cNvPr>
          <p:cNvCxnSpPr>
            <a:cxnSpLocks/>
          </p:cNvCxnSpPr>
          <p:nvPr/>
        </p:nvCxnSpPr>
        <p:spPr>
          <a:xfrm>
            <a:off x="6106190" y="4298589"/>
            <a:ext cx="11042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047FC8-D3BE-4086-AEB2-1B6EA55D4EA7}"/>
              </a:ext>
            </a:extLst>
          </p:cNvPr>
          <p:cNvCxnSpPr/>
          <p:nvPr/>
        </p:nvCxnSpPr>
        <p:spPr>
          <a:xfrm>
            <a:off x="6106190" y="4298589"/>
            <a:ext cx="0" cy="128233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4F1F3C-278D-45F9-8DE0-6BCE7DEB3960}"/>
              </a:ext>
            </a:extLst>
          </p:cNvPr>
          <p:cNvCxnSpPr/>
          <p:nvPr/>
        </p:nvCxnSpPr>
        <p:spPr>
          <a:xfrm flipV="1">
            <a:off x="6106190" y="2152650"/>
            <a:ext cx="1704310" cy="2145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2A0593-EBE3-4197-9190-72F0CA888F60}"/>
              </a:ext>
            </a:extLst>
          </p:cNvPr>
          <p:cNvCxnSpPr>
            <a:cxnSpLocks/>
          </p:cNvCxnSpPr>
          <p:nvPr/>
        </p:nvCxnSpPr>
        <p:spPr>
          <a:xfrm flipV="1">
            <a:off x="7810500" y="1752601"/>
            <a:ext cx="1666875" cy="40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BD73D6-BA0F-4FC0-8AEE-0DB92144D6D6}"/>
              </a:ext>
            </a:extLst>
          </p:cNvPr>
          <p:cNvCxnSpPr/>
          <p:nvPr/>
        </p:nvCxnSpPr>
        <p:spPr>
          <a:xfrm flipV="1">
            <a:off x="6106190" y="1752601"/>
            <a:ext cx="3371185" cy="254598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BBE191-23E5-4BD9-AC72-BEFBB40B121D}"/>
              </a:ext>
            </a:extLst>
          </p:cNvPr>
          <p:cNvCxnSpPr/>
          <p:nvPr/>
        </p:nvCxnSpPr>
        <p:spPr>
          <a:xfrm>
            <a:off x="6106190" y="4298589"/>
            <a:ext cx="3371185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98AC5E-D70E-428A-9352-A77D0A748F84}"/>
              </a:ext>
            </a:extLst>
          </p:cNvPr>
          <p:cNvCxnSpPr/>
          <p:nvPr/>
        </p:nvCxnSpPr>
        <p:spPr>
          <a:xfrm>
            <a:off x="9477375" y="1752601"/>
            <a:ext cx="0" cy="254598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90269-224C-42D9-B556-DDD12132D54F}"/>
              </a:ext>
            </a:extLst>
          </p:cNvPr>
          <p:cNvSpPr/>
          <p:nvPr/>
        </p:nvSpPr>
        <p:spPr>
          <a:xfrm>
            <a:off x="6513151" y="4234407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002A09-064D-42AD-8473-B01697AB6795}"/>
              </a:ext>
            </a:extLst>
          </p:cNvPr>
          <p:cNvSpPr/>
          <p:nvPr/>
        </p:nvSpPr>
        <p:spPr>
          <a:xfrm>
            <a:off x="6080745" y="478210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2304AE-44B9-4792-830F-F398307B56AF}"/>
              </a:ext>
            </a:extLst>
          </p:cNvPr>
          <p:cNvSpPr/>
          <p:nvPr/>
        </p:nvSpPr>
        <p:spPr>
          <a:xfrm>
            <a:off x="6511201" y="2952077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7DDFE-8C14-48DE-8055-29CEA58BAF11}"/>
              </a:ext>
            </a:extLst>
          </p:cNvPr>
          <p:cNvSpPr txBox="1"/>
          <p:nvPr/>
        </p:nvSpPr>
        <p:spPr>
          <a:xfrm>
            <a:off x="5650079" y="4056380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B39158-0D75-49E5-94ED-3FEB3CC06CBA}"/>
              </a:ext>
            </a:extLst>
          </p:cNvPr>
          <p:cNvSpPr txBox="1"/>
          <p:nvPr/>
        </p:nvSpPr>
        <p:spPr>
          <a:xfrm>
            <a:off x="7569376" y="1814102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4C682-5C99-4E62-BE87-F6FA7502FF4D}"/>
              </a:ext>
            </a:extLst>
          </p:cNvPr>
          <p:cNvSpPr txBox="1"/>
          <p:nvPr/>
        </p:nvSpPr>
        <p:spPr>
          <a:xfrm>
            <a:off x="9309970" y="1330183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F3DAE-EA6B-4F2F-B5E2-3033B8D90AB6}"/>
              </a:ext>
            </a:extLst>
          </p:cNvPr>
          <p:cNvSpPr txBox="1"/>
          <p:nvPr/>
        </p:nvSpPr>
        <p:spPr>
          <a:xfrm>
            <a:off x="8285866" y="1583323"/>
            <a:ext cx="38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F51FC9-9E40-4B71-AC61-54D13E799518}"/>
              </a:ext>
            </a:extLst>
          </p:cNvPr>
          <p:cNvSpPr txBox="1"/>
          <p:nvPr/>
        </p:nvSpPr>
        <p:spPr>
          <a:xfrm>
            <a:off x="6703006" y="3903547"/>
            <a:ext cx="38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29529E-8B78-4465-AAC7-890813D7C3A5}"/>
              </a:ext>
            </a:extLst>
          </p:cNvPr>
          <p:cNvSpPr txBox="1"/>
          <p:nvPr/>
        </p:nvSpPr>
        <p:spPr>
          <a:xfrm>
            <a:off x="6607961" y="3502468"/>
            <a:ext cx="35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2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A98DFEEB-6617-4718-9E36-0581206E4F2C}"/>
              </a:ext>
            </a:extLst>
          </p:cNvPr>
          <p:cNvSpPr/>
          <p:nvPr/>
        </p:nvSpPr>
        <p:spPr>
          <a:xfrm rot="1505033">
            <a:off x="6229243" y="3922444"/>
            <a:ext cx="526793" cy="502937"/>
          </a:xfrm>
          <a:prstGeom prst="arc">
            <a:avLst>
              <a:gd name="adj1" fmla="val 16242701"/>
              <a:gd name="adj2" fmla="val 44057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ACDDFEC-1C45-4964-B23D-F442CD6A5E0E}"/>
              </a:ext>
            </a:extLst>
          </p:cNvPr>
          <p:cNvSpPr/>
          <p:nvPr/>
        </p:nvSpPr>
        <p:spPr>
          <a:xfrm rot="7983225">
            <a:off x="7536037" y="1904153"/>
            <a:ext cx="411048" cy="486976"/>
          </a:xfrm>
          <a:prstGeom prst="arc">
            <a:avLst>
              <a:gd name="adj1" fmla="val 13170000"/>
              <a:gd name="adj2" fmla="val 2046959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AC05AA-0B2A-48D7-8CE6-27F26214A5DC}"/>
              </a:ext>
            </a:extLst>
          </p:cNvPr>
          <p:cNvSpPr txBox="1"/>
          <p:nvPr/>
        </p:nvSpPr>
        <p:spPr>
          <a:xfrm>
            <a:off x="7844928" y="2282048"/>
            <a:ext cx="41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4689B2-9E46-4A38-BDF2-DB3CA0E33A3E}"/>
              </a:ext>
            </a:extLst>
          </p:cNvPr>
          <p:cNvSpPr txBox="1"/>
          <p:nvPr/>
        </p:nvSpPr>
        <p:spPr>
          <a:xfrm>
            <a:off x="9543145" y="3090446"/>
            <a:ext cx="38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z</a:t>
            </a:r>
            <a:endParaRPr lang="en-US" sz="16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623913-524A-4D1F-8A26-5C612B064E9D}"/>
              </a:ext>
            </a:extLst>
          </p:cNvPr>
          <p:cNvSpPr txBox="1"/>
          <p:nvPr/>
        </p:nvSpPr>
        <p:spPr>
          <a:xfrm>
            <a:off x="8296744" y="4358456"/>
            <a:ext cx="57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xy</a:t>
            </a:r>
            <a:endParaRPr lang="en-US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C76B4C-1488-4CA9-9619-0280015E8654}"/>
              </a:ext>
            </a:extLst>
          </p:cNvPr>
          <p:cNvSpPr txBox="1"/>
          <p:nvPr/>
        </p:nvSpPr>
        <p:spPr>
          <a:xfrm>
            <a:off x="8203917" y="2593836"/>
            <a:ext cx="35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56F6B27-1EFA-486B-88AC-82A754802055}"/>
              </a:ext>
            </a:extLst>
          </p:cNvPr>
          <p:cNvSpPr/>
          <p:nvPr/>
        </p:nvSpPr>
        <p:spPr>
          <a:xfrm>
            <a:off x="6201843" y="3667898"/>
            <a:ext cx="526793" cy="502937"/>
          </a:xfrm>
          <a:prstGeom prst="arc">
            <a:avLst>
              <a:gd name="adj1" fmla="val 17855054"/>
              <a:gd name="adj2" fmla="val 2053989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0939C3-7531-48F8-8B8F-97312BB37C13}"/>
              </a:ext>
            </a:extLst>
          </p:cNvPr>
          <p:cNvSpPr txBox="1"/>
          <p:nvPr/>
        </p:nvSpPr>
        <p:spPr>
          <a:xfrm>
            <a:off x="6804880" y="907747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047C54-FA66-46B0-A475-5EAD04E3A149}"/>
              </a:ext>
            </a:extLst>
          </p:cNvPr>
          <p:cNvSpPr txBox="1"/>
          <p:nvPr/>
        </p:nvSpPr>
        <p:spPr>
          <a:xfrm>
            <a:off x="11285894" y="5687238"/>
            <a:ext cx="141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3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A92FF-207A-4EF9-97FA-F094607D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68018"/>
            <a:ext cx="5019675" cy="50196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FC3091-D23C-4859-BBDB-AF1F3F87E9BA}"/>
              </a:ext>
            </a:extLst>
          </p:cNvPr>
          <p:cNvCxnSpPr>
            <a:cxnSpLocks/>
          </p:cNvCxnSpPr>
          <p:nvPr/>
        </p:nvCxnSpPr>
        <p:spPr>
          <a:xfrm flipV="1">
            <a:off x="7210425" y="979126"/>
            <a:ext cx="0" cy="5128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D6BA2-626E-45FB-BD31-9EAE70957D10}"/>
              </a:ext>
            </a:extLst>
          </p:cNvPr>
          <p:cNvCxnSpPr>
            <a:cxnSpLocks/>
          </p:cNvCxnSpPr>
          <p:nvPr/>
        </p:nvCxnSpPr>
        <p:spPr>
          <a:xfrm>
            <a:off x="6106190" y="4298589"/>
            <a:ext cx="11042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FECEE3-3194-4062-8437-A9E02CEA535A}"/>
              </a:ext>
            </a:extLst>
          </p:cNvPr>
          <p:cNvCxnSpPr/>
          <p:nvPr/>
        </p:nvCxnSpPr>
        <p:spPr>
          <a:xfrm>
            <a:off x="6106190" y="4298589"/>
            <a:ext cx="0" cy="128233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901C16-7637-4CAF-9FD2-5B5F04497AE4}"/>
              </a:ext>
            </a:extLst>
          </p:cNvPr>
          <p:cNvCxnSpPr>
            <a:cxnSpLocks/>
          </p:cNvCxnSpPr>
          <p:nvPr/>
        </p:nvCxnSpPr>
        <p:spPr>
          <a:xfrm flipV="1">
            <a:off x="6106190" y="3779467"/>
            <a:ext cx="2560004" cy="519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DA8BA-5805-43F1-ADE7-AD4C6FCA8C30}"/>
              </a:ext>
            </a:extLst>
          </p:cNvPr>
          <p:cNvCxnSpPr>
            <a:cxnSpLocks/>
          </p:cNvCxnSpPr>
          <p:nvPr/>
        </p:nvCxnSpPr>
        <p:spPr>
          <a:xfrm flipV="1">
            <a:off x="8666194" y="1752602"/>
            <a:ext cx="811181" cy="2026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F04E05-C8E1-4A20-AE25-A3A53AD1AA49}"/>
              </a:ext>
            </a:extLst>
          </p:cNvPr>
          <p:cNvCxnSpPr/>
          <p:nvPr/>
        </p:nvCxnSpPr>
        <p:spPr>
          <a:xfrm flipV="1">
            <a:off x="6106190" y="1752601"/>
            <a:ext cx="3371185" cy="254598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61B7AB-0904-48C0-B371-CE9587ED0F42}"/>
              </a:ext>
            </a:extLst>
          </p:cNvPr>
          <p:cNvCxnSpPr/>
          <p:nvPr/>
        </p:nvCxnSpPr>
        <p:spPr>
          <a:xfrm>
            <a:off x="6106190" y="4298589"/>
            <a:ext cx="3371185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F535F5-9C1E-4141-A001-236F8DA37F8B}"/>
              </a:ext>
            </a:extLst>
          </p:cNvPr>
          <p:cNvCxnSpPr/>
          <p:nvPr/>
        </p:nvCxnSpPr>
        <p:spPr>
          <a:xfrm>
            <a:off x="9477375" y="1752601"/>
            <a:ext cx="0" cy="254598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90A85-52F5-45FC-BDE3-2BFE229E78D1}"/>
              </a:ext>
            </a:extLst>
          </p:cNvPr>
          <p:cNvSpPr/>
          <p:nvPr/>
        </p:nvSpPr>
        <p:spPr>
          <a:xfrm>
            <a:off x="6513151" y="4234407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1C8C6E-E0F8-4687-840C-DB2DE18469D0}"/>
              </a:ext>
            </a:extLst>
          </p:cNvPr>
          <p:cNvSpPr/>
          <p:nvPr/>
        </p:nvSpPr>
        <p:spPr>
          <a:xfrm>
            <a:off x="6080745" y="478210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DC232-0DF8-413A-B2E3-ACBCE1E1431D}"/>
              </a:ext>
            </a:extLst>
          </p:cNvPr>
          <p:cNvSpPr/>
          <p:nvPr/>
        </p:nvSpPr>
        <p:spPr>
          <a:xfrm>
            <a:off x="7499454" y="3610571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788AC-AB0F-4BD9-847E-04724299B1F6}"/>
              </a:ext>
            </a:extLst>
          </p:cNvPr>
          <p:cNvSpPr txBox="1"/>
          <p:nvPr/>
        </p:nvSpPr>
        <p:spPr>
          <a:xfrm>
            <a:off x="5650079" y="4056380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BF67B-C4E3-41AA-868D-4979B374BAAD}"/>
              </a:ext>
            </a:extLst>
          </p:cNvPr>
          <p:cNvSpPr txBox="1"/>
          <p:nvPr/>
        </p:nvSpPr>
        <p:spPr>
          <a:xfrm>
            <a:off x="8676384" y="3779467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DCCB4E-8C62-4FCA-B3A2-685AFB3FB791}"/>
              </a:ext>
            </a:extLst>
          </p:cNvPr>
          <p:cNvSpPr txBox="1"/>
          <p:nvPr/>
        </p:nvSpPr>
        <p:spPr>
          <a:xfrm>
            <a:off x="9309970" y="1330183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A9607-986C-477A-BF45-A5AF0C449FA4}"/>
              </a:ext>
            </a:extLst>
          </p:cNvPr>
          <p:cNvSpPr txBox="1"/>
          <p:nvPr/>
        </p:nvSpPr>
        <p:spPr>
          <a:xfrm>
            <a:off x="8951915" y="2816638"/>
            <a:ext cx="38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1E8-CD5B-4FD4-B711-40A88A6EE279}"/>
              </a:ext>
            </a:extLst>
          </p:cNvPr>
          <p:cNvSpPr txBox="1"/>
          <p:nvPr/>
        </p:nvSpPr>
        <p:spPr>
          <a:xfrm>
            <a:off x="6639913" y="3881166"/>
            <a:ext cx="38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2126E0-9B02-455C-BE14-610369AB59AB}"/>
              </a:ext>
            </a:extLst>
          </p:cNvPr>
          <p:cNvSpPr txBox="1"/>
          <p:nvPr/>
        </p:nvSpPr>
        <p:spPr>
          <a:xfrm>
            <a:off x="6881998" y="3659566"/>
            <a:ext cx="35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2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14F8D2A-CA11-479C-96D8-5A8478F35E59}"/>
              </a:ext>
            </a:extLst>
          </p:cNvPr>
          <p:cNvSpPr/>
          <p:nvPr/>
        </p:nvSpPr>
        <p:spPr>
          <a:xfrm rot="1505033">
            <a:off x="6229243" y="3922444"/>
            <a:ext cx="526793" cy="502937"/>
          </a:xfrm>
          <a:prstGeom prst="arc">
            <a:avLst>
              <a:gd name="adj1" fmla="val 16242701"/>
              <a:gd name="adj2" fmla="val 44057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A7327E19-0851-48A9-B450-4A6C5745A814}"/>
              </a:ext>
            </a:extLst>
          </p:cNvPr>
          <p:cNvSpPr/>
          <p:nvPr/>
        </p:nvSpPr>
        <p:spPr>
          <a:xfrm rot="18211539">
            <a:off x="8485254" y="3496633"/>
            <a:ext cx="411048" cy="486976"/>
          </a:xfrm>
          <a:prstGeom prst="arc">
            <a:avLst>
              <a:gd name="adj1" fmla="val 13170000"/>
              <a:gd name="adj2" fmla="val 2046959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2D0BF2-7032-4242-A5E8-BF05F2541380}"/>
              </a:ext>
            </a:extLst>
          </p:cNvPr>
          <p:cNvSpPr txBox="1"/>
          <p:nvPr/>
        </p:nvSpPr>
        <p:spPr>
          <a:xfrm>
            <a:off x="8285866" y="3285193"/>
            <a:ext cx="41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r>
              <a:rPr lang="en-US" sz="1200" baseline="-25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0BD879-4FDC-4719-B880-367F4DCCDB0D}"/>
              </a:ext>
            </a:extLst>
          </p:cNvPr>
          <p:cNvSpPr txBox="1"/>
          <p:nvPr/>
        </p:nvSpPr>
        <p:spPr>
          <a:xfrm>
            <a:off x="9543145" y="3090446"/>
            <a:ext cx="38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z</a:t>
            </a:r>
            <a:endParaRPr lang="en-US" sz="16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3F265-8B82-4D02-8E8A-759FE4FCC483}"/>
              </a:ext>
            </a:extLst>
          </p:cNvPr>
          <p:cNvSpPr txBox="1"/>
          <p:nvPr/>
        </p:nvSpPr>
        <p:spPr>
          <a:xfrm>
            <a:off x="8296744" y="4358456"/>
            <a:ext cx="57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xy</a:t>
            </a:r>
            <a:endParaRPr lang="en-US" sz="16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6A93B-3A47-43DF-9D94-256F8A9BB590}"/>
              </a:ext>
            </a:extLst>
          </p:cNvPr>
          <p:cNvSpPr txBox="1"/>
          <p:nvPr/>
        </p:nvSpPr>
        <p:spPr>
          <a:xfrm>
            <a:off x="7584275" y="2657090"/>
            <a:ext cx="35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A8CDF84D-EBE0-434A-AA05-2116D23A942B}"/>
              </a:ext>
            </a:extLst>
          </p:cNvPr>
          <p:cNvSpPr/>
          <p:nvPr/>
        </p:nvSpPr>
        <p:spPr>
          <a:xfrm rot="934844">
            <a:off x="6476927" y="3768197"/>
            <a:ext cx="526793" cy="502937"/>
          </a:xfrm>
          <a:prstGeom prst="arc">
            <a:avLst>
              <a:gd name="adj1" fmla="val 16343035"/>
              <a:gd name="adj2" fmla="val 19168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87EB4-F0EC-4BD3-BDA2-861964D278EC}"/>
              </a:ext>
            </a:extLst>
          </p:cNvPr>
          <p:cNvSpPr txBox="1"/>
          <p:nvPr/>
        </p:nvSpPr>
        <p:spPr>
          <a:xfrm>
            <a:off x="6804880" y="907747"/>
            <a:ext cx="35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DEB7AF-5C6E-467E-A3FA-97120DD5F107}"/>
              </a:ext>
            </a:extLst>
          </p:cNvPr>
          <p:cNvCxnSpPr>
            <a:cxnSpLocks/>
          </p:cNvCxnSpPr>
          <p:nvPr/>
        </p:nvCxnSpPr>
        <p:spPr>
          <a:xfrm>
            <a:off x="5692486" y="5580920"/>
            <a:ext cx="604895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449C46-5324-454F-8054-39CD4C7B0FC1}"/>
              </a:ext>
            </a:extLst>
          </p:cNvPr>
          <p:cNvSpPr txBox="1"/>
          <p:nvPr/>
        </p:nvSpPr>
        <p:spPr>
          <a:xfrm>
            <a:off x="11285894" y="5687238"/>
            <a:ext cx="141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2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7F33-D702-48AE-8BD4-BDC566E0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5800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b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 6 </a:t>
            </a:r>
            <a:r>
              <a:rPr lang="en-US" sz="6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b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b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Chinh</a:t>
            </a:r>
            <a:b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 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b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8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247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Robot 6 bậc tự do  Chạy thử lần 2          Nhóm sinh viên thực hiện: Nguyễn Thanh Hải            Nguyễn Văn Chinh                   Nguyễn Hoàng Phương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Hai Nguyen</dc:creator>
  <cp:lastModifiedBy>Thanh Hai Nguyen</cp:lastModifiedBy>
  <cp:revision>51</cp:revision>
  <cp:lastPrinted>2018-06-06T02:38:50Z</cp:lastPrinted>
  <dcterms:created xsi:type="dcterms:W3CDTF">2017-12-13T01:24:09Z</dcterms:created>
  <dcterms:modified xsi:type="dcterms:W3CDTF">2018-06-13T03:05:28Z</dcterms:modified>
</cp:coreProperties>
</file>