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exend Deca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exendDeca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94b42b00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94b42b00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a54fc0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a54fc0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8f3f7e2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8f3f7e2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a54fc0b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a54fc0b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1ba3417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1ba3417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firebase data to FullCalendar.</a:t>
            </a:r>
            <a:br>
              <a:rPr lang="en"/>
            </a:br>
            <a:r>
              <a:rPr lang="en"/>
              <a:t>Communication between Firebase and FullCalendar isn’t clean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a774bb16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a774bb1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50f0637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50f0637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ace6a3c87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ace6a3c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94b42b00a_0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94b42b00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9cba5b0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9cba5b0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1ba3417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1ba3417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8f3f7e2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8f3f7e2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8f3f7e21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8f3f7e21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8f3f7e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8f3f7e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8f3f7e2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8f3f7e2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a774bb16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a774bb1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4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MMBS Cycle 2 Presentation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85800" y="3054650"/>
            <a:ext cx="493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By Austin Mongold, Austin Newkirk, Chase Dumbacher and Sarah Pham</a:t>
            </a:r>
            <a:endParaRPr sz="2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580550" y="205975"/>
            <a:ext cx="7870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: Web Football Calendar 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5270975" y="1352550"/>
            <a:ext cx="3602400" cy="3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Linked an ESPN Calendar ID with the website calendar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" sz="2000"/>
              <a:t>Displays Auburn and Alabama Football schedules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" sz="2000"/>
              <a:t>Each calendar entry is linked to official ESPN information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" sz="2000"/>
              <a:t>Color coded each team</a:t>
            </a:r>
            <a:endParaRPr sz="2000"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75"/>
            <a:ext cx="4995200" cy="24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850" y="3790525"/>
            <a:ext cx="1968290" cy="12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580550" y="205975"/>
            <a:ext cx="7870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: Web Firebase Calendar 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80550" y="1352550"/>
            <a:ext cx="4073700" cy="3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Problems found in how FullCalendar handles async data, causing simple solutions to not 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Data showing on the website itself, not the calendar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55275" l="0" r="0" t="0"/>
          <a:stretch/>
        </p:blipFill>
        <p:spPr>
          <a:xfrm>
            <a:off x="5064875" y="1133375"/>
            <a:ext cx="3638950" cy="14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 b="0" l="0" r="0" t="3929"/>
          <a:stretch/>
        </p:blipFill>
        <p:spPr>
          <a:xfrm>
            <a:off x="4654250" y="2631575"/>
            <a:ext cx="4460200" cy="1906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580550" y="205975"/>
            <a:ext cx="7870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: Web Design Feedback 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580550" y="1352550"/>
            <a:ext cx="5151300" cy="3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Updated the design of the web calendar to </a:t>
            </a:r>
            <a:r>
              <a:rPr lang="en" sz="2000"/>
              <a:t>parallel</a:t>
            </a:r>
            <a:r>
              <a:rPr lang="en" sz="2000"/>
              <a:t> vertex42 calendar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Added a new design for </a:t>
            </a:r>
            <a:r>
              <a:rPr lang="en" sz="2000"/>
              <a:t>football</a:t>
            </a:r>
            <a:r>
              <a:rPr lang="en" sz="2000"/>
              <a:t> games displayed, holidays displayed</a:t>
            </a:r>
            <a:endParaRPr sz="2000"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500" y="1172227"/>
            <a:ext cx="2339250" cy="180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513" y="3089051"/>
            <a:ext cx="2335214" cy="185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8275" y="2980188"/>
            <a:ext cx="13716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2763" y="2942088"/>
            <a:ext cx="13620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5375" y="3027813"/>
            <a:ext cx="142875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426450" y="102725"/>
            <a:ext cx="3741300" cy="56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Roadblocks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67775" y="667025"/>
            <a:ext cx="7404600" cy="6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Muli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Website: Firebase to Calendar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950" y="1592223"/>
            <a:ext cx="5702798" cy="277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0" y="1486500"/>
            <a:ext cx="3362200" cy="29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60425" y="198125"/>
            <a:ext cx="3667800" cy="96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</a:t>
            </a:r>
            <a:r>
              <a:rPr lang="en"/>
              <a:t>Roadblocks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448525" y="633725"/>
            <a:ext cx="3095400" cy="53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Muli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App: Debugging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50" y="1526350"/>
            <a:ext cx="1820375" cy="32362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27"/>
          <p:cNvGrpSpPr/>
          <p:nvPr/>
        </p:nvGrpSpPr>
        <p:grpSpPr>
          <a:xfrm>
            <a:off x="448533" y="1166813"/>
            <a:ext cx="1919008" cy="3852577"/>
            <a:chOff x="2547150" y="238125"/>
            <a:chExt cx="2525675" cy="5238750"/>
          </a:xfrm>
        </p:grpSpPr>
        <p:sp>
          <p:nvSpPr>
            <p:cNvPr id="195" name="Google Shape;195;p27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0A2F9E"/>
                </a:gs>
                <a:gs pos="100000">
                  <a:srgbClr val="050060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354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354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354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150" y="1166825"/>
            <a:ext cx="5247599" cy="345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/>
          <p:nvPr/>
        </p:nvSpPr>
        <p:spPr>
          <a:xfrm>
            <a:off x="2531738" y="3200325"/>
            <a:ext cx="873900" cy="5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594325" y="3360525"/>
            <a:ext cx="924600" cy="21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Website and iOS Demo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685800" y="3054650"/>
            <a:ext cx="493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9"/>
          <p:cNvSpPr txBox="1"/>
          <p:nvPr>
            <p:ph idx="4294967295" type="ctrTitle"/>
          </p:nvPr>
        </p:nvSpPr>
        <p:spPr>
          <a:xfrm>
            <a:off x="685800" y="1341750"/>
            <a:ext cx="46731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Questions</a:t>
            </a:r>
            <a:endParaRPr sz="6200"/>
          </a:p>
        </p:txBody>
      </p:sp>
      <p:sp>
        <p:nvSpPr>
          <p:cNvPr id="215" name="Google Shape;215;p29"/>
          <p:cNvSpPr txBox="1"/>
          <p:nvPr>
            <p:ph idx="4294967295" type="subTitle"/>
          </p:nvPr>
        </p:nvSpPr>
        <p:spPr>
          <a:xfrm>
            <a:off x="685800" y="22702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568" y="2767757"/>
            <a:ext cx="1250721" cy="6680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03545" y="3977186"/>
            <a:ext cx="668100" cy="41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075" y="2338721"/>
            <a:ext cx="298747" cy="30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355" y="2405951"/>
            <a:ext cx="298747" cy="30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8578" y="2745148"/>
            <a:ext cx="689043" cy="53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8578" y="2528271"/>
            <a:ext cx="689043" cy="53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7033" y="1964025"/>
            <a:ext cx="772131" cy="44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8760" y="2467053"/>
            <a:ext cx="526001" cy="306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>
            <a:off x="8027471" y="3345756"/>
            <a:ext cx="411600" cy="2118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6757686" y="2670621"/>
            <a:ext cx="346800" cy="1788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88836" y="2303499"/>
            <a:ext cx="118232" cy="306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/>
          <p:nvPr/>
        </p:nvCxnSpPr>
        <p:spPr>
          <a:xfrm flipH="1">
            <a:off x="6588576" y="3303658"/>
            <a:ext cx="580500" cy="2988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flipH="1">
            <a:off x="7997583" y="2712719"/>
            <a:ext cx="346800" cy="1788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85" name="Google Shape;8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55336" y="3056105"/>
            <a:ext cx="632023" cy="619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62599" y="3362720"/>
            <a:ext cx="266588" cy="33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694094" y="3451313"/>
            <a:ext cx="266588" cy="3310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7503950" y="2455168"/>
            <a:ext cx="118500" cy="2631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580550" y="1293000"/>
            <a:ext cx="5689500" cy="3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Cycle Key Objectives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Website calendar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Website calendar format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Website football games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iOS documents/email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iOS Bug Fixing</a:t>
            </a:r>
            <a:endParaRPr sz="2000"/>
          </a:p>
        </p:txBody>
      </p:sp>
      <p:sp>
        <p:nvSpPr>
          <p:cNvPr id="90" name="Google Shape;90;p15"/>
          <p:cNvSpPr txBox="1"/>
          <p:nvPr>
            <p:ph idx="4294967295" type="title"/>
          </p:nvPr>
        </p:nvSpPr>
        <p:spPr>
          <a:xfrm>
            <a:off x="580550" y="220800"/>
            <a:ext cx="7870200" cy="78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Intent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580550" y="205975"/>
            <a:ext cx="7870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75"/>
            <a:ext cx="8839201" cy="3579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580550" y="205975"/>
            <a:ext cx="7870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5418850" y="1352550"/>
            <a:ext cx="3387300" cy="3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Feedback from Mike.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Update and finalize </a:t>
            </a:r>
            <a:r>
              <a:rPr lang="en" sz="2000"/>
              <a:t>documentation.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Website client and venue list.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Website Documents/Emailing</a:t>
            </a:r>
            <a:endParaRPr sz="200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75" y="1475225"/>
            <a:ext cx="5226426" cy="33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596800" y="147075"/>
            <a:ext cx="7870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: Calendar Export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5252000" y="1491225"/>
            <a:ext cx="2757600" cy="3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Originally failed on button press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PDF Generation issues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Bad Util functions calls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Tested full calendar</a:t>
            </a:r>
            <a:endParaRPr sz="20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75" y="1584425"/>
            <a:ext cx="4713824" cy="28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580550" y="205975"/>
            <a:ext cx="7870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: Emailer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6001450" y="1635500"/>
            <a:ext cx="2871300" cy="3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NodeMailer requires user </a:t>
            </a:r>
            <a:r>
              <a:rPr lang="en" sz="2000"/>
              <a:t>access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Gmail restricts 3rd party access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App pass for Gmail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Bad data reference</a:t>
            </a:r>
            <a:endParaRPr sz="20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5" y="1672638"/>
            <a:ext cx="5645051" cy="27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580550" y="161425"/>
            <a:ext cx="78702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: iOS Bug Fixing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580550" y="784525"/>
            <a:ext cx="3880500" cy="4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Font typeface="Muli"/>
              <a:buChar char="⬡"/>
            </a:pPr>
            <a:r>
              <a:rPr b="1" lang="en" sz="2200">
                <a:latin typeface="Muli"/>
                <a:ea typeface="Muli"/>
                <a:cs typeface="Muli"/>
                <a:sym typeface="Muli"/>
              </a:rPr>
              <a:t>Functional Email System</a:t>
            </a:r>
            <a:endParaRPr b="1" sz="22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1515" l="2562" r="0" t="17427"/>
          <a:stretch/>
        </p:blipFill>
        <p:spPr>
          <a:xfrm>
            <a:off x="503450" y="1298800"/>
            <a:ext cx="8137094" cy="37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38425" y="146750"/>
            <a:ext cx="7976100" cy="549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: iOS Bug Fixes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565875" y="655750"/>
            <a:ext cx="3102900" cy="4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Font typeface="Muli"/>
              <a:buChar char="⬡"/>
            </a:pPr>
            <a:r>
              <a:rPr b="1" lang="en" sz="2200">
                <a:latin typeface="Muli"/>
                <a:ea typeface="Muli"/>
                <a:cs typeface="Muli"/>
                <a:sym typeface="Muli"/>
              </a:rPr>
              <a:t>Editing Venues</a:t>
            </a:r>
            <a:endParaRPr b="1" sz="22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25" y="1543912"/>
            <a:ext cx="1816925" cy="323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21"/>
          <p:cNvGrpSpPr/>
          <p:nvPr/>
        </p:nvGrpSpPr>
        <p:grpSpPr>
          <a:xfrm>
            <a:off x="287383" y="1181325"/>
            <a:ext cx="1919008" cy="3852577"/>
            <a:chOff x="2547150" y="238125"/>
            <a:chExt cx="2525675" cy="5238750"/>
          </a:xfrm>
        </p:grpSpPr>
        <p:sp>
          <p:nvSpPr>
            <p:cNvPr id="133" name="Google Shape;133;p2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0A2F9E"/>
                </a:gs>
                <a:gs pos="100000">
                  <a:srgbClr val="050060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354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354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354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375" y="1543900"/>
            <a:ext cx="1816925" cy="3230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1"/>
          <p:cNvGrpSpPr/>
          <p:nvPr/>
        </p:nvGrpSpPr>
        <p:grpSpPr>
          <a:xfrm>
            <a:off x="2645333" y="1181325"/>
            <a:ext cx="1919008" cy="3852577"/>
            <a:chOff x="2547150" y="238125"/>
            <a:chExt cx="2525675" cy="5238750"/>
          </a:xfrm>
        </p:grpSpPr>
        <p:sp>
          <p:nvSpPr>
            <p:cNvPr id="139" name="Google Shape;139;p2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0A2F9E"/>
                </a:gs>
                <a:gs pos="100000">
                  <a:srgbClr val="050060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354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354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354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/>
          <p:nvPr/>
        </p:nvSpPr>
        <p:spPr>
          <a:xfrm>
            <a:off x="2103175" y="3294475"/>
            <a:ext cx="542100" cy="359400"/>
          </a:xfrm>
          <a:prstGeom prst="rightArrow">
            <a:avLst>
              <a:gd fmla="val 26503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1702275" y="3323875"/>
            <a:ext cx="349800" cy="3006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475" y="931825"/>
            <a:ext cx="4221125" cy="39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5" y="1186100"/>
            <a:ext cx="9009325" cy="33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type="title"/>
          </p:nvPr>
        </p:nvSpPr>
        <p:spPr>
          <a:xfrm>
            <a:off x="345775" y="300850"/>
            <a:ext cx="7976100" cy="549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Component Lifecycle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