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54" r:id="rId1"/>
  </p:sldMasterIdLst>
  <p:notesMasterIdLst>
    <p:notesMasterId r:id="rId32"/>
  </p:notesMasterIdLst>
  <p:handoutMasterIdLst>
    <p:handoutMasterId r:id="rId33"/>
  </p:handoutMasterIdLst>
  <p:sldIdLst>
    <p:sldId id="256" r:id="rId2"/>
    <p:sldId id="358" r:id="rId3"/>
    <p:sldId id="359" r:id="rId4"/>
    <p:sldId id="327" r:id="rId5"/>
    <p:sldId id="357" r:id="rId6"/>
    <p:sldId id="356" r:id="rId7"/>
    <p:sldId id="330" r:id="rId8"/>
    <p:sldId id="366" r:id="rId9"/>
    <p:sldId id="338" r:id="rId10"/>
    <p:sldId id="364" r:id="rId11"/>
    <p:sldId id="365" r:id="rId12"/>
    <p:sldId id="367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43" r:id="rId22"/>
    <p:sldId id="344" r:id="rId23"/>
    <p:sldId id="377" r:id="rId24"/>
    <p:sldId id="345" r:id="rId25"/>
    <p:sldId id="346" r:id="rId26"/>
    <p:sldId id="347" r:id="rId27"/>
    <p:sldId id="360" r:id="rId28"/>
    <p:sldId id="378" r:id="rId29"/>
    <p:sldId id="379" r:id="rId30"/>
    <p:sldId id="35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78909" autoAdjust="0"/>
  </p:normalViewPr>
  <p:slideViewPr>
    <p:cSldViewPr snapToGrid="0">
      <p:cViewPr varScale="1">
        <p:scale>
          <a:sx n="83" d="100"/>
          <a:sy n="83" d="100"/>
        </p:scale>
        <p:origin x="58" y="41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38d5c7263387ca2/Documents/ketquach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562753519446434E-2"/>
          <c:y val="0.23195801664857038"/>
          <c:w val="0.92513421617752323"/>
          <c:h val="0.69901054713437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task_40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MEC</c:v>
                </c:pt>
                <c:pt idx="1">
                  <c:v>Remote_Cloud</c:v>
                </c:pt>
                <c:pt idx="2">
                  <c:v>MEC+Remote_Cloud</c:v>
                </c:pt>
                <c:pt idx="3">
                  <c:v>bus_5</c:v>
                </c:pt>
                <c:pt idx="4">
                  <c:v>bus_10</c:v>
                </c:pt>
                <c:pt idx="5">
                  <c:v>bus_20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127.372701306856</c:v>
                </c:pt>
                <c:pt idx="1">
                  <c:v>139.37343630685601</c:v>
                </c:pt>
                <c:pt idx="2">
                  <c:v>63.649854168971203</c:v>
                </c:pt>
                <c:pt idx="3">
                  <c:v>49.522588791340397</c:v>
                </c:pt>
                <c:pt idx="4">
                  <c:v>41.650491256437498</c:v>
                </c:pt>
                <c:pt idx="5">
                  <c:v>39.109142865916098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D2-4D0C-9B71-90F30553A6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task_100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MEC</c:v>
                </c:pt>
                <c:pt idx="1">
                  <c:v>Remote_Cloud</c:v>
                </c:pt>
                <c:pt idx="2">
                  <c:v>MEC+Remote_Cloud</c:v>
                </c:pt>
                <c:pt idx="3">
                  <c:v>bus_5</c:v>
                </c:pt>
                <c:pt idx="4">
                  <c:v>bus_10</c:v>
                </c:pt>
                <c:pt idx="5">
                  <c:v>bus_20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746.01996130601196</c:v>
                </c:pt>
                <c:pt idx="1">
                  <c:v>774.38176130601198</c:v>
                </c:pt>
                <c:pt idx="2">
                  <c:v>373.31167940485</c:v>
                </c:pt>
                <c:pt idx="3">
                  <c:v>261.82872506971501</c:v>
                </c:pt>
                <c:pt idx="4">
                  <c:v>231.151240650223</c:v>
                </c:pt>
                <c:pt idx="5">
                  <c:v>164.48259364409799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D2-4D0C-9B71-90F30553A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4916784"/>
        <c:axId val="389057296"/>
      </c:barChart>
      <c:catAx>
        <c:axId val="37491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057296"/>
        <c:crosses val="autoZero"/>
        <c:auto val="1"/>
        <c:lblAlgn val="ctr"/>
        <c:lblOffset val="100"/>
        <c:noMultiLvlLbl val="0"/>
      </c:catAx>
      <c:valAx>
        <c:axId val="38905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91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00C05-A6CD-48C2-BB74-D1A8D786C796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</dgm:pt>
    <dgm:pt modelId="{8A4EFDF6-48FA-4C67-9D87-985380F3A11B}">
      <dgm:prSet phldrT="[Text]" custT="1"/>
      <dgm:spPr/>
      <dgm:t>
        <a:bodyPr/>
        <a:lstStyle/>
        <a:p>
          <a:r>
            <a:rPr lang="en-US" sz="2800" b="1" dirty="0"/>
            <a:t>Cloud</a:t>
          </a:r>
          <a:r>
            <a:rPr lang="en-US" sz="2400" b="1" dirty="0"/>
            <a:t> Computing</a:t>
          </a:r>
        </a:p>
      </dgm:t>
    </dgm:pt>
    <dgm:pt modelId="{62A3E598-0D94-43E5-AC50-592FAF872307}" type="parTrans" cxnId="{DE7D0E3A-8F97-41AA-864F-83652C421B3A}">
      <dgm:prSet/>
      <dgm:spPr/>
      <dgm:t>
        <a:bodyPr/>
        <a:lstStyle/>
        <a:p>
          <a:endParaRPr lang="en-US"/>
        </a:p>
      </dgm:t>
    </dgm:pt>
    <dgm:pt modelId="{05FF6B05-15D7-4D37-AFFC-CA82283583F8}" type="sibTrans" cxnId="{DE7D0E3A-8F97-41AA-864F-83652C421B3A}">
      <dgm:prSet/>
      <dgm:spPr/>
      <dgm:t>
        <a:bodyPr/>
        <a:lstStyle/>
        <a:p>
          <a:endParaRPr lang="en-US"/>
        </a:p>
      </dgm:t>
    </dgm:pt>
    <dgm:pt modelId="{BDCCF1A8-E175-4FE4-B40C-3EC6A81D4EB4}">
      <dgm:prSet phldrT="[Text]" custT="1"/>
      <dgm:spPr/>
      <dgm:t>
        <a:bodyPr/>
        <a:lstStyle/>
        <a:p>
          <a:r>
            <a:rPr lang="en-US" sz="4400" dirty="0" err="1">
              <a:solidFill>
                <a:schemeClr val="tx1"/>
              </a:solidFill>
            </a:rPr>
            <a:t>IoT</a:t>
          </a:r>
          <a:endParaRPr lang="en-US" sz="4400" dirty="0">
            <a:solidFill>
              <a:schemeClr val="tx1"/>
            </a:solidFill>
          </a:endParaRPr>
        </a:p>
      </dgm:t>
    </dgm:pt>
    <dgm:pt modelId="{775152FE-9B16-4E6D-B24E-8A61D84E6B30}" type="parTrans" cxnId="{7E872191-5C24-44B4-9F2B-D4BD11307A0B}">
      <dgm:prSet/>
      <dgm:spPr/>
      <dgm:t>
        <a:bodyPr/>
        <a:lstStyle/>
        <a:p>
          <a:endParaRPr lang="en-US"/>
        </a:p>
      </dgm:t>
    </dgm:pt>
    <dgm:pt modelId="{B93800D1-9587-4DC3-93B0-5BB7163C20E0}" type="sibTrans" cxnId="{7E872191-5C24-44B4-9F2B-D4BD11307A0B}">
      <dgm:prSet/>
      <dgm:spPr/>
      <dgm:t>
        <a:bodyPr/>
        <a:lstStyle/>
        <a:p>
          <a:endParaRPr lang="en-US"/>
        </a:p>
      </dgm:t>
    </dgm:pt>
    <dgm:pt modelId="{8F4067E9-99E2-4EC9-92B0-9E10CF2C3A85}" type="pres">
      <dgm:prSet presAssocID="{4A800C05-A6CD-48C2-BB74-D1A8D786C796}" presName="Name0" presStyleCnt="0">
        <dgm:presLayoutVars>
          <dgm:dir/>
          <dgm:animOne val="branch"/>
          <dgm:animLvl val="lvl"/>
        </dgm:presLayoutVars>
      </dgm:prSet>
      <dgm:spPr/>
    </dgm:pt>
    <dgm:pt modelId="{0B7EE82A-876C-4999-AFF5-CA9F486D69A8}" type="pres">
      <dgm:prSet presAssocID="{8A4EFDF6-48FA-4C67-9D87-985380F3A11B}" presName="chaos" presStyleCnt="0"/>
      <dgm:spPr/>
    </dgm:pt>
    <dgm:pt modelId="{47E5633A-6B19-4315-A7D7-5AC47B4FEE51}" type="pres">
      <dgm:prSet presAssocID="{8A4EFDF6-48FA-4C67-9D87-985380F3A11B}" presName="parTx1" presStyleLbl="revTx" presStyleIdx="0" presStyleCnt="1" custLinFactNeighborX="-506" custLinFactNeighborY="0"/>
      <dgm:spPr/>
    </dgm:pt>
    <dgm:pt modelId="{8627A20D-7993-42C2-AF41-5855AC37E6B8}" type="pres">
      <dgm:prSet presAssocID="{8A4EFDF6-48FA-4C67-9D87-985380F3A11B}" presName="c1" presStyleLbl="node1" presStyleIdx="0" presStyleCnt="19"/>
      <dgm:spPr/>
    </dgm:pt>
    <dgm:pt modelId="{8F058BE8-3974-444A-A4C8-05FDF0B22BFF}" type="pres">
      <dgm:prSet presAssocID="{8A4EFDF6-48FA-4C67-9D87-985380F3A11B}" presName="c2" presStyleLbl="node1" presStyleIdx="1" presStyleCnt="19"/>
      <dgm:spPr/>
    </dgm:pt>
    <dgm:pt modelId="{CBFA2493-7B3D-467F-9F77-4D287260361B}" type="pres">
      <dgm:prSet presAssocID="{8A4EFDF6-48FA-4C67-9D87-985380F3A11B}" presName="c3" presStyleLbl="node1" presStyleIdx="2" presStyleCnt="19"/>
      <dgm:spPr/>
    </dgm:pt>
    <dgm:pt modelId="{C67B30A0-D63A-4DBD-A577-767DD3A4835E}" type="pres">
      <dgm:prSet presAssocID="{8A4EFDF6-48FA-4C67-9D87-985380F3A11B}" presName="c4" presStyleLbl="node1" presStyleIdx="3" presStyleCnt="19"/>
      <dgm:spPr/>
    </dgm:pt>
    <dgm:pt modelId="{EC0E7B14-0B4E-4C50-B3C1-605C987E28D7}" type="pres">
      <dgm:prSet presAssocID="{8A4EFDF6-48FA-4C67-9D87-985380F3A11B}" presName="c5" presStyleLbl="node1" presStyleIdx="4" presStyleCnt="19"/>
      <dgm:spPr/>
    </dgm:pt>
    <dgm:pt modelId="{7371D61C-18FD-4F2B-B317-71FEBD7B5849}" type="pres">
      <dgm:prSet presAssocID="{8A4EFDF6-48FA-4C67-9D87-985380F3A11B}" presName="c6" presStyleLbl="node1" presStyleIdx="5" presStyleCnt="19"/>
      <dgm:spPr/>
    </dgm:pt>
    <dgm:pt modelId="{C32E352E-DC52-44FF-B73E-CDBBB6DCB9E2}" type="pres">
      <dgm:prSet presAssocID="{8A4EFDF6-48FA-4C67-9D87-985380F3A11B}" presName="c7" presStyleLbl="node1" presStyleIdx="6" presStyleCnt="19"/>
      <dgm:spPr/>
    </dgm:pt>
    <dgm:pt modelId="{E6673A0C-94C5-4828-8003-0D646D5ABDE8}" type="pres">
      <dgm:prSet presAssocID="{8A4EFDF6-48FA-4C67-9D87-985380F3A11B}" presName="c8" presStyleLbl="node1" presStyleIdx="7" presStyleCnt="19"/>
      <dgm:spPr/>
    </dgm:pt>
    <dgm:pt modelId="{FD2B649B-3900-452D-9B7A-77A19C86C45F}" type="pres">
      <dgm:prSet presAssocID="{8A4EFDF6-48FA-4C67-9D87-985380F3A11B}" presName="c9" presStyleLbl="node1" presStyleIdx="8" presStyleCnt="19"/>
      <dgm:spPr/>
    </dgm:pt>
    <dgm:pt modelId="{D456B70F-535D-4C36-A7F7-C6B5FEEB01C9}" type="pres">
      <dgm:prSet presAssocID="{8A4EFDF6-48FA-4C67-9D87-985380F3A11B}" presName="c10" presStyleLbl="node1" presStyleIdx="9" presStyleCnt="19"/>
      <dgm:spPr/>
    </dgm:pt>
    <dgm:pt modelId="{9292EA2D-E247-4E2A-9750-78D34D247713}" type="pres">
      <dgm:prSet presAssocID="{8A4EFDF6-48FA-4C67-9D87-985380F3A11B}" presName="c11" presStyleLbl="node1" presStyleIdx="10" presStyleCnt="19"/>
      <dgm:spPr/>
    </dgm:pt>
    <dgm:pt modelId="{7E202529-E109-4500-8BEC-9F8414E5A1E5}" type="pres">
      <dgm:prSet presAssocID="{8A4EFDF6-48FA-4C67-9D87-985380F3A11B}" presName="c12" presStyleLbl="node1" presStyleIdx="11" presStyleCnt="19"/>
      <dgm:spPr/>
    </dgm:pt>
    <dgm:pt modelId="{588F18AA-642A-445D-830E-A9C518913BC5}" type="pres">
      <dgm:prSet presAssocID="{8A4EFDF6-48FA-4C67-9D87-985380F3A11B}" presName="c13" presStyleLbl="node1" presStyleIdx="12" presStyleCnt="19"/>
      <dgm:spPr/>
    </dgm:pt>
    <dgm:pt modelId="{0DF20F2C-36C9-4D49-B876-F3AED9068B9F}" type="pres">
      <dgm:prSet presAssocID="{8A4EFDF6-48FA-4C67-9D87-985380F3A11B}" presName="c14" presStyleLbl="node1" presStyleIdx="13" presStyleCnt="19"/>
      <dgm:spPr/>
    </dgm:pt>
    <dgm:pt modelId="{DAC8A7A2-B4FC-42F5-8CDB-006C7815F7E3}" type="pres">
      <dgm:prSet presAssocID="{8A4EFDF6-48FA-4C67-9D87-985380F3A11B}" presName="c15" presStyleLbl="node1" presStyleIdx="14" presStyleCnt="19"/>
      <dgm:spPr/>
    </dgm:pt>
    <dgm:pt modelId="{C452BACA-8C6A-4CF3-B8E7-179B951A73CC}" type="pres">
      <dgm:prSet presAssocID="{8A4EFDF6-48FA-4C67-9D87-985380F3A11B}" presName="c16" presStyleLbl="node1" presStyleIdx="15" presStyleCnt="19"/>
      <dgm:spPr/>
    </dgm:pt>
    <dgm:pt modelId="{24426051-7ED7-444B-8A3B-837AC5FB3DEA}" type="pres">
      <dgm:prSet presAssocID="{8A4EFDF6-48FA-4C67-9D87-985380F3A11B}" presName="c17" presStyleLbl="node1" presStyleIdx="16" presStyleCnt="19"/>
      <dgm:spPr/>
    </dgm:pt>
    <dgm:pt modelId="{8361D856-08C8-4A55-99FB-D760A375F60B}" type="pres">
      <dgm:prSet presAssocID="{8A4EFDF6-48FA-4C67-9D87-985380F3A11B}" presName="c18" presStyleLbl="node1" presStyleIdx="17" presStyleCnt="19"/>
      <dgm:spPr/>
    </dgm:pt>
    <dgm:pt modelId="{A533E03F-CF6D-4802-8B77-4A17729B5430}" type="pres">
      <dgm:prSet presAssocID="{05FF6B05-15D7-4D37-AFFC-CA82283583F8}" presName="chevronComposite1" presStyleCnt="0"/>
      <dgm:spPr/>
    </dgm:pt>
    <dgm:pt modelId="{1632C54B-9829-46E4-B049-3721987C3AB4}" type="pres">
      <dgm:prSet presAssocID="{05FF6B05-15D7-4D37-AFFC-CA82283583F8}" presName="chevron1" presStyleLbl="sibTrans2D1" presStyleIdx="0" presStyleCnt="2" custScaleX="41124" custScaleY="46836" custLinFactNeighborX="14740"/>
      <dgm:spPr/>
    </dgm:pt>
    <dgm:pt modelId="{B6620386-5859-43AF-B182-2DE442E199DB}" type="pres">
      <dgm:prSet presAssocID="{05FF6B05-15D7-4D37-AFFC-CA82283583F8}" presName="spChevron1" presStyleCnt="0"/>
      <dgm:spPr/>
    </dgm:pt>
    <dgm:pt modelId="{727A7193-74F1-482A-9DF5-A865F87218F4}" type="pres">
      <dgm:prSet presAssocID="{05FF6B05-15D7-4D37-AFFC-CA82283583F8}" presName="overlap" presStyleCnt="0"/>
      <dgm:spPr/>
    </dgm:pt>
    <dgm:pt modelId="{EC20A004-FCCA-470A-AFE5-9D13076DC17F}" type="pres">
      <dgm:prSet presAssocID="{05FF6B05-15D7-4D37-AFFC-CA82283583F8}" presName="chevronComposite2" presStyleCnt="0"/>
      <dgm:spPr/>
    </dgm:pt>
    <dgm:pt modelId="{3621097F-57D5-4357-B58E-56F261419EE6}" type="pres">
      <dgm:prSet presAssocID="{05FF6B05-15D7-4D37-AFFC-CA82283583F8}" presName="chevron2" presStyleLbl="sibTrans2D1" presStyleIdx="1" presStyleCnt="2" custScaleX="41124" custScaleY="46836" custLinFactNeighborX="14740"/>
      <dgm:spPr/>
    </dgm:pt>
    <dgm:pt modelId="{A2D58246-7BD3-4684-81D5-D18DF9C53614}" type="pres">
      <dgm:prSet presAssocID="{05FF6B05-15D7-4D37-AFFC-CA82283583F8}" presName="spChevron2" presStyleCnt="0"/>
      <dgm:spPr/>
    </dgm:pt>
    <dgm:pt modelId="{9598E512-7C71-490E-8EE3-B19AC0144E8D}" type="pres">
      <dgm:prSet presAssocID="{BDCCF1A8-E175-4FE4-B40C-3EC6A81D4EB4}" presName="last" presStyleCnt="0"/>
      <dgm:spPr/>
    </dgm:pt>
    <dgm:pt modelId="{40D7116F-56CA-47FA-9127-B7F93AD2E8B7}" type="pres">
      <dgm:prSet presAssocID="{BDCCF1A8-E175-4FE4-B40C-3EC6A81D4EB4}" presName="circleTx" presStyleLbl="node1" presStyleIdx="18" presStyleCnt="19" custScaleX="74411" custScaleY="75344"/>
      <dgm:spPr/>
    </dgm:pt>
    <dgm:pt modelId="{A71C4556-43E7-4199-8293-83FC17644A10}" type="pres">
      <dgm:prSet presAssocID="{BDCCF1A8-E175-4FE4-B40C-3EC6A81D4EB4}" presName="spN" presStyleCnt="0"/>
      <dgm:spPr/>
    </dgm:pt>
  </dgm:ptLst>
  <dgm:cxnLst>
    <dgm:cxn modelId="{DE7D0E3A-8F97-41AA-864F-83652C421B3A}" srcId="{4A800C05-A6CD-48C2-BB74-D1A8D786C796}" destId="{8A4EFDF6-48FA-4C67-9D87-985380F3A11B}" srcOrd="0" destOrd="0" parTransId="{62A3E598-0D94-43E5-AC50-592FAF872307}" sibTransId="{05FF6B05-15D7-4D37-AFFC-CA82283583F8}"/>
    <dgm:cxn modelId="{140B6368-DB7D-4FD8-B169-24A76319E60A}" type="presOf" srcId="{4A800C05-A6CD-48C2-BB74-D1A8D786C796}" destId="{8F4067E9-99E2-4EC9-92B0-9E10CF2C3A85}" srcOrd="0" destOrd="0" presId="urn:microsoft.com/office/officeart/2009/3/layout/RandomtoResultProcess"/>
    <dgm:cxn modelId="{7E872191-5C24-44B4-9F2B-D4BD11307A0B}" srcId="{4A800C05-A6CD-48C2-BB74-D1A8D786C796}" destId="{BDCCF1A8-E175-4FE4-B40C-3EC6A81D4EB4}" srcOrd="1" destOrd="0" parTransId="{775152FE-9B16-4E6D-B24E-8A61D84E6B30}" sibTransId="{B93800D1-9587-4DC3-93B0-5BB7163C20E0}"/>
    <dgm:cxn modelId="{55CA87CF-94A1-4502-BBB3-22287BBBF6EF}" type="presOf" srcId="{BDCCF1A8-E175-4FE4-B40C-3EC6A81D4EB4}" destId="{40D7116F-56CA-47FA-9127-B7F93AD2E8B7}" srcOrd="0" destOrd="0" presId="urn:microsoft.com/office/officeart/2009/3/layout/RandomtoResultProcess"/>
    <dgm:cxn modelId="{294962F5-FAA4-4028-ACD9-E5904DD073E8}" type="presOf" srcId="{8A4EFDF6-48FA-4C67-9D87-985380F3A11B}" destId="{47E5633A-6B19-4315-A7D7-5AC47B4FEE51}" srcOrd="0" destOrd="0" presId="urn:microsoft.com/office/officeart/2009/3/layout/RandomtoResultProcess"/>
    <dgm:cxn modelId="{95532210-BEAF-407C-9313-670CFB2C56FD}" type="presParOf" srcId="{8F4067E9-99E2-4EC9-92B0-9E10CF2C3A85}" destId="{0B7EE82A-876C-4999-AFF5-CA9F486D69A8}" srcOrd="0" destOrd="0" presId="urn:microsoft.com/office/officeart/2009/3/layout/RandomtoResultProcess"/>
    <dgm:cxn modelId="{B43C13EB-5514-42CD-BC69-126D90174812}" type="presParOf" srcId="{0B7EE82A-876C-4999-AFF5-CA9F486D69A8}" destId="{47E5633A-6B19-4315-A7D7-5AC47B4FEE51}" srcOrd="0" destOrd="0" presId="urn:microsoft.com/office/officeart/2009/3/layout/RandomtoResultProcess"/>
    <dgm:cxn modelId="{E4B4D62E-C832-43A0-A1F9-FFDEC5BC0AD6}" type="presParOf" srcId="{0B7EE82A-876C-4999-AFF5-CA9F486D69A8}" destId="{8627A20D-7993-42C2-AF41-5855AC37E6B8}" srcOrd="1" destOrd="0" presId="urn:microsoft.com/office/officeart/2009/3/layout/RandomtoResultProcess"/>
    <dgm:cxn modelId="{A66A26AF-C6C0-419C-9E3F-5D7DBE75E109}" type="presParOf" srcId="{0B7EE82A-876C-4999-AFF5-CA9F486D69A8}" destId="{8F058BE8-3974-444A-A4C8-05FDF0B22BFF}" srcOrd="2" destOrd="0" presId="urn:microsoft.com/office/officeart/2009/3/layout/RandomtoResultProcess"/>
    <dgm:cxn modelId="{96F75C0C-3C99-4377-9472-62E486F5504B}" type="presParOf" srcId="{0B7EE82A-876C-4999-AFF5-CA9F486D69A8}" destId="{CBFA2493-7B3D-467F-9F77-4D287260361B}" srcOrd="3" destOrd="0" presId="urn:microsoft.com/office/officeart/2009/3/layout/RandomtoResultProcess"/>
    <dgm:cxn modelId="{DA902381-2796-4D13-810E-641DD2FAE4AF}" type="presParOf" srcId="{0B7EE82A-876C-4999-AFF5-CA9F486D69A8}" destId="{C67B30A0-D63A-4DBD-A577-767DD3A4835E}" srcOrd="4" destOrd="0" presId="urn:microsoft.com/office/officeart/2009/3/layout/RandomtoResultProcess"/>
    <dgm:cxn modelId="{DDCCCC35-2A34-4496-ADDA-0D7A4B3CCB13}" type="presParOf" srcId="{0B7EE82A-876C-4999-AFF5-CA9F486D69A8}" destId="{EC0E7B14-0B4E-4C50-B3C1-605C987E28D7}" srcOrd="5" destOrd="0" presId="urn:microsoft.com/office/officeart/2009/3/layout/RandomtoResultProcess"/>
    <dgm:cxn modelId="{EF72346D-116A-46E5-AC2E-A02A8B2F87B0}" type="presParOf" srcId="{0B7EE82A-876C-4999-AFF5-CA9F486D69A8}" destId="{7371D61C-18FD-4F2B-B317-71FEBD7B5849}" srcOrd="6" destOrd="0" presId="urn:microsoft.com/office/officeart/2009/3/layout/RandomtoResultProcess"/>
    <dgm:cxn modelId="{B585A34F-D19D-4824-869A-2C048012F7A3}" type="presParOf" srcId="{0B7EE82A-876C-4999-AFF5-CA9F486D69A8}" destId="{C32E352E-DC52-44FF-B73E-CDBBB6DCB9E2}" srcOrd="7" destOrd="0" presId="urn:microsoft.com/office/officeart/2009/3/layout/RandomtoResultProcess"/>
    <dgm:cxn modelId="{BF72E937-CD26-408A-92D2-EE327FAF5ECA}" type="presParOf" srcId="{0B7EE82A-876C-4999-AFF5-CA9F486D69A8}" destId="{E6673A0C-94C5-4828-8003-0D646D5ABDE8}" srcOrd="8" destOrd="0" presId="urn:microsoft.com/office/officeart/2009/3/layout/RandomtoResultProcess"/>
    <dgm:cxn modelId="{9E2E5A49-88A1-41A7-A1D4-BDA71417ECB8}" type="presParOf" srcId="{0B7EE82A-876C-4999-AFF5-CA9F486D69A8}" destId="{FD2B649B-3900-452D-9B7A-77A19C86C45F}" srcOrd="9" destOrd="0" presId="urn:microsoft.com/office/officeart/2009/3/layout/RandomtoResultProcess"/>
    <dgm:cxn modelId="{DFF70C43-437B-4BCB-ADAC-F15F8910B228}" type="presParOf" srcId="{0B7EE82A-876C-4999-AFF5-CA9F486D69A8}" destId="{D456B70F-535D-4C36-A7F7-C6B5FEEB01C9}" srcOrd="10" destOrd="0" presId="urn:microsoft.com/office/officeart/2009/3/layout/RandomtoResultProcess"/>
    <dgm:cxn modelId="{1718661F-A568-4FDF-A2B9-05AD7FA3CBE2}" type="presParOf" srcId="{0B7EE82A-876C-4999-AFF5-CA9F486D69A8}" destId="{9292EA2D-E247-4E2A-9750-78D34D247713}" srcOrd="11" destOrd="0" presId="urn:microsoft.com/office/officeart/2009/3/layout/RandomtoResultProcess"/>
    <dgm:cxn modelId="{3F8981A8-2346-4DD1-99A3-F1343A24D0EE}" type="presParOf" srcId="{0B7EE82A-876C-4999-AFF5-CA9F486D69A8}" destId="{7E202529-E109-4500-8BEC-9F8414E5A1E5}" srcOrd="12" destOrd="0" presId="urn:microsoft.com/office/officeart/2009/3/layout/RandomtoResultProcess"/>
    <dgm:cxn modelId="{F3729506-ED1B-473D-AF77-2BA775DF4E10}" type="presParOf" srcId="{0B7EE82A-876C-4999-AFF5-CA9F486D69A8}" destId="{588F18AA-642A-445D-830E-A9C518913BC5}" srcOrd="13" destOrd="0" presId="urn:microsoft.com/office/officeart/2009/3/layout/RandomtoResultProcess"/>
    <dgm:cxn modelId="{65BDF368-E72D-40D6-8707-2F31CDF4279D}" type="presParOf" srcId="{0B7EE82A-876C-4999-AFF5-CA9F486D69A8}" destId="{0DF20F2C-36C9-4D49-B876-F3AED9068B9F}" srcOrd="14" destOrd="0" presId="urn:microsoft.com/office/officeart/2009/3/layout/RandomtoResultProcess"/>
    <dgm:cxn modelId="{FE6FFFDC-634B-4F34-A909-8A8FB22F5042}" type="presParOf" srcId="{0B7EE82A-876C-4999-AFF5-CA9F486D69A8}" destId="{DAC8A7A2-B4FC-42F5-8CDB-006C7815F7E3}" srcOrd="15" destOrd="0" presId="urn:microsoft.com/office/officeart/2009/3/layout/RandomtoResultProcess"/>
    <dgm:cxn modelId="{56A0E39B-2E8A-4421-89BB-835D3897E23E}" type="presParOf" srcId="{0B7EE82A-876C-4999-AFF5-CA9F486D69A8}" destId="{C452BACA-8C6A-4CF3-B8E7-179B951A73CC}" srcOrd="16" destOrd="0" presId="urn:microsoft.com/office/officeart/2009/3/layout/RandomtoResultProcess"/>
    <dgm:cxn modelId="{C9E433DF-B877-420E-928A-DD688AE16FFF}" type="presParOf" srcId="{0B7EE82A-876C-4999-AFF5-CA9F486D69A8}" destId="{24426051-7ED7-444B-8A3B-837AC5FB3DEA}" srcOrd="17" destOrd="0" presId="urn:microsoft.com/office/officeart/2009/3/layout/RandomtoResultProcess"/>
    <dgm:cxn modelId="{2779A222-C292-48DC-AA03-820E5EE850E8}" type="presParOf" srcId="{0B7EE82A-876C-4999-AFF5-CA9F486D69A8}" destId="{8361D856-08C8-4A55-99FB-D760A375F60B}" srcOrd="18" destOrd="0" presId="urn:microsoft.com/office/officeart/2009/3/layout/RandomtoResultProcess"/>
    <dgm:cxn modelId="{D008F751-D797-440B-A796-8620489537EA}" type="presParOf" srcId="{8F4067E9-99E2-4EC9-92B0-9E10CF2C3A85}" destId="{A533E03F-CF6D-4802-8B77-4A17729B5430}" srcOrd="1" destOrd="0" presId="urn:microsoft.com/office/officeart/2009/3/layout/RandomtoResultProcess"/>
    <dgm:cxn modelId="{4256DE9C-A7FC-4EE9-8EB3-3CC060B87FE6}" type="presParOf" srcId="{A533E03F-CF6D-4802-8B77-4A17729B5430}" destId="{1632C54B-9829-46E4-B049-3721987C3AB4}" srcOrd="0" destOrd="0" presId="urn:microsoft.com/office/officeart/2009/3/layout/RandomtoResultProcess"/>
    <dgm:cxn modelId="{885FE982-F9C6-437D-8E8F-7E0C908EA1E8}" type="presParOf" srcId="{A533E03F-CF6D-4802-8B77-4A17729B5430}" destId="{B6620386-5859-43AF-B182-2DE442E199DB}" srcOrd="1" destOrd="0" presId="urn:microsoft.com/office/officeart/2009/3/layout/RandomtoResultProcess"/>
    <dgm:cxn modelId="{C1E1CAA3-4815-4173-B972-57A700E0A856}" type="presParOf" srcId="{8F4067E9-99E2-4EC9-92B0-9E10CF2C3A85}" destId="{727A7193-74F1-482A-9DF5-A865F87218F4}" srcOrd="2" destOrd="0" presId="urn:microsoft.com/office/officeart/2009/3/layout/RandomtoResultProcess"/>
    <dgm:cxn modelId="{75B0967E-03CD-41DC-AD36-094B30AC12F7}" type="presParOf" srcId="{8F4067E9-99E2-4EC9-92B0-9E10CF2C3A85}" destId="{EC20A004-FCCA-470A-AFE5-9D13076DC17F}" srcOrd="3" destOrd="0" presId="urn:microsoft.com/office/officeart/2009/3/layout/RandomtoResultProcess"/>
    <dgm:cxn modelId="{37DCC793-FE84-46B5-84FE-36DC57AC7EDD}" type="presParOf" srcId="{EC20A004-FCCA-470A-AFE5-9D13076DC17F}" destId="{3621097F-57D5-4357-B58E-56F261419EE6}" srcOrd="0" destOrd="0" presId="urn:microsoft.com/office/officeart/2009/3/layout/RandomtoResultProcess"/>
    <dgm:cxn modelId="{3AA81DE2-E348-443C-84F9-84D29772B2FD}" type="presParOf" srcId="{EC20A004-FCCA-470A-AFE5-9D13076DC17F}" destId="{A2D58246-7BD3-4684-81D5-D18DF9C53614}" srcOrd="1" destOrd="0" presId="urn:microsoft.com/office/officeart/2009/3/layout/RandomtoResultProcess"/>
    <dgm:cxn modelId="{0AD071E9-227B-4421-A99D-FAC008047BC6}" type="presParOf" srcId="{8F4067E9-99E2-4EC9-92B0-9E10CF2C3A85}" destId="{9598E512-7C71-490E-8EE3-B19AC0144E8D}" srcOrd="4" destOrd="0" presId="urn:microsoft.com/office/officeart/2009/3/layout/RandomtoResultProcess"/>
    <dgm:cxn modelId="{92CF8EE3-C997-4884-B95C-2AA89BEFEE37}" type="presParOf" srcId="{9598E512-7C71-490E-8EE3-B19AC0144E8D}" destId="{40D7116F-56CA-47FA-9127-B7F93AD2E8B7}" srcOrd="0" destOrd="0" presId="urn:microsoft.com/office/officeart/2009/3/layout/RandomtoResultProcess"/>
    <dgm:cxn modelId="{E27B2A2B-BCD4-40D4-A7D8-6FC2E303EE95}" type="presParOf" srcId="{9598E512-7C71-490E-8EE3-B19AC0144E8D}" destId="{A71C4556-43E7-4199-8293-83FC17644A10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6A778-D91B-4735-9364-D0D7574ABCAC}" type="doc">
      <dgm:prSet loTypeId="urn:diagrams.loki3.com/VaryingWidthLis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691D9FC0-B85F-468B-BDF7-2DC8BD1EEA41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Data explosion</a:t>
          </a:r>
        </a:p>
      </dgm:t>
    </dgm:pt>
    <dgm:pt modelId="{10E5F77D-BDCD-4059-8E18-47686804DA74}" type="parTrans" cxnId="{07EB51F2-4894-407B-91CD-7C90703FF79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28A85CE-F651-4113-996D-FF993CFB4E2E}" type="sibTrans" cxnId="{07EB51F2-4894-407B-91CD-7C90703FF79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F181F10-6C1A-467C-AAF9-395BA6B38FCE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Network congestion</a:t>
          </a:r>
        </a:p>
      </dgm:t>
    </dgm:pt>
    <dgm:pt modelId="{E7853F02-104B-4ED6-B75F-E3AA5D1CFE6E}" type="parTrans" cxnId="{713D3BDE-E79A-4FCB-AA8E-C480B082458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CC83C13C-7262-4DA6-A96B-F0B5A2A257FF}" type="sibTrans" cxnId="{713D3BDE-E79A-4FCB-AA8E-C480B0824587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3C4288-E9FB-43C0-8FC1-2EB89586CEA0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High latency</a:t>
          </a:r>
        </a:p>
      </dgm:t>
    </dgm:pt>
    <dgm:pt modelId="{38997E49-F43C-4A04-B04F-3D78B8D2D0A8}" type="parTrans" cxnId="{031D7E03-0323-4BA7-B217-A841EE5F028A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872059FB-064E-400D-935A-D0CCBE49D328}" type="sibTrans" cxnId="{031D7E03-0323-4BA7-B217-A841EE5F028A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5E255E1-31A3-4A9A-843E-2BE01D757434}" type="pres">
      <dgm:prSet presAssocID="{8206A778-D91B-4735-9364-D0D7574ABCAC}" presName="Name0" presStyleCnt="0">
        <dgm:presLayoutVars>
          <dgm:resizeHandles/>
        </dgm:presLayoutVars>
      </dgm:prSet>
      <dgm:spPr/>
    </dgm:pt>
    <dgm:pt modelId="{7554E92E-706A-4595-AEFD-63F78269FF94}" type="pres">
      <dgm:prSet presAssocID="{691D9FC0-B85F-468B-BDF7-2DC8BD1EEA41}" presName="text" presStyleLbl="node1" presStyleIdx="0" presStyleCnt="3">
        <dgm:presLayoutVars>
          <dgm:bulletEnabled val="1"/>
        </dgm:presLayoutVars>
      </dgm:prSet>
      <dgm:spPr/>
    </dgm:pt>
    <dgm:pt modelId="{1C79C569-95D7-4B5B-8E2A-9470978E67FB}" type="pres">
      <dgm:prSet presAssocID="{D28A85CE-F651-4113-996D-FF993CFB4E2E}" presName="space" presStyleCnt="0"/>
      <dgm:spPr/>
    </dgm:pt>
    <dgm:pt modelId="{56365ADE-8E83-475A-9978-057CD5E19648}" type="pres">
      <dgm:prSet presAssocID="{DF181F10-6C1A-467C-AAF9-395BA6B38FCE}" presName="text" presStyleLbl="node1" presStyleIdx="1" presStyleCnt="3">
        <dgm:presLayoutVars>
          <dgm:bulletEnabled val="1"/>
        </dgm:presLayoutVars>
      </dgm:prSet>
      <dgm:spPr/>
    </dgm:pt>
    <dgm:pt modelId="{D069A664-9972-442C-9929-8FF1086D1566}" type="pres">
      <dgm:prSet presAssocID="{CC83C13C-7262-4DA6-A96B-F0B5A2A257FF}" presName="space" presStyleCnt="0"/>
      <dgm:spPr/>
    </dgm:pt>
    <dgm:pt modelId="{8243DEA7-3763-4AC9-97A0-5012DA8D9224}" type="pres">
      <dgm:prSet presAssocID="{9F3C4288-E9FB-43C0-8FC1-2EB89586CEA0}" presName="text" presStyleLbl="node1" presStyleIdx="2" presStyleCnt="3">
        <dgm:presLayoutVars>
          <dgm:bulletEnabled val="1"/>
        </dgm:presLayoutVars>
      </dgm:prSet>
      <dgm:spPr/>
    </dgm:pt>
  </dgm:ptLst>
  <dgm:cxnLst>
    <dgm:cxn modelId="{031D7E03-0323-4BA7-B217-A841EE5F028A}" srcId="{8206A778-D91B-4735-9364-D0D7574ABCAC}" destId="{9F3C4288-E9FB-43C0-8FC1-2EB89586CEA0}" srcOrd="2" destOrd="0" parTransId="{38997E49-F43C-4A04-B04F-3D78B8D2D0A8}" sibTransId="{872059FB-064E-400D-935A-D0CCBE49D328}"/>
    <dgm:cxn modelId="{9A38D215-9E72-4B16-AEDE-304B253871BE}" type="presOf" srcId="{691D9FC0-B85F-468B-BDF7-2DC8BD1EEA41}" destId="{7554E92E-706A-4595-AEFD-63F78269FF94}" srcOrd="0" destOrd="0" presId="urn:diagrams.loki3.com/VaryingWidthList"/>
    <dgm:cxn modelId="{5F6C0DBF-A24F-468A-A08F-864A5BA01A4C}" type="presOf" srcId="{8206A778-D91B-4735-9364-D0D7574ABCAC}" destId="{05E255E1-31A3-4A9A-843E-2BE01D757434}" srcOrd="0" destOrd="0" presId="urn:diagrams.loki3.com/VaryingWidthList"/>
    <dgm:cxn modelId="{713D3BDE-E79A-4FCB-AA8E-C480B0824587}" srcId="{8206A778-D91B-4735-9364-D0D7574ABCAC}" destId="{DF181F10-6C1A-467C-AAF9-395BA6B38FCE}" srcOrd="1" destOrd="0" parTransId="{E7853F02-104B-4ED6-B75F-E3AA5D1CFE6E}" sibTransId="{CC83C13C-7262-4DA6-A96B-F0B5A2A257FF}"/>
    <dgm:cxn modelId="{07EB51F2-4894-407B-91CD-7C90703FF796}" srcId="{8206A778-D91B-4735-9364-D0D7574ABCAC}" destId="{691D9FC0-B85F-468B-BDF7-2DC8BD1EEA41}" srcOrd="0" destOrd="0" parTransId="{10E5F77D-BDCD-4059-8E18-47686804DA74}" sibTransId="{D28A85CE-F651-4113-996D-FF993CFB4E2E}"/>
    <dgm:cxn modelId="{C3E815FA-F48E-4C3B-BEC5-BC2C70166D98}" type="presOf" srcId="{9F3C4288-E9FB-43C0-8FC1-2EB89586CEA0}" destId="{8243DEA7-3763-4AC9-97A0-5012DA8D9224}" srcOrd="0" destOrd="0" presId="urn:diagrams.loki3.com/VaryingWidthList"/>
    <dgm:cxn modelId="{6FDE4FFC-B1E8-494B-829E-F88AD7679E34}" type="presOf" srcId="{DF181F10-6C1A-467C-AAF9-395BA6B38FCE}" destId="{56365ADE-8E83-475A-9978-057CD5E19648}" srcOrd="0" destOrd="0" presId="urn:diagrams.loki3.com/VaryingWidthList"/>
    <dgm:cxn modelId="{F0737754-2456-47F5-8765-2230C55506AD}" type="presParOf" srcId="{05E255E1-31A3-4A9A-843E-2BE01D757434}" destId="{7554E92E-706A-4595-AEFD-63F78269FF94}" srcOrd="0" destOrd="0" presId="urn:diagrams.loki3.com/VaryingWidthList"/>
    <dgm:cxn modelId="{2AB0E165-B40C-48AF-AF4D-F42EB462B7DE}" type="presParOf" srcId="{05E255E1-31A3-4A9A-843E-2BE01D757434}" destId="{1C79C569-95D7-4B5B-8E2A-9470978E67FB}" srcOrd="1" destOrd="0" presId="urn:diagrams.loki3.com/VaryingWidthList"/>
    <dgm:cxn modelId="{9C935396-D622-4BD7-81F5-352AD2637922}" type="presParOf" srcId="{05E255E1-31A3-4A9A-843E-2BE01D757434}" destId="{56365ADE-8E83-475A-9978-057CD5E19648}" srcOrd="2" destOrd="0" presId="urn:diagrams.loki3.com/VaryingWidthList"/>
    <dgm:cxn modelId="{2DE3E924-F03F-4A44-89C6-01F2C581CA9A}" type="presParOf" srcId="{05E255E1-31A3-4A9A-843E-2BE01D757434}" destId="{D069A664-9972-442C-9929-8FF1086D1566}" srcOrd="3" destOrd="0" presId="urn:diagrams.loki3.com/VaryingWidthList"/>
    <dgm:cxn modelId="{BC1A6E5E-E11F-4219-8C02-267DBAB47D8F}" type="presParOf" srcId="{05E255E1-31A3-4A9A-843E-2BE01D757434}" destId="{8243DEA7-3763-4AC9-97A0-5012DA8D9224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EEC01-FA44-4B36-882D-A4D421AC0B8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6C397D-F8F2-413F-9FEE-DB9F81161DC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Challenges of Fog Computing</a:t>
          </a:r>
        </a:p>
      </dgm:t>
    </dgm:pt>
    <dgm:pt modelId="{96701A42-6730-4CE0-A824-999808C30A6F}" type="parTrans" cxnId="{8158A55C-11D0-4EEE-A57D-EEAD373097D9}">
      <dgm:prSet/>
      <dgm:spPr/>
      <dgm:t>
        <a:bodyPr/>
        <a:lstStyle/>
        <a:p>
          <a:endParaRPr lang="en-US"/>
        </a:p>
      </dgm:t>
    </dgm:pt>
    <dgm:pt modelId="{41B015EB-9BAC-4A17-A5F2-449C150CCA88}" type="sibTrans" cxnId="{8158A55C-11D0-4EEE-A57D-EEAD373097D9}">
      <dgm:prSet/>
      <dgm:spPr/>
      <dgm:t>
        <a:bodyPr/>
        <a:lstStyle/>
        <a:p>
          <a:endParaRPr lang="en-US"/>
        </a:p>
      </dgm:t>
    </dgm:pt>
    <dgm:pt modelId="{EB8D2A92-E7C7-48CE-833D-1298935AB65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 and Privacy</a:t>
          </a:r>
        </a:p>
      </dgm:t>
    </dgm:pt>
    <dgm:pt modelId="{20C5DFD6-E925-4C57-B74F-12E5348E759D}" type="parTrans" cxnId="{AF0E64B4-8698-453F-8CC5-34CC3CA6270B}">
      <dgm:prSet/>
      <dgm:spPr/>
      <dgm:t>
        <a:bodyPr/>
        <a:lstStyle/>
        <a:p>
          <a:endParaRPr lang="en-US"/>
        </a:p>
      </dgm:t>
    </dgm:pt>
    <dgm:pt modelId="{C49FA928-ED2D-42DD-82A0-54EF75B5108D}" type="sibTrans" cxnId="{AF0E64B4-8698-453F-8CC5-34CC3CA6270B}">
      <dgm:prSet/>
      <dgm:spPr/>
      <dgm:t>
        <a:bodyPr/>
        <a:lstStyle/>
        <a:p>
          <a:endParaRPr lang="en-US"/>
        </a:p>
      </dgm:t>
    </dgm:pt>
    <dgm:pt modelId="{9C1BD100-1B3D-4D05-AB92-943D3BDAC83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Deployment</a:t>
          </a:r>
        </a:p>
      </dgm:t>
    </dgm:pt>
    <dgm:pt modelId="{E1768215-46CE-4F51-BCB5-2ABBC54798F9}" type="parTrans" cxnId="{C20A7144-1B1D-49AA-A1D5-5A05D37231AE}">
      <dgm:prSet/>
      <dgm:spPr/>
      <dgm:t>
        <a:bodyPr/>
        <a:lstStyle/>
        <a:p>
          <a:endParaRPr lang="en-US"/>
        </a:p>
      </dgm:t>
    </dgm:pt>
    <dgm:pt modelId="{25AE45CD-D67E-4ABB-B99D-73D29FC2CD83}" type="sibTrans" cxnId="{C20A7144-1B1D-49AA-A1D5-5A05D37231AE}">
      <dgm:prSet/>
      <dgm:spPr/>
      <dgm:t>
        <a:bodyPr/>
        <a:lstStyle/>
        <a:p>
          <a:endParaRPr lang="en-US"/>
        </a:p>
      </dgm:t>
    </dgm:pt>
    <dgm:pt modelId="{C891B21D-EBDB-4CD9-BDC6-C9E16D0A96DF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Resource management</a:t>
          </a:r>
        </a:p>
      </dgm:t>
    </dgm:pt>
    <dgm:pt modelId="{7AEFDEE9-6434-4886-9596-FEE926CA0FDB}" type="parTrans" cxnId="{F0D363EF-75EA-4424-99AA-CA81622BCD93}">
      <dgm:prSet/>
      <dgm:spPr/>
      <dgm:t>
        <a:bodyPr/>
        <a:lstStyle/>
        <a:p>
          <a:endParaRPr lang="en-US"/>
        </a:p>
      </dgm:t>
    </dgm:pt>
    <dgm:pt modelId="{5875E7EB-E2C5-4452-93EC-0939F7321B07}" type="sibTrans" cxnId="{F0D363EF-75EA-4424-99AA-CA81622BCD93}">
      <dgm:prSet/>
      <dgm:spPr/>
      <dgm:t>
        <a:bodyPr/>
        <a:lstStyle/>
        <a:p>
          <a:endParaRPr lang="en-US"/>
        </a:p>
      </dgm:t>
    </dgm:pt>
    <dgm:pt modelId="{A8133633-7385-4B29-AADB-4C3777A8D28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Energy consumption</a:t>
          </a:r>
        </a:p>
      </dgm:t>
    </dgm:pt>
    <dgm:pt modelId="{B43163C0-C77B-4A3B-BF40-F1C47C4B5128}" type="parTrans" cxnId="{5B23506A-D23B-4D63-9AFD-46F64E4FD39E}">
      <dgm:prSet/>
      <dgm:spPr/>
      <dgm:t>
        <a:bodyPr/>
        <a:lstStyle/>
        <a:p>
          <a:endParaRPr lang="en-US"/>
        </a:p>
      </dgm:t>
    </dgm:pt>
    <dgm:pt modelId="{250C3255-87BB-47B7-9920-0064B06D7321}" type="sibTrans" cxnId="{5B23506A-D23B-4D63-9AFD-46F64E4FD39E}">
      <dgm:prSet/>
      <dgm:spPr/>
      <dgm:t>
        <a:bodyPr/>
        <a:lstStyle/>
        <a:p>
          <a:endParaRPr lang="en-US"/>
        </a:p>
      </dgm:t>
    </dgm:pt>
    <dgm:pt modelId="{DF9AA979-BA6E-41F8-85E2-D0B30E0C17D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Billing and Payment</a:t>
          </a:r>
        </a:p>
      </dgm:t>
    </dgm:pt>
    <dgm:pt modelId="{ECB0E9F1-FD52-4D8F-9E32-551DE78DB29F}" type="parTrans" cxnId="{A354FA51-8C92-486B-BD63-88D9019847F1}">
      <dgm:prSet/>
      <dgm:spPr/>
      <dgm:t>
        <a:bodyPr/>
        <a:lstStyle/>
        <a:p>
          <a:endParaRPr lang="en-US"/>
        </a:p>
      </dgm:t>
    </dgm:pt>
    <dgm:pt modelId="{6C5E236D-F9C1-4187-8154-B0CDE55F5BC4}" type="sibTrans" cxnId="{A354FA51-8C92-486B-BD63-88D9019847F1}">
      <dgm:prSet/>
      <dgm:spPr/>
      <dgm:t>
        <a:bodyPr/>
        <a:lstStyle/>
        <a:p>
          <a:endParaRPr lang="en-US"/>
        </a:p>
      </dgm:t>
    </dgm:pt>
    <dgm:pt modelId="{9A58ADC8-1725-46CF-A61E-CFB603915454}" type="pres">
      <dgm:prSet presAssocID="{4D6EEC01-FA44-4B36-882D-A4D421AC0B8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AAB97A-51B0-4898-A26E-8DBB75783706}" type="pres">
      <dgm:prSet presAssocID="{DF6C397D-F8F2-413F-9FEE-DB9F81161DCF}" presName="centerShape" presStyleLbl="node0" presStyleIdx="0" presStyleCnt="1"/>
      <dgm:spPr/>
    </dgm:pt>
    <dgm:pt modelId="{1B81F896-E523-464F-8829-893CB33E0E0E}" type="pres">
      <dgm:prSet presAssocID="{20C5DFD6-E925-4C57-B74F-12E5348E759D}" presName="parTrans" presStyleLbl="bgSibTrans2D1" presStyleIdx="0" presStyleCnt="5"/>
      <dgm:spPr/>
    </dgm:pt>
    <dgm:pt modelId="{2CD79EB8-6E0E-43EB-A937-D51F0C9D9D51}" type="pres">
      <dgm:prSet presAssocID="{EB8D2A92-E7C7-48CE-833D-1298935AB651}" presName="node" presStyleLbl="node1" presStyleIdx="0" presStyleCnt="5">
        <dgm:presLayoutVars>
          <dgm:bulletEnabled val="1"/>
        </dgm:presLayoutVars>
      </dgm:prSet>
      <dgm:spPr/>
    </dgm:pt>
    <dgm:pt modelId="{5110010B-C506-451F-BEAF-E6EA91AB985D}" type="pres">
      <dgm:prSet presAssocID="{E1768215-46CE-4F51-BCB5-2ABBC54798F9}" presName="parTrans" presStyleLbl="bgSibTrans2D1" presStyleIdx="1" presStyleCnt="5"/>
      <dgm:spPr/>
    </dgm:pt>
    <dgm:pt modelId="{824F6907-F7CD-42C4-9706-5806944B8C46}" type="pres">
      <dgm:prSet presAssocID="{9C1BD100-1B3D-4D05-AB92-943D3BDAC831}" presName="node" presStyleLbl="node1" presStyleIdx="1" presStyleCnt="5">
        <dgm:presLayoutVars>
          <dgm:bulletEnabled val="1"/>
        </dgm:presLayoutVars>
      </dgm:prSet>
      <dgm:spPr/>
    </dgm:pt>
    <dgm:pt modelId="{80701FCA-C94E-485E-AB59-68B61E9C31A9}" type="pres">
      <dgm:prSet presAssocID="{7AEFDEE9-6434-4886-9596-FEE926CA0FDB}" presName="parTrans" presStyleLbl="bgSibTrans2D1" presStyleIdx="2" presStyleCnt="5"/>
      <dgm:spPr/>
    </dgm:pt>
    <dgm:pt modelId="{205CCF36-0895-4522-A8F7-A2778FECEEE9}" type="pres">
      <dgm:prSet presAssocID="{C891B21D-EBDB-4CD9-BDC6-C9E16D0A96DF}" presName="node" presStyleLbl="node1" presStyleIdx="2" presStyleCnt="5">
        <dgm:presLayoutVars>
          <dgm:bulletEnabled val="1"/>
        </dgm:presLayoutVars>
      </dgm:prSet>
      <dgm:spPr/>
    </dgm:pt>
    <dgm:pt modelId="{2A53F910-E8B1-4768-B866-BB185F24B981}" type="pres">
      <dgm:prSet presAssocID="{B43163C0-C77B-4A3B-BF40-F1C47C4B5128}" presName="parTrans" presStyleLbl="bgSibTrans2D1" presStyleIdx="3" presStyleCnt="5"/>
      <dgm:spPr/>
    </dgm:pt>
    <dgm:pt modelId="{1DB4A872-36E5-49B7-BCBD-6D447F802ED5}" type="pres">
      <dgm:prSet presAssocID="{A8133633-7385-4B29-AADB-4C3777A8D28D}" presName="node" presStyleLbl="node1" presStyleIdx="3" presStyleCnt="5" custScaleX="98082">
        <dgm:presLayoutVars>
          <dgm:bulletEnabled val="1"/>
        </dgm:presLayoutVars>
      </dgm:prSet>
      <dgm:spPr/>
    </dgm:pt>
    <dgm:pt modelId="{02313ACE-275D-4F33-BB4E-C618C0093031}" type="pres">
      <dgm:prSet presAssocID="{ECB0E9F1-FD52-4D8F-9E32-551DE78DB29F}" presName="parTrans" presStyleLbl="bgSibTrans2D1" presStyleIdx="4" presStyleCnt="5"/>
      <dgm:spPr/>
    </dgm:pt>
    <dgm:pt modelId="{919E78A5-311C-414F-A5F6-113813C83433}" type="pres">
      <dgm:prSet presAssocID="{DF9AA979-BA6E-41F8-85E2-D0B30E0C17D8}" presName="node" presStyleLbl="node1" presStyleIdx="4" presStyleCnt="5">
        <dgm:presLayoutVars>
          <dgm:bulletEnabled val="1"/>
        </dgm:presLayoutVars>
      </dgm:prSet>
      <dgm:spPr/>
    </dgm:pt>
  </dgm:ptLst>
  <dgm:cxnLst>
    <dgm:cxn modelId="{A7398B14-A43A-44D3-9F99-41B63ECC2D16}" type="presOf" srcId="{DF6C397D-F8F2-413F-9FEE-DB9F81161DCF}" destId="{60AAB97A-51B0-4898-A26E-8DBB75783706}" srcOrd="0" destOrd="0" presId="urn:microsoft.com/office/officeart/2005/8/layout/radial4"/>
    <dgm:cxn modelId="{EBB0C522-8F14-43D7-BBBE-9792E8052B7F}" type="presOf" srcId="{A8133633-7385-4B29-AADB-4C3777A8D28D}" destId="{1DB4A872-36E5-49B7-BCBD-6D447F802ED5}" srcOrd="0" destOrd="0" presId="urn:microsoft.com/office/officeart/2005/8/layout/radial4"/>
    <dgm:cxn modelId="{A6BF083C-966C-4D3B-9345-AA620B4DFA6A}" type="presOf" srcId="{EB8D2A92-E7C7-48CE-833D-1298935AB651}" destId="{2CD79EB8-6E0E-43EB-A937-D51F0C9D9D51}" srcOrd="0" destOrd="0" presId="urn:microsoft.com/office/officeart/2005/8/layout/radial4"/>
    <dgm:cxn modelId="{8158A55C-11D0-4EEE-A57D-EEAD373097D9}" srcId="{4D6EEC01-FA44-4B36-882D-A4D421AC0B87}" destId="{DF6C397D-F8F2-413F-9FEE-DB9F81161DCF}" srcOrd="0" destOrd="0" parTransId="{96701A42-6730-4CE0-A824-999808C30A6F}" sibTransId="{41B015EB-9BAC-4A17-A5F2-449C150CCA88}"/>
    <dgm:cxn modelId="{89656360-E1F9-4C5C-8D19-776EC36E1DAA}" type="presOf" srcId="{9C1BD100-1B3D-4D05-AB92-943D3BDAC831}" destId="{824F6907-F7CD-42C4-9706-5806944B8C46}" srcOrd="0" destOrd="0" presId="urn:microsoft.com/office/officeart/2005/8/layout/radial4"/>
    <dgm:cxn modelId="{C20A7144-1B1D-49AA-A1D5-5A05D37231AE}" srcId="{DF6C397D-F8F2-413F-9FEE-DB9F81161DCF}" destId="{9C1BD100-1B3D-4D05-AB92-943D3BDAC831}" srcOrd="1" destOrd="0" parTransId="{E1768215-46CE-4F51-BCB5-2ABBC54798F9}" sibTransId="{25AE45CD-D67E-4ABB-B99D-73D29FC2CD83}"/>
    <dgm:cxn modelId="{07D0A748-C5AA-4DD8-B358-55F0E0F27D8C}" type="presOf" srcId="{B43163C0-C77B-4A3B-BF40-F1C47C4B5128}" destId="{2A53F910-E8B1-4768-B866-BB185F24B981}" srcOrd="0" destOrd="0" presId="urn:microsoft.com/office/officeart/2005/8/layout/radial4"/>
    <dgm:cxn modelId="{5B23506A-D23B-4D63-9AFD-46F64E4FD39E}" srcId="{DF6C397D-F8F2-413F-9FEE-DB9F81161DCF}" destId="{A8133633-7385-4B29-AADB-4C3777A8D28D}" srcOrd="3" destOrd="0" parTransId="{B43163C0-C77B-4A3B-BF40-F1C47C4B5128}" sibTransId="{250C3255-87BB-47B7-9920-0064B06D7321}"/>
    <dgm:cxn modelId="{A354FA51-8C92-486B-BD63-88D9019847F1}" srcId="{DF6C397D-F8F2-413F-9FEE-DB9F81161DCF}" destId="{DF9AA979-BA6E-41F8-85E2-D0B30E0C17D8}" srcOrd="4" destOrd="0" parTransId="{ECB0E9F1-FD52-4D8F-9E32-551DE78DB29F}" sibTransId="{6C5E236D-F9C1-4187-8154-B0CDE55F5BC4}"/>
    <dgm:cxn modelId="{2A5BA3AB-4CDE-4F6B-9D78-49A9ECF2D1E6}" type="presOf" srcId="{4D6EEC01-FA44-4B36-882D-A4D421AC0B87}" destId="{9A58ADC8-1725-46CF-A61E-CFB603915454}" srcOrd="0" destOrd="0" presId="urn:microsoft.com/office/officeart/2005/8/layout/radial4"/>
    <dgm:cxn modelId="{AF0E64B4-8698-453F-8CC5-34CC3CA6270B}" srcId="{DF6C397D-F8F2-413F-9FEE-DB9F81161DCF}" destId="{EB8D2A92-E7C7-48CE-833D-1298935AB651}" srcOrd="0" destOrd="0" parTransId="{20C5DFD6-E925-4C57-B74F-12E5348E759D}" sibTransId="{C49FA928-ED2D-42DD-82A0-54EF75B5108D}"/>
    <dgm:cxn modelId="{38F0B0B8-2C8D-4775-B63F-6F8FFBB23910}" type="presOf" srcId="{C891B21D-EBDB-4CD9-BDC6-C9E16D0A96DF}" destId="{205CCF36-0895-4522-A8F7-A2778FECEEE9}" srcOrd="0" destOrd="0" presId="urn:microsoft.com/office/officeart/2005/8/layout/radial4"/>
    <dgm:cxn modelId="{5887C7C3-1EC2-4D4C-98EC-1AE893E6279F}" type="presOf" srcId="{E1768215-46CE-4F51-BCB5-2ABBC54798F9}" destId="{5110010B-C506-451F-BEAF-E6EA91AB985D}" srcOrd="0" destOrd="0" presId="urn:microsoft.com/office/officeart/2005/8/layout/radial4"/>
    <dgm:cxn modelId="{840553E3-FC26-461D-8323-11C5855A7F54}" type="presOf" srcId="{7AEFDEE9-6434-4886-9596-FEE926CA0FDB}" destId="{80701FCA-C94E-485E-AB59-68B61E9C31A9}" srcOrd="0" destOrd="0" presId="urn:microsoft.com/office/officeart/2005/8/layout/radial4"/>
    <dgm:cxn modelId="{2F85D0E3-ED4B-41B7-B2A6-871C0C963632}" type="presOf" srcId="{ECB0E9F1-FD52-4D8F-9E32-551DE78DB29F}" destId="{02313ACE-275D-4F33-BB4E-C618C0093031}" srcOrd="0" destOrd="0" presId="urn:microsoft.com/office/officeart/2005/8/layout/radial4"/>
    <dgm:cxn modelId="{48F729E4-774F-4942-9141-6E1DFE222607}" type="presOf" srcId="{DF9AA979-BA6E-41F8-85E2-D0B30E0C17D8}" destId="{919E78A5-311C-414F-A5F6-113813C83433}" srcOrd="0" destOrd="0" presId="urn:microsoft.com/office/officeart/2005/8/layout/radial4"/>
    <dgm:cxn modelId="{F0D363EF-75EA-4424-99AA-CA81622BCD93}" srcId="{DF6C397D-F8F2-413F-9FEE-DB9F81161DCF}" destId="{C891B21D-EBDB-4CD9-BDC6-C9E16D0A96DF}" srcOrd="2" destOrd="0" parTransId="{7AEFDEE9-6434-4886-9596-FEE926CA0FDB}" sibTransId="{5875E7EB-E2C5-4452-93EC-0939F7321B07}"/>
    <dgm:cxn modelId="{849B5EF4-BDB0-48E0-8454-2307C49794AB}" type="presOf" srcId="{20C5DFD6-E925-4C57-B74F-12E5348E759D}" destId="{1B81F896-E523-464F-8829-893CB33E0E0E}" srcOrd="0" destOrd="0" presId="urn:microsoft.com/office/officeart/2005/8/layout/radial4"/>
    <dgm:cxn modelId="{504323B1-D715-4CB9-AA09-CB4AC858EDB7}" type="presParOf" srcId="{9A58ADC8-1725-46CF-A61E-CFB603915454}" destId="{60AAB97A-51B0-4898-A26E-8DBB75783706}" srcOrd="0" destOrd="0" presId="urn:microsoft.com/office/officeart/2005/8/layout/radial4"/>
    <dgm:cxn modelId="{4A9C6ED3-25DB-45A5-958B-45FAD7977751}" type="presParOf" srcId="{9A58ADC8-1725-46CF-A61E-CFB603915454}" destId="{1B81F896-E523-464F-8829-893CB33E0E0E}" srcOrd="1" destOrd="0" presId="urn:microsoft.com/office/officeart/2005/8/layout/radial4"/>
    <dgm:cxn modelId="{636FF587-73F2-4E3E-A140-21F0746BA9FF}" type="presParOf" srcId="{9A58ADC8-1725-46CF-A61E-CFB603915454}" destId="{2CD79EB8-6E0E-43EB-A937-D51F0C9D9D51}" srcOrd="2" destOrd="0" presId="urn:microsoft.com/office/officeart/2005/8/layout/radial4"/>
    <dgm:cxn modelId="{F4CC7A75-0680-435B-AD8D-CBD5B562F90E}" type="presParOf" srcId="{9A58ADC8-1725-46CF-A61E-CFB603915454}" destId="{5110010B-C506-451F-BEAF-E6EA91AB985D}" srcOrd="3" destOrd="0" presId="urn:microsoft.com/office/officeart/2005/8/layout/radial4"/>
    <dgm:cxn modelId="{7ECB952D-374D-4950-9869-B87D4595A9F1}" type="presParOf" srcId="{9A58ADC8-1725-46CF-A61E-CFB603915454}" destId="{824F6907-F7CD-42C4-9706-5806944B8C46}" srcOrd="4" destOrd="0" presId="urn:microsoft.com/office/officeart/2005/8/layout/radial4"/>
    <dgm:cxn modelId="{EBFA85C0-9E6B-4BCE-8876-A68889ACEB3D}" type="presParOf" srcId="{9A58ADC8-1725-46CF-A61E-CFB603915454}" destId="{80701FCA-C94E-485E-AB59-68B61E9C31A9}" srcOrd="5" destOrd="0" presId="urn:microsoft.com/office/officeart/2005/8/layout/radial4"/>
    <dgm:cxn modelId="{9024EE6C-A5DE-4861-9137-9B266F7FA6A5}" type="presParOf" srcId="{9A58ADC8-1725-46CF-A61E-CFB603915454}" destId="{205CCF36-0895-4522-A8F7-A2778FECEEE9}" srcOrd="6" destOrd="0" presId="urn:microsoft.com/office/officeart/2005/8/layout/radial4"/>
    <dgm:cxn modelId="{41B2E623-8347-42AF-8E29-C853DB8274E0}" type="presParOf" srcId="{9A58ADC8-1725-46CF-A61E-CFB603915454}" destId="{2A53F910-E8B1-4768-B866-BB185F24B981}" srcOrd="7" destOrd="0" presId="urn:microsoft.com/office/officeart/2005/8/layout/radial4"/>
    <dgm:cxn modelId="{35B48015-5A98-4440-BA10-BAAC266C39A3}" type="presParOf" srcId="{9A58ADC8-1725-46CF-A61E-CFB603915454}" destId="{1DB4A872-36E5-49B7-BCBD-6D447F802ED5}" srcOrd="8" destOrd="0" presId="urn:microsoft.com/office/officeart/2005/8/layout/radial4"/>
    <dgm:cxn modelId="{8F22D59E-309D-4471-A1CE-21E4B3196957}" type="presParOf" srcId="{9A58ADC8-1725-46CF-A61E-CFB603915454}" destId="{02313ACE-275D-4F33-BB4E-C618C0093031}" srcOrd="9" destOrd="0" presId="urn:microsoft.com/office/officeart/2005/8/layout/radial4"/>
    <dgm:cxn modelId="{E93D27EC-6562-4E47-900A-B84E317C5D1B}" type="presParOf" srcId="{9A58ADC8-1725-46CF-A61E-CFB603915454}" destId="{919E78A5-311C-414F-A5F6-113813C8343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5633A-6B19-4315-A7D7-5AC47B4FEE51}">
      <dsp:nvSpPr>
        <dsp:cNvPr id="0" name=""/>
        <dsp:cNvSpPr/>
      </dsp:nvSpPr>
      <dsp:spPr>
        <a:xfrm>
          <a:off x="108676" y="1001978"/>
          <a:ext cx="1704818" cy="561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Cloud</a:t>
          </a:r>
          <a:r>
            <a:rPr lang="en-US" sz="2400" b="1" kern="1200" dirty="0"/>
            <a:t> Computing</a:t>
          </a:r>
        </a:p>
      </dsp:txBody>
      <dsp:txXfrm>
        <a:off x="108676" y="1001978"/>
        <a:ext cx="1704818" cy="561815"/>
      </dsp:txXfrm>
    </dsp:sp>
    <dsp:sp modelId="{8627A20D-7993-42C2-AF41-5855AC37E6B8}">
      <dsp:nvSpPr>
        <dsp:cNvPr id="0" name=""/>
        <dsp:cNvSpPr/>
      </dsp:nvSpPr>
      <dsp:spPr>
        <a:xfrm>
          <a:off x="115365" y="831109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58BE8-3974-444A-A4C8-05FDF0B22BFF}">
      <dsp:nvSpPr>
        <dsp:cNvPr id="0" name=""/>
        <dsp:cNvSpPr/>
      </dsp:nvSpPr>
      <dsp:spPr>
        <a:xfrm>
          <a:off x="210293" y="641254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A2493-7B3D-467F-9F77-4D287260361B}">
      <dsp:nvSpPr>
        <dsp:cNvPr id="0" name=""/>
        <dsp:cNvSpPr/>
      </dsp:nvSpPr>
      <dsp:spPr>
        <a:xfrm>
          <a:off x="438119" y="679225"/>
          <a:ext cx="213102" cy="213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B30A0-D63A-4DBD-A577-767DD3A4835E}">
      <dsp:nvSpPr>
        <dsp:cNvPr id="0" name=""/>
        <dsp:cNvSpPr/>
      </dsp:nvSpPr>
      <dsp:spPr>
        <a:xfrm>
          <a:off x="627973" y="470384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E7B14-0B4E-4C50-B3C1-605C987E28D7}">
      <dsp:nvSpPr>
        <dsp:cNvPr id="0" name=""/>
        <dsp:cNvSpPr/>
      </dsp:nvSpPr>
      <dsp:spPr>
        <a:xfrm>
          <a:off x="874785" y="394442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1D61C-18FD-4F2B-B317-71FEBD7B5849}">
      <dsp:nvSpPr>
        <dsp:cNvPr id="0" name=""/>
        <dsp:cNvSpPr/>
      </dsp:nvSpPr>
      <dsp:spPr>
        <a:xfrm>
          <a:off x="1178552" y="527341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E352E-DC52-44FF-B73E-CDBBB6DCB9E2}">
      <dsp:nvSpPr>
        <dsp:cNvPr id="0" name=""/>
        <dsp:cNvSpPr/>
      </dsp:nvSpPr>
      <dsp:spPr>
        <a:xfrm>
          <a:off x="1368407" y="622268"/>
          <a:ext cx="213102" cy="213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73A0C-94C5-4828-8003-0D646D5ABDE8}">
      <dsp:nvSpPr>
        <dsp:cNvPr id="0" name=""/>
        <dsp:cNvSpPr/>
      </dsp:nvSpPr>
      <dsp:spPr>
        <a:xfrm>
          <a:off x="1634204" y="831109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649B-3900-452D-9B7A-77A19C86C45F}">
      <dsp:nvSpPr>
        <dsp:cNvPr id="0" name=""/>
        <dsp:cNvSpPr/>
      </dsp:nvSpPr>
      <dsp:spPr>
        <a:xfrm>
          <a:off x="1748117" y="1039949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6B70F-535D-4C36-A7F7-C6B5FEEB01C9}">
      <dsp:nvSpPr>
        <dsp:cNvPr id="0" name=""/>
        <dsp:cNvSpPr/>
      </dsp:nvSpPr>
      <dsp:spPr>
        <a:xfrm>
          <a:off x="760872" y="641254"/>
          <a:ext cx="348712" cy="348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2EA2D-E247-4E2A-9750-78D34D247713}">
      <dsp:nvSpPr>
        <dsp:cNvPr id="0" name=""/>
        <dsp:cNvSpPr/>
      </dsp:nvSpPr>
      <dsp:spPr>
        <a:xfrm>
          <a:off x="20438" y="1362702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02529-E109-4500-8BEC-9F8414E5A1E5}">
      <dsp:nvSpPr>
        <dsp:cNvPr id="0" name=""/>
        <dsp:cNvSpPr/>
      </dsp:nvSpPr>
      <dsp:spPr>
        <a:xfrm>
          <a:off x="134351" y="1533571"/>
          <a:ext cx="213102" cy="213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18AA-642A-445D-830E-A9C518913BC5}">
      <dsp:nvSpPr>
        <dsp:cNvPr id="0" name=""/>
        <dsp:cNvSpPr/>
      </dsp:nvSpPr>
      <dsp:spPr>
        <a:xfrm>
          <a:off x="419133" y="1685455"/>
          <a:ext cx="309967" cy="3099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20F2C-36C9-4D49-B876-F3AED9068B9F}">
      <dsp:nvSpPr>
        <dsp:cNvPr id="0" name=""/>
        <dsp:cNvSpPr/>
      </dsp:nvSpPr>
      <dsp:spPr>
        <a:xfrm>
          <a:off x="817828" y="1932267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8A7A2-B4FC-42F5-8CDB-006C7815F7E3}">
      <dsp:nvSpPr>
        <dsp:cNvPr id="0" name=""/>
        <dsp:cNvSpPr/>
      </dsp:nvSpPr>
      <dsp:spPr>
        <a:xfrm>
          <a:off x="893770" y="1685455"/>
          <a:ext cx="213102" cy="213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2BACA-8C6A-4CF3-B8E7-179B951A73CC}">
      <dsp:nvSpPr>
        <dsp:cNvPr id="0" name=""/>
        <dsp:cNvSpPr/>
      </dsp:nvSpPr>
      <dsp:spPr>
        <a:xfrm>
          <a:off x="1083625" y="1951252"/>
          <a:ext cx="135610" cy="135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26051-7ED7-444B-8A3B-837AC5FB3DEA}">
      <dsp:nvSpPr>
        <dsp:cNvPr id="0" name=""/>
        <dsp:cNvSpPr/>
      </dsp:nvSpPr>
      <dsp:spPr>
        <a:xfrm>
          <a:off x="1254494" y="1647484"/>
          <a:ext cx="309967" cy="3099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D856-08C8-4A55-99FB-D760A375F60B}">
      <dsp:nvSpPr>
        <dsp:cNvPr id="0" name=""/>
        <dsp:cNvSpPr/>
      </dsp:nvSpPr>
      <dsp:spPr>
        <a:xfrm>
          <a:off x="1672175" y="1571542"/>
          <a:ext cx="213102" cy="2131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C54B-9829-46E4-B049-3721987C3AB4}">
      <dsp:nvSpPr>
        <dsp:cNvPr id="0" name=""/>
        <dsp:cNvSpPr/>
      </dsp:nvSpPr>
      <dsp:spPr>
        <a:xfrm>
          <a:off x="2161766" y="996515"/>
          <a:ext cx="257375" cy="55960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1097F-57D5-4357-B58E-56F261419EE6}">
      <dsp:nvSpPr>
        <dsp:cNvPr id="0" name=""/>
        <dsp:cNvSpPr/>
      </dsp:nvSpPr>
      <dsp:spPr>
        <a:xfrm>
          <a:off x="2489588" y="996515"/>
          <a:ext cx="257375" cy="55960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7116F-56CA-47FA-9127-B7F93AD2E8B7}">
      <dsp:nvSpPr>
        <dsp:cNvPr id="0" name=""/>
        <dsp:cNvSpPr/>
      </dsp:nvSpPr>
      <dsp:spPr>
        <a:xfrm>
          <a:off x="2908615" y="759026"/>
          <a:ext cx="1079582" cy="1093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>
              <a:solidFill>
                <a:schemeClr val="tx1"/>
              </a:solidFill>
            </a:rPr>
            <a:t>IoT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3066716" y="919109"/>
        <a:ext cx="763380" cy="772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4E92E-706A-4595-AEFD-63F78269FF94}">
      <dsp:nvSpPr>
        <dsp:cNvPr id="0" name=""/>
        <dsp:cNvSpPr/>
      </dsp:nvSpPr>
      <dsp:spPr>
        <a:xfrm>
          <a:off x="422465" y="954"/>
          <a:ext cx="2275528" cy="62971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Data explosion</a:t>
          </a:r>
        </a:p>
      </dsp:txBody>
      <dsp:txXfrm>
        <a:off x="422465" y="954"/>
        <a:ext cx="2275528" cy="629714"/>
      </dsp:txXfrm>
    </dsp:sp>
    <dsp:sp modelId="{56365ADE-8E83-475A-9978-057CD5E19648}">
      <dsp:nvSpPr>
        <dsp:cNvPr id="0" name=""/>
        <dsp:cNvSpPr/>
      </dsp:nvSpPr>
      <dsp:spPr>
        <a:xfrm>
          <a:off x="30229" y="662154"/>
          <a:ext cx="3060000" cy="62971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Network congestion</a:t>
          </a:r>
        </a:p>
      </dsp:txBody>
      <dsp:txXfrm>
        <a:off x="30229" y="662154"/>
        <a:ext cx="3060000" cy="629714"/>
      </dsp:txXfrm>
    </dsp:sp>
    <dsp:sp modelId="{8243DEA7-3763-4AC9-97A0-5012DA8D9224}">
      <dsp:nvSpPr>
        <dsp:cNvPr id="0" name=""/>
        <dsp:cNvSpPr/>
      </dsp:nvSpPr>
      <dsp:spPr>
        <a:xfrm>
          <a:off x="592730" y="1323354"/>
          <a:ext cx="1935000" cy="629714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High latency</a:t>
          </a:r>
        </a:p>
      </dsp:txBody>
      <dsp:txXfrm>
        <a:off x="592730" y="1323354"/>
        <a:ext cx="1935000" cy="6297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AB97A-51B0-4898-A26E-8DBB75783706}">
      <dsp:nvSpPr>
        <dsp:cNvPr id="0" name=""/>
        <dsp:cNvSpPr/>
      </dsp:nvSpPr>
      <dsp:spPr>
        <a:xfrm>
          <a:off x="2962865" y="2644898"/>
          <a:ext cx="1960969" cy="1960969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Challenges of Fog Computing</a:t>
          </a:r>
        </a:p>
      </dsp:txBody>
      <dsp:txXfrm>
        <a:off x="3250042" y="2932075"/>
        <a:ext cx="1386615" cy="1386615"/>
      </dsp:txXfrm>
    </dsp:sp>
    <dsp:sp modelId="{1B81F896-E523-464F-8829-893CB33E0E0E}">
      <dsp:nvSpPr>
        <dsp:cNvPr id="0" name=""/>
        <dsp:cNvSpPr/>
      </dsp:nvSpPr>
      <dsp:spPr>
        <a:xfrm rot="10800000">
          <a:off x="1063772" y="3345945"/>
          <a:ext cx="1794642" cy="558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9EB8-6E0E-43EB-A937-D51F0C9D9D51}">
      <dsp:nvSpPr>
        <dsp:cNvPr id="0" name=""/>
        <dsp:cNvSpPr/>
      </dsp:nvSpPr>
      <dsp:spPr>
        <a:xfrm>
          <a:off x="132312" y="2880215"/>
          <a:ext cx="1862920" cy="149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Security and Privacy</a:t>
          </a:r>
        </a:p>
      </dsp:txBody>
      <dsp:txXfrm>
        <a:off x="175962" y="2923865"/>
        <a:ext cx="1775620" cy="1403036"/>
      </dsp:txXfrm>
    </dsp:sp>
    <dsp:sp modelId="{5110010B-C506-451F-BEAF-E6EA91AB985D}">
      <dsp:nvSpPr>
        <dsp:cNvPr id="0" name=""/>
        <dsp:cNvSpPr/>
      </dsp:nvSpPr>
      <dsp:spPr>
        <a:xfrm rot="13500000">
          <a:off x="1644361" y="1944278"/>
          <a:ext cx="1794642" cy="558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F6907-F7CD-42C4-9706-5806944B8C46}">
      <dsp:nvSpPr>
        <dsp:cNvPr id="0" name=""/>
        <dsp:cNvSpPr/>
      </dsp:nvSpPr>
      <dsp:spPr>
        <a:xfrm>
          <a:off x="975720" y="844046"/>
          <a:ext cx="1862920" cy="149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Deployment</a:t>
          </a:r>
        </a:p>
      </dsp:txBody>
      <dsp:txXfrm>
        <a:off x="1019370" y="887696"/>
        <a:ext cx="1775620" cy="1403036"/>
      </dsp:txXfrm>
    </dsp:sp>
    <dsp:sp modelId="{80701FCA-C94E-485E-AB59-68B61E9C31A9}">
      <dsp:nvSpPr>
        <dsp:cNvPr id="0" name=""/>
        <dsp:cNvSpPr/>
      </dsp:nvSpPr>
      <dsp:spPr>
        <a:xfrm rot="16200000">
          <a:off x="3046028" y="1363689"/>
          <a:ext cx="1794642" cy="558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CCF36-0895-4522-A8F7-A2778FECEEE9}">
      <dsp:nvSpPr>
        <dsp:cNvPr id="0" name=""/>
        <dsp:cNvSpPr/>
      </dsp:nvSpPr>
      <dsp:spPr>
        <a:xfrm>
          <a:off x="3011889" y="637"/>
          <a:ext cx="1862920" cy="14903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Resource management</a:t>
          </a:r>
        </a:p>
      </dsp:txBody>
      <dsp:txXfrm>
        <a:off x="3055539" y="44287"/>
        <a:ext cx="1775620" cy="1403036"/>
      </dsp:txXfrm>
    </dsp:sp>
    <dsp:sp modelId="{2A53F910-E8B1-4768-B866-BB185F24B981}">
      <dsp:nvSpPr>
        <dsp:cNvPr id="0" name=""/>
        <dsp:cNvSpPr/>
      </dsp:nvSpPr>
      <dsp:spPr>
        <a:xfrm rot="18900000">
          <a:off x="4447695" y="1944278"/>
          <a:ext cx="1794642" cy="558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4A872-36E5-49B7-BCBD-6D447F802ED5}">
      <dsp:nvSpPr>
        <dsp:cNvPr id="0" name=""/>
        <dsp:cNvSpPr/>
      </dsp:nvSpPr>
      <dsp:spPr>
        <a:xfrm>
          <a:off x="5065923" y="844046"/>
          <a:ext cx="1827190" cy="149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Energy consumption</a:t>
          </a:r>
        </a:p>
      </dsp:txBody>
      <dsp:txXfrm>
        <a:off x="5109573" y="887696"/>
        <a:ext cx="1739890" cy="1403036"/>
      </dsp:txXfrm>
    </dsp:sp>
    <dsp:sp modelId="{02313ACE-275D-4F33-BB4E-C618C0093031}">
      <dsp:nvSpPr>
        <dsp:cNvPr id="0" name=""/>
        <dsp:cNvSpPr/>
      </dsp:nvSpPr>
      <dsp:spPr>
        <a:xfrm>
          <a:off x="5028284" y="3345945"/>
          <a:ext cx="1794642" cy="558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E78A5-311C-414F-A5F6-113813C83433}">
      <dsp:nvSpPr>
        <dsp:cNvPr id="0" name=""/>
        <dsp:cNvSpPr/>
      </dsp:nvSpPr>
      <dsp:spPr>
        <a:xfrm>
          <a:off x="5891467" y="2880215"/>
          <a:ext cx="1862920" cy="14903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Billing and Payment</a:t>
          </a:r>
        </a:p>
      </dsp:txBody>
      <dsp:txXfrm>
        <a:off x="5935117" y="2923865"/>
        <a:ext cx="1775620" cy="140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584E-444C-4147-B5EC-38E20F597EAA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50E28-168F-499D-94FC-6F53B47A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4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E65EF-A45C-4458-A733-BBE96D12A86F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4D73-347E-4ED5-BBAC-00F8B838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8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4D73-347E-4ED5-BBAC-00F8B8387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6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Fog computing</a:t>
            </a:r>
          </a:p>
          <a:p>
            <a:pPr algn="just"/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mây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cạnh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endParaRPr lang="en-US" sz="2000" dirty="0"/>
          </a:p>
          <a:p>
            <a:pPr lvl="1" algn="just"/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  <a:p>
            <a:pPr algn="just"/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tán</a:t>
            </a:r>
            <a:r>
              <a:rPr lang="en-US" sz="2000" dirty="0"/>
              <a:t>,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Fog node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: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, switch, router, camera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,…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endParaRPr lang="en-US" sz="2000" dirty="0"/>
          </a:p>
          <a:p>
            <a:pPr algn="just"/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đám</a:t>
            </a:r>
            <a:r>
              <a:rPr lang="en-US" sz="2000" dirty="0"/>
              <a:t> </a:t>
            </a:r>
            <a:r>
              <a:rPr lang="en-US" sz="2000" dirty="0" err="1"/>
              <a:t>mây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err="1"/>
              <a:t>Phản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trễ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4D73-347E-4ED5-BBAC-00F8B83873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3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4D73-347E-4ED5-BBAC-00F8B83873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1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A4D73-347E-4ED5-BBAC-00F8B83873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975" y="6413503"/>
            <a:ext cx="2057400" cy="365125"/>
          </a:xfrm>
        </p:spPr>
        <p:txBody>
          <a:bodyPr/>
          <a:lstStyle>
            <a:lvl1pPr algn="ctr">
              <a:defRPr sz="1600"/>
            </a:lvl1pPr>
          </a:lstStyle>
          <a:p>
            <a:fld id="{F651C070-8C61-403C-A1EE-B6F5A1188B81}" type="datetime1">
              <a:rPr lang="vi-VN" smtClean="0"/>
              <a:t>16/05/2020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76E0-62A3-45D9-B33E-4A4FDEFAB177}" type="datetime1">
              <a:rPr lang="vi-VN" smtClean="0"/>
              <a:t>16/05/2020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EE7F-E61A-46EB-BB8A-726086C0286A}" type="datetime1">
              <a:rPr lang="vi-VN" smtClean="0"/>
              <a:t>16/05/2020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Courier New" panose="02070309020205020404" pitchFamily="49" charset="0"/>
              <a:buChar char="o"/>
              <a:defRPr sz="3200" baseline="0">
                <a:latin typeface="+mn-lt"/>
                <a:cs typeface="Times New Roman" panose="02020603050405020304" pitchFamily="18" charset="0"/>
              </a:defRPr>
            </a:lvl1pPr>
            <a:lvl2pPr>
              <a:defRPr sz="2800">
                <a:latin typeface="+mn-lt"/>
                <a:cs typeface="Times New Roman" panose="02020603050405020304" pitchFamily="18" charset="0"/>
              </a:defRPr>
            </a:lvl2pPr>
            <a:lvl3pPr>
              <a:defRPr sz="24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824" y="165130"/>
            <a:ext cx="1881189" cy="134308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H="1">
            <a:off x="-8626" y="1262147"/>
            <a:ext cx="786765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398" y="396719"/>
            <a:ext cx="7600949" cy="100066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5116-C125-47AF-9FBB-33141BAD27D5}" type="datetime1">
              <a:rPr lang="vi-VN" smtClean="0"/>
              <a:t>16/05/2020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8B64-3146-43F8-B545-614A86081694}" type="datetime1">
              <a:rPr lang="vi-VN" smtClean="0"/>
              <a:t>16/05/2020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DAFBD-EA65-4348-AAA4-5E66F61EF878}" type="datetime1">
              <a:rPr lang="vi-VN" smtClean="0"/>
              <a:t>16/05/2020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2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D47F-189E-44AF-B450-C1643FB422AF}" type="datetime1">
              <a:rPr lang="vi-VN" smtClean="0"/>
              <a:t>16/05/2020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8654-D4B4-4053-96A6-C77F72DB6902}" type="datetime1">
              <a:rPr lang="vi-VN" smtClean="0"/>
              <a:t>16/05/2020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4C342-FBE3-41F8-BF23-59F93F39C4AB}" type="datetime1">
              <a:rPr lang="vi-VN" smtClean="0"/>
              <a:t>16/05/2020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DE1-5ACD-4B8D-96A3-27909D182617}" type="datetime1">
              <a:rPr lang="vi-VN" smtClean="0"/>
              <a:t>16/05/2020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4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24000">
              <a:schemeClr val="bg1"/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A1C5-89A3-4108-A9E7-9BF7B2FA5337}" type="datetime1">
              <a:rPr lang="vi-VN" smtClean="0"/>
              <a:t>16/05/2020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F14DE2C-2D1D-4C8F-B3F9-096697C596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5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diagramLayout" Target="../diagrams/layout1.xml"/><Relationship Id="rId26" Type="http://schemas.microsoft.com/office/2007/relationships/diagramDrawing" Target="../diagrams/drawing2.xml"/><Relationship Id="rId3" Type="http://schemas.openxmlformats.org/officeDocument/2006/relationships/image" Target="../media/image5.png"/><Relationship Id="rId21" Type="http://schemas.microsoft.com/office/2007/relationships/diagramDrawing" Target="../diagrams/drawing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diagramData" Target="../diagrams/data1.xml"/><Relationship Id="rId25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diagramColors" Target="../diagrams/colors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diagramQuickStyle" Target="../diagrams/quickStyle2.xml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diagramLayout" Target="../diagrams/layout2.xml"/><Relationship Id="rId10" Type="http://schemas.openxmlformats.org/officeDocument/2006/relationships/image" Target="../media/image12.pn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13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0" y="161964"/>
            <a:ext cx="1179467" cy="1179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/>
          <p:cNvSpPr txBox="1"/>
          <p:nvPr/>
        </p:nvSpPr>
        <p:spPr>
          <a:xfrm>
            <a:off x="577722" y="2091060"/>
            <a:ext cx="8343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An Evolutionary Algorithm for Resource Provisioning in Vehicular Fog Computing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5976" y="5016154"/>
            <a:ext cx="73065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dirty="0">
                <a:cs typeface="Times New Roman" panose="02020603050405020304" pitchFamily="18" charset="0"/>
              </a:rPr>
              <a:t>MSO LAB – SOICT – HUST </a:t>
            </a:r>
            <a:endParaRPr 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02" y="132646"/>
            <a:ext cx="858611" cy="1202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7" name="TextBox 6"/>
          <p:cNvSpPr txBox="1"/>
          <p:nvPr/>
        </p:nvSpPr>
        <p:spPr>
          <a:xfrm>
            <a:off x="1414728" y="655066"/>
            <a:ext cx="66690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HANOI UNIVERSITY OF SCIENCE AND TECHNOLOGY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SCHOOL OF INFORMATION AND 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1250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00100" y="1640268"/>
            <a:ext cx="6078682" cy="20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3598" y="1710947"/>
            <a:ext cx="794904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Tasks information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T</a:t>
            </a:r>
            <a:r>
              <a:rPr lang="en-US" sz="2000" i="1" dirty="0"/>
              <a:t>asks = {T</a:t>
            </a:r>
            <a:r>
              <a:rPr lang="en-US" sz="2000" i="1" baseline="-25000" dirty="0"/>
              <a:t>1</a:t>
            </a:r>
            <a:r>
              <a:rPr lang="en-US" sz="2000" i="1" dirty="0"/>
              <a:t>, T</a:t>
            </a:r>
            <a:r>
              <a:rPr lang="en-US" sz="2000" i="1" baseline="-25000" dirty="0"/>
              <a:t>2</a:t>
            </a:r>
            <a:r>
              <a:rPr lang="en-US" sz="2000" i="1" dirty="0"/>
              <a:t>, …, T</a:t>
            </a:r>
            <a:r>
              <a:rPr lang="en-US" sz="2000" i="1" baseline="-25000" dirty="0"/>
              <a:t>n</a:t>
            </a:r>
            <a:r>
              <a:rPr lang="en-US" sz="2000" i="1" dirty="0"/>
              <a:t>}</a:t>
            </a:r>
            <a:endParaRPr lang="en-US" sz="2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task 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req_i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sz="2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,d</a:t>
            </a:r>
            <a:r>
              <a:rPr lang="en-US" sz="2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res_i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1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req_i</a:t>
            </a:r>
            <a:r>
              <a:rPr lang="en-US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request data size of task (Mb)	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res_i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response data size of task (Mb)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 workload (</a:t>
            </a:r>
            <a:r>
              <a:rPr lang="en-US" dirty="0"/>
              <a:t>CPU cycles)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information</a:t>
            </a:r>
          </a:p>
          <a:p>
            <a:r>
              <a:rPr lang="en-US" i="1" dirty="0"/>
              <a:t>	Nodes = { </a:t>
            </a:r>
            <a:r>
              <a:rPr lang="en-US" dirty="0"/>
              <a:t>N</a:t>
            </a:r>
            <a:r>
              <a:rPr lang="en-US" baseline="-25000" dirty="0"/>
              <a:t>-1</a:t>
            </a:r>
            <a:r>
              <a:rPr lang="en-US" dirty="0"/>
              <a:t>, N</a:t>
            </a:r>
            <a:r>
              <a:rPr lang="en-US" baseline="-25000" dirty="0"/>
              <a:t>0</a:t>
            </a:r>
            <a:r>
              <a:rPr lang="en-US" dirty="0"/>
              <a:t>,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N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i="1" dirty="0"/>
              <a:t>}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-1: server fog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0 : cloud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1…m: vehicular fogs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0" y="718751"/>
            <a:ext cx="9144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885509" y="5269707"/>
            <a:ext cx="573161" cy="273844"/>
          </a:xfrm>
          <a:prstGeom prst="rect">
            <a:avLst/>
          </a:prstGeom>
        </p:spPr>
        <p:txBody>
          <a:bodyPr/>
          <a:lstStyle/>
          <a:p>
            <a:fld id="{5F14DE2C-2D1D-4C8F-B3F9-096697C59639}" type="slidenum">
              <a:rPr lang="en-US" smtClean="0"/>
              <a:t>10</a:t>
            </a:fld>
            <a:endParaRPr lang="en-US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611398" y="396719"/>
            <a:ext cx="7600949" cy="1000665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54855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817855" y="1629877"/>
            <a:ext cx="6078682" cy="20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1929" y="1629877"/>
            <a:ext cx="832014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885509" y="5269707"/>
            <a:ext cx="573161" cy="273844"/>
          </a:xfrm>
          <a:prstGeom prst="rect">
            <a:avLst/>
          </a:prstGeom>
        </p:spPr>
        <p:txBody>
          <a:bodyPr/>
          <a:lstStyle/>
          <a:p>
            <a:fld id="{5F14DE2C-2D1D-4C8F-B3F9-096697C59639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6230" y="396719"/>
            <a:ext cx="7866118" cy="1000665"/>
          </a:xfrm>
        </p:spPr>
        <p:txBody>
          <a:bodyPr/>
          <a:lstStyle/>
          <a:p>
            <a:r>
              <a:rPr lang="en-US" dirty="0"/>
              <a:t>Local Computing on server fog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7786E-189B-4E07-8E4C-E4C0AC2646C1}"/>
              </a:ext>
            </a:extLst>
          </p:cNvPr>
          <p:cNvSpPr/>
          <p:nvPr/>
        </p:nvSpPr>
        <p:spPr>
          <a:xfrm>
            <a:off x="817855" y="1906876"/>
            <a:ext cx="6284281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The completion time of task </a:t>
            </a:r>
            <a:r>
              <a:rPr lang="en-US" dirty="0" err="1"/>
              <a:t>Ti</a:t>
            </a:r>
            <a:r>
              <a:rPr lang="en-US" dirty="0"/>
              <a:t> on MEC can be calculated as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8015D-5C91-49C7-9F5B-0440381D4328}"/>
              </a:ext>
            </a:extLst>
          </p:cNvPr>
          <p:cNvSpPr/>
          <p:nvPr/>
        </p:nvSpPr>
        <p:spPr>
          <a:xfrm>
            <a:off x="1056443" y="3849768"/>
            <a:ext cx="5970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this case, since the task is executed on the computing node owned by the MEC provider, there is no monetary cost for using the resource.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F08A20-F296-4E64-B31F-5D98BE3D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07" y="2260988"/>
            <a:ext cx="5919729" cy="8047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B1762F-A1B9-416A-A776-20CD2EB6241E}"/>
              </a:ext>
            </a:extLst>
          </p:cNvPr>
          <p:cNvSpPr/>
          <p:nvPr/>
        </p:nvSpPr>
        <p:spPr>
          <a:xfrm>
            <a:off x="817855" y="2901902"/>
            <a:ext cx="380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 workload (</a:t>
            </a:r>
            <a:r>
              <a:rPr lang="en-US" dirty="0"/>
              <a:t>CPU cycles)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9283D-5C49-4AB9-9AD8-9E27D82CD2A4}"/>
              </a:ext>
            </a:extLst>
          </p:cNvPr>
          <p:cNvSpPr/>
          <p:nvPr/>
        </p:nvSpPr>
        <p:spPr>
          <a:xfrm>
            <a:off x="734279" y="3321947"/>
            <a:ext cx="7437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f</a:t>
            </a:r>
            <a:r>
              <a:rPr lang="en-US" sz="1400" baseline="-25000" dirty="0"/>
              <a:t>i,−1 </a:t>
            </a:r>
            <a:r>
              <a:rPr lang="en-US" sz="1400" dirty="0"/>
              <a:t>: the computational resource (in CPU cycles per second) allocated to task </a:t>
            </a:r>
            <a:r>
              <a:rPr lang="en-US" sz="1400" dirty="0" err="1"/>
              <a:t>Ti</a:t>
            </a:r>
            <a:r>
              <a:rPr lang="en-US" sz="1400" dirty="0"/>
              <a:t> by the MEC server</a:t>
            </a:r>
          </a:p>
        </p:txBody>
      </p:sp>
    </p:spTree>
    <p:extLst>
      <p:ext uri="{BB962C8B-B14F-4D97-AF65-F5344CB8AC3E}">
        <p14:creationId xmlns:p14="http://schemas.microsoft.com/office/powerpoint/2010/main" val="154156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D991D8-1B32-4E5D-A059-E05F6965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completion time of task </a:t>
                </a:r>
                <a:r>
                  <a:rPr lang="en-US" sz="2400" dirty="0" err="1"/>
                  <a:t>T</a:t>
                </a:r>
                <a:r>
                  <a:rPr lang="en-US" sz="2400" baseline="-25000" dirty="0" err="1"/>
                  <a:t>i</a:t>
                </a:r>
                <a:endParaRPr lang="en-US" sz="2400" baseline="-25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sz="2400" dirty="0"/>
                  <a:t>t</a:t>
                </a:r>
                <a:r>
                  <a:rPr lang="it-IT" sz="2400" baseline="-25000" dirty="0"/>
                  <a:t>i,0 </a:t>
                </a:r>
                <a:r>
                  <a:rPr lang="it-IT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𝑑</m:t>
                            </m:r>
                          </m:e>
                          <m:sub>
                            <m:r>
                              <a:rPr lang="en-US" sz="2400" i="1"/>
                              <m:t>𝑟𝑒𝑞</m:t>
                            </m:r>
                            <m:r>
                              <a:rPr lang="en-US" sz="2400" i="1"/>
                              <m:t>_</m:t>
                            </m:r>
                            <m:r>
                              <a:rPr lang="en-US" sz="2400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2400" i="1"/>
                          <m:t>𝑅</m:t>
                        </m:r>
                        <m:r>
                          <a:rPr lang="it-IT" sz="2400" i="1" baseline="-25000"/>
                          <m:t>0</m:t>
                        </m:r>
                      </m:den>
                    </m:f>
                    <m:r>
                      <a:rPr lang="it-IT" sz="2400" i="1"/>
                      <m:t> </m:t>
                    </m:r>
                  </m:oMath>
                </a14:m>
                <a:r>
                  <a:rPr lang="it-IT" sz="24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r>
                          <a:rPr lang="it-IT" sz="2400" i="1"/>
                          <m:t>𝑤</m:t>
                        </m:r>
                        <m:r>
                          <a:rPr lang="it-IT" sz="2400" i="1" baseline="-25000"/>
                          <m:t>𝑖</m:t>
                        </m:r>
                      </m:num>
                      <m:den>
                        <m:r>
                          <a:rPr lang="it-IT" sz="2400" i="1"/>
                          <m:t>𝑓</m:t>
                        </m:r>
                        <m:r>
                          <a:rPr lang="it-IT" sz="2400" i="1" baseline="-25000"/>
                          <m:t>𝑖</m:t>
                        </m:r>
                        <m:r>
                          <a:rPr lang="it-IT" sz="2400" i="1" baseline="-25000"/>
                          <m:t>,0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/>
                        </m:ctrlPr>
                      </m:fPr>
                      <m:num>
                        <m:sSub>
                          <m:sSubPr>
                            <m:ctrlPr>
                              <a:rPr lang="en-US" sz="2400" i="1"/>
                            </m:ctrlPr>
                          </m:sSubPr>
                          <m:e>
                            <m:r>
                              <a:rPr lang="en-US" sz="2400" i="1"/>
                              <m:t>𝑑</m:t>
                            </m:r>
                          </m:e>
                          <m:sub>
                            <m:r>
                              <a:rPr lang="en-US" sz="2400" i="1"/>
                              <m:t>𝑟𝑒𝑠</m:t>
                            </m:r>
                            <m:r>
                              <a:rPr lang="en-US" sz="2400" i="1"/>
                              <m:t>_</m:t>
                            </m:r>
                            <m:r>
                              <a:rPr lang="en-US" sz="2400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2400" i="1"/>
                          <m:t>𝑅</m:t>
                        </m:r>
                        <m:r>
                          <a:rPr lang="it-IT" sz="2400" i="1" baseline="-25000"/>
                          <m:t>0</m:t>
                        </m:r>
                      </m:den>
                    </m:f>
                    <m:r>
                      <a:rPr lang="it-IT" sz="2400" i="1"/>
                      <m:t> </m:t>
                    </m:r>
                  </m:oMath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</a:t>
                </a:r>
                <a:r>
                  <a:rPr lang="en-US" sz="2400" baseline="-25000" dirty="0"/>
                  <a:t>0 </a:t>
                </a:r>
                <a:r>
                  <a:rPr lang="en-US" sz="2400" dirty="0"/>
                  <a:t>: the uplink data rate from the MEC to the remote cloud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fi,0: computational resource allocated to task </a:t>
                </a:r>
                <a:r>
                  <a:rPr lang="en-US" sz="2400" dirty="0" err="1"/>
                  <a:t>T</a:t>
                </a:r>
                <a:r>
                  <a:rPr lang="en-US" sz="2400" baseline="-25000" dirty="0" err="1"/>
                  <a:t>i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by the remote cloud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Monetary cost of task </a:t>
                </a:r>
                <a:r>
                  <a:rPr lang="en-US" sz="2400" dirty="0" err="1"/>
                  <a:t>T</a:t>
                </a:r>
                <a:r>
                  <a:rPr lang="en-US" sz="2400" baseline="-25000" dirty="0" err="1"/>
                  <a:t>i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on the remote cloud node</a:t>
                </a:r>
              </a:p>
              <a:p>
                <a:pPr lvl="5"/>
                <a:r>
                  <a:rPr lang="it-IT" dirty="0"/>
                  <a:t>c</a:t>
                </a:r>
                <a:r>
                  <a:rPr lang="it-IT" baseline="-25000" dirty="0"/>
                  <a:t>i,0 </a:t>
                </a:r>
                <a:r>
                  <a:rPr lang="it-IT" dirty="0"/>
                  <a:t>= δ </a:t>
                </a:r>
                <a:r>
                  <a:rPr lang="it-IT" baseline="30000" dirty="0"/>
                  <a:t>comp 0 </a:t>
                </a:r>
                <a:r>
                  <a:rPr lang="it-IT" dirty="0"/>
                  <a:t>w</a:t>
                </a:r>
                <a:r>
                  <a:rPr lang="it-IT" baseline="-25000" dirty="0"/>
                  <a:t>i</a:t>
                </a:r>
                <a:endParaRPr lang="en-US" baseline="-25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D991D8-1B32-4E5D-A059-E05F6965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2" t="-196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87CAE-5F91-45C9-9B9A-B142CE62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Remote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5D64-F38F-495C-AF24-4E1139A1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ED234C0-9E37-4492-9182-9F62CE595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completion time of task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it-IT" dirty="0"/>
                  <a:t>	t</a:t>
                </a:r>
                <a:r>
                  <a:rPr lang="it-IT" baseline="-25000" dirty="0"/>
                  <a:t>i,m </a:t>
                </a:r>
                <a:r>
                  <a:rPr lang="it-IT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/>
                          <m:t>,</m:t>
                        </m:r>
                        <m:r>
                          <a:rPr lang="en-US" i="1"/>
                          <m:t>𝑚</m:t>
                        </m:r>
                      </m:sub>
                    </m:sSub>
                  </m:oMath>
                </a14:m>
                <a:r>
                  <a:rPr lang="it-IT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𝑟𝑒𝑞</m:t>
                            </m:r>
                            <m:r>
                              <a:rPr lang="en-US" i="1"/>
                              <m:t>_</m:t>
                            </m:r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  <m:sup>
                            <m:r>
                              <a:rPr lang="en-US" i="1"/>
                              <m:t>∗</m:t>
                            </m:r>
                          </m:sup>
                        </m:sSubSup>
                      </m:den>
                    </m:f>
                    <m:r>
                      <a:rPr lang="it-IT" i="1"/>
                      <m:t> </m:t>
                    </m:r>
                  </m:oMath>
                </a14:m>
                <a:r>
                  <a:rPr lang="it-IT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it-IT" i="1"/>
                          <m:t>𝑤</m:t>
                        </m:r>
                        <m:r>
                          <a:rPr lang="it-IT" i="1" baseline="-25000"/>
                          <m:t>𝑖</m:t>
                        </m:r>
                      </m:num>
                      <m:den>
                        <m:r>
                          <a:rPr lang="it-IT" i="1"/>
                          <m:t>𝑓</m:t>
                        </m:r>
                        <m:r>
                          <a:rPr lang="en-US" i="1" baseline="-25000"/>
                          <m:t>𝑚</m:t>
                        </m:r>
                      </m:den>
                    </m:f>
                  </m:oMath>
                </a14:m>
                <a:r>
                  <a:rPr lang="it-IT" baseline="-25000" dirty="0"/>
                  <a:t> </a:t>
                </a:r>
                <a:r>
                  <a:rPr lang="en-US" dirty="0"/>
                  <a:t>+</a:t>
                </a:r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𝑑</m:t>
                            </m:r>
                          </m:e>
                          <m:sub>
                            <m:r>
                              <a:rPr lang="en-US" i="1"/>
                              <m:t>𝑟𝑒𝑠</m:t>
                            </m:r>
                            <m:r>
                              <a:rPr lang="en-US" i="1"/>
                              <m:t>_</m:t>
                            </m:r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  <m:sup>
                            <m:r>
                              <a:rPr lang="en-US" i="1"/>
                              <m:t>𝑟𝑒𝑠𝑝𝑜𝑛𝑠𝑒</m:t>
                            </m:r>
                          </m:sup>
                        </m:sSubSup>
                      </m:den>
                    </m:f>
                    <m:r>
                      <a:rPr lang="it-IT" i="1"/>
                      <m:t>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</a:t>
                </a:r>
                <a:r>
                  <a:rPr lang="en-US" baseline="-25000" dirty="0"/>
                  <a:t>m</a:t>
                </a:r>
                <a:r>
                  <a:rPr lang="en-US" baseline="30000" dirty="0"/>
                  <a:t>*</a:t>
                </a:r>
                <a:r>
                  <a:rPr lang="en-US" baseline="-25000" dirty="0"/>
                  <a:t> </a:t>
                </a:r>
                <a:r>
                  <a:rPr lang="en-US" dirty="0"/>
                  <a:t>: the uplink data rate from server fog to the vehicular fog 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R</a:t>
                </a:r>
                <a:r>
                  <a:rPr lang="en-US" baseline="-25000" dirty="0" err="1"/>
                  <a:t>m</a:t>
                </a:r>
                <a:r>
                  <a:rPr lang="en-US" baseline="30000" dirty="0" err="1"/>
                  <a:t>response</a:t>
                </a:r>
                <a:r>
                  <a:rPr lang="en-US" baseline="-25000" dirty="0"/>
                  <a:t> </a:t>
                </a:r>
                <a:r>
                  <a:rPr lang="en-US" dirty="0"/>
                  <a:t>: the uplink data rate from m to the server fog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err="1"/>
                  <a:t>t</a:t>
                </a:r>
                <a:r>
                  <a:rPr lang="en-US" baseline="-25000" dirty="0" err="1"/>
                  <a:t>j,m</a:t>
                </a:r>
                <a:r>
                  <a:rPr lang="en-US" baseline="-25000" dirty="0"/>
                  <a:t> </a:t>
                </a:r>
                <a:r>
                  <a:rPr lang="en-US" dirty="0"/>
                  <a:t>: completion time of task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j</a:t>
                </a:r>
                <a:r>
                  <a:rPr lang="en-US" baseline="-250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ED234C0-9E37-4492-9182-9F62CE595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4D1E9-77ED-4EB4-AB42-636EF181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vehicular fog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3BD6F-D6CE-4FE5-A6A4-283F55DE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7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D87FB-5211-4D79-ADD5-EBC0E9A8E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2800" dirty="0"/>
                  <a:t>vị trí đặt điểm thu phát sóng (x0,y0) và bán kính bao phủ của thiết bị là Dr.</a:t>
                </a:r>
                <a:endParaRPr lang="en-US" sz="2800" dirty="0"/>
              </a:p>
              <a:p>
                <a:r>
                  <a:rPr lang="it-IT" sz="2800" dirty="0"/>
                  <a:t>Tập l</a:t>
                </a:r>
                <a:r>
                  <a:rPr lang="it-IT" sz="2800" baseline="-25000" dirty="0"/>
                  <a:t>m</a:t>
                </a:r>
                <a:r>
                  <a:rPr lang="it-IT" sz="2800" dirty="0"/>
                  <a:t> = {(x</a:t>
                </a:r>
                <a:r>
                  <a:rPr lang="it-IT" sz="2800" baseline="-25000" dirty="0"/>
                  <a:t>1</a:t>
                </a:r>
                <a:r>
                  <a:rPr lang="it-IT" sz="2800" dirty="0"/>
                  <a:t>, y</a:t>
                </a:r>
                <a:r>
                  <a:rPr lang="it-IT" sz="2800" baseline="-25000" dirty="0"/>
                  <a:t>1</a:t>
                </a:r>
                <a:r>
                  <a:rPr lang="it-IT" sz="2800" dirty="0"/>
                  <a:t>),(x</a:t>
                </a:r>
                <a:r>
                  <a:rPr lang="it-IT" sz="2800" baseline="-25000" dirty="0"/>
                  <a:t>2</a:t>
                </a:r>
                <a:r>
                  <a:rPr lang="it-IT" sz="2800" dirty="0"/>
                  <a:t>, y</a:t>
                </a:r>
                <a:r>
                  <a:rPr lang="it-IT" sz="2800" baseline="-25000" dirty="0"/>
                  <a:t>2</a:t>
                </a:r>
                <a:r>
                  <a:rPr lang="it-IT" sz="2800" dirty="0"/>
                  <a:t>), ...,(x</a:t>
                </a:r>
                <a:r>
                  <a:rPr lang="it-IT" sz="2800" baseline="-25000" dirty="0"/>
                  <a:t>k</a:t>
                </a:r>
                <a:r>
                  <a:rPr lang="it-IT" sz="2800" dirty="0"/>
                  <a:t> , y</a:t>
                </a:r>
                <a:r>
                  <a:rPr lang="it-IT" sz="2800" baseline="-25000" dirty="0"/>
                  <a:t>k</a:t>
                </a:r>
                <a:r>
                  <a:rPr lang="it-IT" sz="2800" dirty="0"/>
                  <a:t> )} là vị trí tọa độ của xe nằm trong bán kính bao phủ của điểm phát sóng.</a:t>
                </a:r>
                <a:endParaRPr lang="en-US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</a:t>
                </a:r>
                <a:r>
                  <a:rPr lang="en-US" sz="2800" baseline="-25000" dirty="0" err="1"/>
                  <a:t>mi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=</m:t>
                    </m:r>
                    <m:r>
                      <m:rPr>
                        <m:nor/>
                      </m:rPr>
                      <a:rPr lang="en-US" sz="2800" i="1"/>
                      <m:t> 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(</m:t>
                        </m:r>
                        <m:r>
                          <m:rPr>
                            <m:nor/>
                          </m:rPr>
                          <a:rPr lang="en-US" sz="2800"/>
                          <m:t>xi</m:t>
                        </m:r>
                        <m:r>
                          <m:rPr>
                            <m:nor/>
                          </m:rPr>
                          <a:rPr lang="en-US" sz="2800" i="1"/>
                          <m:t> − </m:t>
                        </m:r>
                        <m:r>
                          <m:rPr>
                            <m:nor/>
                          </m:rPr>
                          <a:rPr lang="en-US" sz="2800"/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/>
                          <m:t>0</m:t>
                        </m:r>
                        <m:r>
                          <m:rPr>
                            <m:nor/>
                          </m:rPr>
                          <a:rPr lang="en-US" sz="2800"/>
                          <m:t>)</m:t>
                        </m:r>
                        <m:r>
                          <m:rPr>
                            <m:nor/>
                          </m:rPr>
                          <a:rPr lang="en-US" sz="2800" i="1"/>
                          <m:t> </m:t>
                        </m:r>
                        <m:r>
                          <m:rPr>
                            <m:nor/>
                          </m:rPr>
                          <a:rPr lang="en-US" sz="2800" baseline="30000"/>
                          <m:t>2</m:t>
                        </m:r>
                        <m:r>
                          <m:rPr>
                            <m:nor/>
                          </m:rPr>
                          <a:rPr lang="en-US" sz="2800" i="1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+</m:t>
                        </m:r>
                        <m:r>
                          <m:rPr>
                            <m:nor/>
                          </m:rPr>
                          <a:rPr lang="en-US" sz="2800" i="1"/>
                          <m:t> </m:t>
                        </m:r>
                        <m:r>
                          <m:rPr>
                            <m:nor/>
                          </m:rPr>
                          <a:rPr lang="en-US" sz="2800"/>
                          <m:t>(</m:t>
                        </m:r>
                        <m:r>
                          <m:rPr>
                            <m:nor/>
                          </m:rPr>
                          <a:rPr lang="en-US" sz="2800"/>
                          <m:t>yi</m:t>
                        </m:r>
                        <m:r>
                          <m:rPr>
                            <m:nor/>
                          </m:rPr>
                          <a:rPr lang="en-US" sz="2800" i="1"/>
                          <m:t> − </m:t>
                        </m:r>
                        <m:r>
                          <m:rPr>
                            <m:nor/>
                          </m:rPr>
                          <a:rPr lang="en-US" sz="2800"/>
                          <m:t>y</m:t>
                        </m:r>
                        <m:r>
                          <m:rPr>
                            <m:nor/>
                          </m:rPr>
                          <a:rPr lang="en-US" sz="2800" baseline="-25000"/>
                          <m:t>0</m:t>
                        </m:r>
                        <m:r>
                          <m:rPr>
                            <m:nor/>
                          </m:rPr>
                          <a:rPr lang="en-US" sz="2800"/>
                          <m:t>)</m:t>
                        </m:r>
                        <m:r>
                          <m:rPr>
                            <m:nor/>
                          </m:rPr>
                          <a:rPr lang="en-US" sz="2800" i="1"/>
                          <m:t> </m:t>
                        </m:r>
                        <m:r>
                          <m:rPr>
                            <m:nor/>
                          </m:rPr>
                          <a:rPr lang="en-US" sz="2800" baseline="30000"/>
                          <m:t>2</m:t>
                        </m:r>
                      </m:e>
                    </m:rad>
                  </m:oMath>
                </a14:m>
                <a:r>
                  <a:rPr lang="en-US" sz="2800" dirty="0"/>
                  <a:t>≤ Dr ,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 = 1, 2, 3..., k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D87FB-5211-4D79-ADD5-EBC0E9A8E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45BCCE-1B96-42F3-8F60-F2E42DBB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vehicular fog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C9BCF-C3CF-473A-AAE6-5EEC1766A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50E531-E93A-4565-A7FA-02B88E4ED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it-IT" dirty="0"/>
                  <a:t>Tại mỗi một thời điểm tốc độ truyền dữ liệu (transmission rate) từ điểm phát sóng đến xe bus là : 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	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mi</a:t>
                </a:r>
                <a:r>
                  <a:rPr lang="en-US" dirty="0"/>
                  <a:t>=Wlog</a:t>
                </a:r>
                <a:r>
                  <a:rPr lang="en-US" baseline="-25000" dirty="0"/>
                  <a:t>2</a:t>
                </a:r>
                <a:r>
                  <a:rPr lang="en-US" dirty="0"/>
                  <a:t>(1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P</m:t>
                        </m:r>
                        <m:r>
                          <m:rPr>
                            <m:nor/>
                          </m:rPr>
                          <a:rPr lang="en-US" baseline="-25000"/>
                          <m:t>ri</m:t>
                        </m:r>
                        <m:r>
                          <m:rPr>
                            <m:nor/>
                          </m:rPr>
                          <a:rPr lang="en-US"/>
                          <m:t>d</m:t>
                        </m:r>
                        <m:r>
                          <m:rPr>
                            <m:nor/>
                          </m:rPr>
                          <a:rPr lang="en-US" baseline="-25000"/>
                          <m:t>m</m:t>
                        </m:r>
                        <m:r>
                          <m:rPr>
                            <m:nor/>
                          </m:rPr>
                          <a:rPr lang="en-US" i="1" baseline="30000"/>
                          <m:t>−</m:t>
                        </m:r>
                        <m:r>
                          <m:rPr>
                            <m:nor/>
                          </m:rPr>
                          <a:rPr lang="el-GR" baseline="30000"/>
                          <m:t>η</m:t>
                        </m:r>
                        <m:r>
                          <m:rPr>
                            <m:nor/>
                          </m:rPr>
                          <a:rPr lang="el-GR"/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h</m:t>
                        </m:r>
                        <m:r>
                          <m:rPr>
                            <m:nor/>
                          </m:rPr>
                          <a:rPr lang="en-US" baseline="-25000"/>
                          <m:t>0</m:t>
                        </m:r>
                        <m:r>
                          <m:rPr>
                            <m:nor/>
                          </m:rPr>
                          <a:rPr lang="en-US"/>
                          <m:t>|</m:t>
                        </m:r>
                        <m:r>
                          <m:rPr>
                            <m:nor/>
                          </m:rPr>
                          <a:rPr lang="en-US" baseline="3000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N</m:t>
                        </m:r>
                        <m:r>
                          <m:rPr>
                            <m:nor/>
                          </m:rPr>
                          <a:rPr lang="en-US" baseline="-25000"/>
                          <m:t>0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50E531-E93A-4565-A7FA-02B88E4ED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r="-2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D9476E-E796-4547-BEDD-E88DDAE2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vehicular fog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771D6-64CF-4346-A977-28BED7D75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363613-AE78-4310-AA86-9E77BC5DE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dirty="0"/>
                  <a:t>Để duy trì tốc độ truyền tải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R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  <m:sup>
                        <m:r>
                          <a:rPr lang="en-US" i="1"/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it-IT" dirty="0"/>
                  <a:t> tại mỗi một vị trí i thì năng lượng truyền tải được tại thời điểm đó được tính bằng công thức:</a:t>
                </a:r>
                <a:endParaRPr lang="en-US" dirty="0"/>
              </a:p>
              <a:p>
                <a:pPr lvl="5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𝑃</m:t>
                        </m:r>
                      </m:e>
                      <m:sub>
                        <m:r>
                          <a:rPr lang="en-US" sz="2800" i="1"/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/>
                          <m:t>𝑖</m:t>
                        </m:r>
                      </m:sub>
                    </m:sSub>
                  </m:oMath>
                </a14:m>
                <a:r>
                  <a:rPr lang="it-IT" sz="2800" dirty="0"/>
                  <a:t>=</a:t>
                </a:r>
                <a14:m>
                  <m:oMath xmlns:m="http://schemas.openxmlformats.org/officeDocument/2006/math">
                    <m:r>
                      <a:rPr lang="it-IT" sz="2800" i="1"/>
                      <m:t> </m:t>
                    </m:r>
                    <m:f>
                      <m:fPr>
                        <m:ctrlPr>
                          <a:rPr lang="en-US" sz="2800" i="1"/>
                        </m:ctrlPr>
                      </m:fPr>
                      <m:num>
                        <m:r>
                          <a:rPr lang="it-IT" sz="2800"/>
                          <m:t>(2</m:t>
                        </m:r>
                        <m:sSubSup>
                          <m:sSubSupPr>
                            <m:ctrlPr>
                              <a:rPr lang="en-US" sz="2800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it-IT" sz="2800"/>
                              <m:t>R</m:t>
                            </m:r>
                          </m:e>
                          <m:sub>
                            <m:r>
                              <a:rPr lang="en-US" sz="2800" i="1"/>
                              <m:t>𝑚</m:t>
                            </m:r>
                          </m:sub>
                          <m:sup>
                            <m:r>
                              <a:rPr lang="it-IT" sz="2800" i="1"/>
                              <m:t>∗</m:t>
                            </m:r>
                          </m:sup>
                        </m:sSubSup>
                        <m:r>
                          <a:rPr lang="it-IT" sz="2800"/>
                          <m:t>/</m:t>
                        </m:r>
                        <m:r>
                          <m:rPr>
                            <m:sty m:val="p"/>
                          </m:rPr>
                          <a:rPr lang="it-IT" sz="2800"/>
                          <m:t>W</m:t>
                        </m:r>
                        <m:r>
                          <a:rPr lang="it-IT" sz="2800" i="1"/>
                          <m:t>−</m:t>
                        </m:r>
                        <m:r>
                          <a:rPr lang="it-IT" sz="2800"/>
                          <m:t>1)</m:t>
                        </m:r>
                        <m:r>
                          <m:rPr>
                            <m:sty m:val="p"/>
                          </m:rPr>
                          <a:rPr lang="it-IT" sz="2800"/>
                          <m:t>N</m:t>
                        </m:r>
                        <m:r>
                          <a:rPr lang="it-IT" sz="2800"/>
                          <m:t>0</m:t>
                        </m:r>
                      </m:num>
                      <m:den>
                        <m:sSub>
                          <m:sSubPr>
                            <m:ctrlPr>
                              <a:rPr lang="en-US" sz="2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sz="2800"/>
                              <m:t>d</m:t>
                            </m:r>
                          </m:e>
                          <m:sub>
                            <m:r>
                              <a:rPr lang="en-US" sz="2800" i="1"/>
                              <m:t>𝑚</m:t>
                            </m:r>
                            <m:r>
                              <m:rPr>
                                <m:nor/>
                              </m:rPr>
                              <a:rPr lang="en-US" sz="2800" i="1" baseline="3000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sz="2800" baseline="30000"/>
                              <m:t>η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/>
                            </m:ctrlPr>
                          </m:sSupPr>
                          <m:e>
                            <m:r>
                              <a:rPr lang="it-IT" sz="2800"/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it-IT" sz="2800"/>
                              <m:t>h</m:t>
                            </m:r>
                            <m:r>
                              <a:rPr lang="it-IT" sz="2800"/>
                              <m:t>0|</m:t>
                            </m:r>
                          </m:e>
                          <m:sup>
                            <m:r>
                              <a:rPr lang="it-IT" sz="2800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r>
                  <a:rPr lang="it-IT" dirty="0"/>
                  <a:t>Trung bình năng lượng truyền tải cần duy trì là 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dirty="0"/>
                  <a:t>			</a:t>
                </a:r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𝑝</m:t>
                                </m:r>
                              </m:e>
                              <m:sub>
                                <m:r>
                                  <a:rPr lang="en-US" i="1"/>
                                  <m:t>𝑚𝑖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/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363613-AE78-4310-AA86-9E77BC5DE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801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E60F5B1-E769-4348-8775-FFE23A54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vehicular fog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E1321-148D-4014-B899-57C89D5A5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DCCACC-A573-4FA5-AFBB-7395962BF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Chi </a:t>
                </a:r>
                <a:r>
                  <a:rPr lang="en-US" dirty="0" err="1"/>
                  <a:t>phí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task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chi </a:t>
                </a:r>
                <a:r>
                  <a:rPr lang="en-US" dirty="0" err="1"/>
                  <a:t>trả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:</a:t>
                </a:r>
              </a:p>
              <a:p>
                <a:pPr lvl="0">
                  <a:buFont typeface="Arial" panose="020B0604020202020204" pitchFamily="34" charset="0"/>
                  <a:buChar char="•"/>
                </a:pPr>
                <a:r>
                  <a:rPr lang="it-IT" dirty="0"/>
                  <a:t>c</a:t>
                </a:r>
                <a:r>
                  <a:rPr lang="it-IT" baseline="-25000" dirty="0"/>
                  <a:t>i,m </a:t>
                </a:r>
                <a:r>
                  <a:rPr lang="it-IT" dirty="0"/>
                  <a:t>= δ </a:t>
                </a:r>
                <a:r>
                  <a:rPr lang="it-IT" baseline="30000" dirty="0"/>
                  <a:t>comp m </a:t>
                </a:r>
                <a:r>
                  <a:rPr lang="it-IT" dirty="0"/>
                  <a:t>w</a:t>
                </a:r>
                <a:r>
                  <a:rPr lang="it-IT" baseline="-25000" dirty="0"/>
                  <a:t>i</a:t>
                </a:r>
                <a:r>
                  <a:rPr lang="it-IT" dirty="0"/>
                  <a:t> +</a:t>
                </a:r>
                <a:r>
                  <a:rPr lang="en-US" dirty="0"/>
                  <a:t>ß *P</a:t>
                </a:r>
                <a:r>
                  <a:rPr lang="en-US" baseline="-25000" dirty="0"/>
                  <a:t>m</a:t>
                </a:r>
                <a:r>
                  <a:rPr lang="en-US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/>
                          <m:t>R</m:t>
                        </m:r>
                        <m:r>
                          <m:rPr>
                            <m:nor/>
                          </m:rPr>
                          <a:rPr lang="en-US" baseline="-25000"/>
                          <m:t>m</m:t>
                        </m:r>
                        <m:r>
                          <m:rPr>
                            <m:nor/>
                          </m:rPr>
                          <a:rPr lang="en-US" i="1" baseline="-25000"/>
                          <m:t>∗</m:t>
                        </m:r>
                      </m:den>
                    </m:f>
                  </m:oMath>
                </a14:m>
                <a:r>
                  <a:rPr lang="it-IT" dirty="0"/>
                  <a:t>, ∀m ∈ M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DCCACC-A573-4FA5-AFBB-7395962BF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01662C-0637-4452-8D0D-82FBE31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vehicular fog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B72BE-ABA3-477B-9127-DCB25DF1F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1A94C7-8E34-4CDC-BCF4-4507CB92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err="1"/>
              <a:t>Phân</a:t>
            </a:r>
            <a:r>
              <a:rPr lang="en-US" sz="2800" dirty="0"/>
              <a:t> chia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task (cloud and 	server fog)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task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( vehicular fog)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	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node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task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06BA9-DAA1-48A2-9106-64536016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9FA4-31EF-4801-8C79-BCF806AF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B6F366-5882-4DEB-B763-AB37ECA0C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Giả </a:t>
                </a:r>
                <a:r>
                  <a:rPr lang="en-US" dirty="0" err="1"/>
                  <a:t>xử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án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chia </a:t>
                </a:r>
                <a:r>
                  <a:rPr lang="en-US" dirty="0" err="1"/>
                  <a:t>các</a:t>
                </a:r>
                <a:r>
                  <a:rPr lang="en-US" dirty="0"/>
                  <a:t> task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node </a:t>
                </a:r>
                <a:r>
                  <a:rPr lang="en-US" dirty="0" err="1"/>
                  <a:t>là</a:t>
                </a:r>
                <a:r>
                  <a:rPr lang="en-US" dirty="0"/>
                  <a:t> X</a:t>
                </a:r>
                <a:r>
                  <a:rPr lang="en-US" baseline="-25000" dirty="0"/>
                  <a:t>0</a:t>
                </a:r>
              </a:p>
              <a:p>
                <a:pPr marL="0" indent="0">
                  <a:buNone/>
                </a:pPr>
                <a:r>
                  <a:rPr lang="en-US" baseline="-25000" dirty="0" err="1"/>
                  <a:t>Bài</a:t>
                </a:r>
                <a:r>
                  <a:rPr lang="en-US" baseline="-25000" dirty="0"/>
                  <a:t> </a:t>
                </a:r>
                <a:r>
                  <a:rPr lang="en-US" baseline="-25000" dirty="0" err="1"/>
                  <a:t>toán</a:t>
                </a:r>
                <a:r>
                  <a:rPr lang="en-US" baseline="-25000" dirty="0"/>
                  <a:t> </a:t>
                </a:r>
                <a:r>
                  <a:rPr lang="en-US" baseline="-25000" dirty="0" err="1"/>
                  <a:t>trở</a:t>
                </a:r>
                <a:r>
                  <a:rPr lang="en-US" baseline="-25000" dirty="0"/>
                  <a:t> </a:t>
                </a:r>
                <a:r>
                  <a:rPr lang="en-US" baseline="-25000" dirty="0" err="1"/>
                  <a:t>thành</a:t>
                </a:r>
                <a:r>
                  <a:rPr lang="en-US" baseline="-25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∈{0,−1}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Karush</a:t>
                </a:r>
                <a:r>
                  <a:rPr lang="en-US" dirty="0"/>
                  <a:t>-Kuhn-Tucker (KKT)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B6F366-5882-4DEB-B763-AB37ECA0C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7A1D22-94D2-4F36-A665-9DD8254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D8956-75DE-4B60-9722-01C1A23C6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9B2F-5647-4084-A1EA-CE18289E8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85" y="4793886"/>
            <a:ext cx="2946574" cy="175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33576" y="1825625"/>
            <a:ext cx="728177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Introduction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Related work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Problem formulation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Proposed algorithm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Performance evaluation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Conclusion and future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89271" y="31594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08F25-E640-48CA-A3BC-487A4D18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ta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nốt</a:t>
            </a:r>
            <a:r>
              <a:rPr lang="en-US" dirty="0"/>
              <a:t> X=X0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cloud </a:t>
            </a:r>
            <a:r>
              <a:rPr lang="en-US" dirty="0" err="1"/>
              <a:t>là</a:t>
            </a:r>
            <a:r>
              <a:rPr lang="en-US" dirty="0"/>
              <a:t> F=F*.</a:t>
            </a:r>
          </a:p>
          <a:p>
            <a:r>
              <a:rPr lang="en-US" dirty="0"/>
              <a:t>Do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task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task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vehicular fog.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8D07C-72F8-475B-8DDA-F3FA611B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9BBE7-E173-4434-AAFA-E7BA2D564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2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701527" y="389378"/>
            <a:ext cx="7600949" cy="1000665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356391" y="1641872"/>
            <a:ext cx="3698222" cy="4975294"/>
            <a:chOff x="6442060" y="677939"/>
            <a:chExt cx="4020033" cy="5501406"/>
          </a:xfrm>
        </p:grpSpPr>
        <p:sp>
          <p:nvSpPr>
            <p:cNvPr id="50" name="Oval 49"/>
            <p:cNvSpPr/>
            <p:nvPr/>
          </p:nvSpPr>
          <p:spPr>
            <a:xfrm>
              <a:off x="6768312" y="677939"/>
              <a:ext cx="1537855" cy="6423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Bắt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đầu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42060" y="1546382"/>
              <a:ext cx="2196353" cy="5472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Khởi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tạo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quần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442060" y="2320028"/>
              <a:ext cx="2196353" cy="5472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Tính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hàm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mục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tiêu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Straight Arrow Connector 52"/>
            <p:cNvCxnSpPr>
              <a:stCxn id="51" idx="2"/>
              <a:endCxn id="52" idx="0"/>
            </p:cNvCxnSpPr>
            <p:nvPr/>
          </p:nvCxnSpPr>
          <p:spPr>
            <a:xfrm>
              <a:off x="7540237" y="2093637"/>
              <a:ext cx="0" cy="2263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9007365" y="3444333"/>
              <a:ext cx="1454728" cy="5472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Chọn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lọc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007365" y="4213383"/>
              <a:ext cx="1454728" cy="5472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Lai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ghép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007365" y="4982433"/>
              <a:ext cx="1454728" cy="54725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Đột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biến</a:t>
              </a:r>
              <a:endPara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Diamond 56"/>
            <p:cNvSpPr/>
            <p:nvPr/>
          </p:nvSpPr>
          <p:spPr>
            <a:xfrm>
              <a:off x="6754457" y="3075589"/>
              <a:ext cx="1565564" cy="1284745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65294" y="3458044"/>
              <a:ext cx="1399309" cy="374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ĐK </a:t>
              </a:r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dừng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Straight Arrow Connector 58"/>
            <p:cNvCxnSpPr>
              <a:stCxn id="52" idx="2"/>
              <a:endCxn id="57" idx="0"/>
            </p:cNvCxnSpPr>
            <p:nvPr/>
          </p:nvCxnSpPr>
          <p:spPr>
            <a:xfrm flipH="1">
              <a:off x="7537239" y="2867283"/>
              <a:ext cx="2998" cy="208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7" idx="3"/>
              <a:endCxn id="54" idx="1"/>
            </p:cNvCxnSpPr>
            <p:nvPr/>
          </p:nvCxnSpPr>
          <p:spPr>
            <a:xfrm flipV="1">
              <a:off x="8320021" y="3717961"/>
              <a:ext cx="68734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4" idx="2"/>
              <a:endCxn id="55" idx="0"/>
            </p:cNvCxnSpPr>
            <p:nvPr/>
          </p:nvCxnSpPr>
          <p:spPr>
            <a:xfrm>
              <a:off x="9734729" y="3991588"/>
              <a:ext cx="0" cy="221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5" idx="2"/>
              <a:endCxn id="56" idx="0"/>
            </p:cNvCxnSpPr>
            <p:nvPr/>
          </p:nvCxnSpPr>
          <p:spPr>
            <a:xfrm>
              <a:off x="9734729" y="4760638"/>
              <a:ext cx="0" cy="221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8461472" y="3324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6792650" y="5580138"/>
              <a:ext cx="1489180" cy="5992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Dừng</a:t>
              </a:r>
              <a:endPara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Straight Arrow Connector 64"/>
            <p:cNvCxnSpPr>
              <a:stCxn id="57" idx="2"/>
              <a:endCxn id="64" idx="0"/>
            </p:cNvCxnSpPr>
            <p:nvPr/>
          </p:nvCxnSpPr>
          <p:spPr>
            <a:xfrm>
              <a:off x="7537239" y="4360334"/>
              <a:ext cx="1" cy="1219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197335" y="484880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67" name="Elbow Connector 66"/>
            <p:cNvCxnSpPr>
              <a:stCxn id="56" idx="3"/>
              <a:endCxn id="52" idx="3"/>
            </p:cNvCxnSpPr>
            <p:nvPr/>
          </p:nvCxnSpPr>
          <p:spPr>
            <a:xfrm flipH="1" flipV="1">
              <a:off x="8638413" y="2593656"/>
              <a:ext cx="1823680" cy="2662405"/>
            </a:xfrm>
            <a:prstGeom prst="bentConnector3">
              <a:avLst>
                <a:gd name="adj1" fmla="val -125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0" idx="4"/>
              <a:endCxn id="51" idx="0"/>
            </p:cNvCxnSpPr>
            <p:nvPr/>
          </p:nvCxnSpPr>
          <p:spPr>
            <a:xfrm rot="16200000" flipH="1">
              <a:off x="7425705" y="1431849"/>
              <a:ext cx="226067" cy="29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37352" y="2242856"/>
            <a:ext cx="8413350" cy="2876027"/>
          </a:xfrm>
        </p:spPr>
        <p:txBody>
          <a:bodyPr>
            <a:normAutofit/>
          </a:bodyPr>
          <a:lstStyle/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vector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n (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task)</a:t>
            </a:r>
          </a:p>
          <a:p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vector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node </a:t>
            </a:r>
            <a:r>
              <a:rPr lang="en-US" sz="2800" dirty="0" err="1"/>
              <a:t>mà</a:t>
            </a:r>
            <a:r>
              <a:rPr lang="en-US" sz="2800" dirty="0"/>
              <a:t> task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 </a:t>
            </a:r>
          </a:p>
          <a:p>
            <a:r>
              <a:rPr lang="en-US" sz="2800" dirty="0" err="1"/>
              <a:t>Khởi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quần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ngẫu</a:t>
            </a:r>
            <a:r>
              <a:rPr lang="en-US" sz="2800" dirty="0"/>
              <a:t> </a:t>
            </a:r>
            <a:r>
              <a:rPr lang="en-US" sz="2800" dirty="0" err="1"/>
              <a:t>nhiên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b="1" i="1" dirty="0">
                <a:latin typeface="Times New Roman" panose="02020603050405020304" pitchFamily="18" charset="0"/>
              </a:rPr>
              <a:t>F</a:t>
            </a:r>
            <a:r>
              <a:rPr lang="en-US" sz="2800" i="1" dirty="0"/>
              <a:t>. 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3555506" y="6259364"/>
            <a:ext cx="2491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US" sz="16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Example of an individual  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7352" y="1425228"/>
            <a:ext cx="5770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a. </a:t>
            </a:r>
            <a:r>
              <a:rPr lang="en-US" sz="2800" b="1" dirty="0" err="1">
                <a:cs typeface="Times New Roman" panose="02020603050405020304" pitchFamily="18" charset="0"/>
              </a:rPr>
              <a:t>biểu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diễn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cá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thể</a:t>
            </a:r>
            <a:r>
              <a:rPr lang="en-US" sz="2800" b="1" dirty="0">
                <a:cs typeface="Times New Roman" panose="02020603050405020304" pitchFamily="18" charset="0"/>
              </a:rPr>
              <a:t>–</a:t>
            </a:r>
            <a:r>
              <a:rPr lang="en-US" sz="2800" b="1" dirty="0" err="1">
                <a:cs typeface="Times New Roman" panose="02020603050405020304" pitchFamily="18" charset="0"/>
              </a:rPr>
              <a:t>khởi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quần</a:t>
            </a:r>
            <a:r>
              <a:rPr lang="en-US" sz="2800" b="1" dirty="0"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cs typeface="Times New Roman" panose="02020603050405020304" pitchFamily="18" charset="0"/>
              </a:rPr>
              <a:t>thể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881486"/>
                  </p:ext>
                </p:extLst>
              </p:nvPr>
            </p:nvGraphicFramePr>
            <p:xfrm>
              <a:off x="1164558" y="5184480"/>
              <a:ext cx="7054848" cy="940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186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1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881486"/>
                  </p:ext>
                </p:extLst>
              </p:nvPr>
            </p:nvGraphicFramePr>
            <p:xfrm>
              <a:off x="1164558" y="5184480"/>
              <a:ext cx="7054848" cy="940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8790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186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62" t="-1449" r="-1097938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125" t="-1449" r="-1009375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4167" t="-1449" r="-808333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449" r="-700000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5208" t="-1449" r="-607292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8969" t="-1449" r="-501031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6250" t="-1449" r="-406250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97938" t="-1449" r="-302062" b="-1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08333" t="-1449" r="-4167" b="-127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1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5885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9511E1-0CE5-4FF6-8776-942003EF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</a:t>
            </a:r>
            <a:r>
              <a:rPr lang="en-US" baseline="-25000" dirty="0" err="1"/>
              <a:t>i,m</a:t>
            </a:r>
            <a:r>
              <a:rPr lang="en-US" baseline="-25000" dirty="0"/>
              <a:t> </a:t>
            </a:r>
            <a:r>
              <a:rPr lang="en-US" dirty="0"/>
              <a:t>≤ ∆t</a:t>
            </a:r>
            <a:r>
              <a:rPr lang="en-US" baseline="-25000" dirty="0"/>
              <a:t>m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i,m</a:t>
            </a:r>
            <a:r>
              <a:rPr lang="en-US" baseline="-25000" dirty="0"/>
              <a:t> </a:t>
            </a:r>
            <a:r>
              <a:rPr lang="en-US" baseline="-25000" dirty="0" err="1"/>
              <a:t>là</a:t>
            </a:r>
            <a:r>
              <a:rPr lang="en-US" baseline="-25000" dirty="0"/>
              <a:t> </a:t>
            </a:r>
            <a:r>
              <a:rPr lang="en-US" baseline="-25000" dirty="0" err="1"/>
              <a:t>thời</a:t>
            </a:r>
            <a:r>
              <a:rPr lang="en-US" baseline="-25000" dirty="0"/>
              <a:t> </a:t>
            </a:r>
            <a:r>
              <a:rPr lang="en-US" baseline="-25000" dirty="0" err="1"/>
              <a:t>gian</a:t>
            </a:r>
            <a:r>
              <a:rPr lang="en-US" baseline="-25000" dirty="0"/>
              <a:t> </a:t>
            </a:r>
            <a:r>
              <a:rPr lang="en-US" baseline="-25000" dirty="0" err="1"/>
              <a:t>thực</a:t>
            </a:r>
            <a:r>
              <a:rPr lang="en-US" baseline="-25000" dirty="0"/>
              <a:t> </a:t>
            </a:r>
            <a:r>
              <a:rPr lang="en-US" baseline="-25000" dirty="0" err="1"/>
              <a:t>hiện</a:t>
            </a:r>
            <a:r>
              <a:rPr lang="en-US" baseline="-25000" dirty="0"/>
              <a:t> </a:t>
            </a:r>
            <a:r>
              <a:rPr lang="en-US" baseline="-25000" dirty="0" err="1"/>
              <a:t>xong</a:t>
            </a:r>
            <a:r>
              <a:rPr lang="en-US" baseline="-25000" dirty="0"/>
              <a:t>  </a:t>
            </a:r>
            <a:r>
              <a:rPr lang="en-US" baseline="-25000" dirty="0" err="1"/>
              <a:t>công</a:t>
            </a:r>
            <a:r>
              <a:rPr lang="en-US" baseline="-25000" dirty="0"/>
              <a:t> </a:t>
            </a:r>
            <a:r>
              <a:rPr lang="en-US" baseline="-25000" dirty="0" err="1"/>
              <a:t>việc</a:t>
            </a:r>
            <a:r>
              <a:rPr lang="en-US" baseline="-25000" dirty="0"/>
              <a:t> </a:t>
            </a:r>
            <a:r>
              <a:rPr lang="en-US" baseline="-25000" dirty="0" err="1"/>
              <a:t>cuối</a:t>
            </a:r>
            <a:r>
              <a:rPr lang="en-US" baseline="-25000" dirty="0"/>
              <a:t> </a:t>
            </a:r>
            <a:r>
              <a:rPr lang="en-US" baseline="-25000" dirty="0" err="1"/>
              <a:t>cùng</a:t>
            </a:r>
            <a:r>
              <a:rPr lang="en-US" baseline="-25000" dirty="0"/>
              <a:t> </a:t>
            </a:r>
            <a:r>
              <a:rPr lang="en-US" baseline="-25000" dirty="0" err="1"/>
              <a:t>trên</a:t>
            </a:r>
            <a:r>
              <a:rPr lang="en-US" baseline="-25000" dirty="0"/>
              <a:t> vehicular fog m.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Do </a:t>
            </a:r>
            <a:r>
              <a:rPr lang="en-US" dirty="0" err="1"/>
              <a:t>các</a:t>
            </a:r>
            <a:r>
              <a:rPr lang="en-US" dirty="0"/>
              <a:t> vehicular fog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.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B6EA7-7651-4FF3-BA35-D3577C9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EBF5-E9F2-45B8-A6BB-E2828CCC8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1" y="2191109"/>
            <a:ext cx="8066775" cy="575537"/>
          </a:xfrm>
        </p:spPr>
        <p:txBody>
          <a:bodyPr>
            <a:noAutofit/>
          </a:bodyPr>
          <a:lstStyle/>
          <a:p>
            <a:r>
              <a:rPr lang="en-US" sz="2800" dirty="0"/>
              <a:t>Lai </a:t>
            </a:r>
            <a:r>
              <a:rPr lang="en-US" sz="2800" dirty="0" err="1"/>
              <a:t>ghép</a:t>
            </a:r>
            <a:r>
              <a:rPr lang="en-US" sz="2800" dirty="0"/>
              <a:t> 2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cắt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433454" y="1281647"/>
            <a:ext cx="1967205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cs typeface="Times New Roman" panose="02020603050405020304" pitchFamily="18" charset="0"/>
              </a:rPr>
              <a:t>c. Lai </a:t>
            </a:r>
            <a:r>
              <a:rPr lang="en-US" sz="3200" b="1" dirty="0" err="1">
                <a:cs typeface="Times New Roman" panose="02020603050405020304" pitchFamily="18" charset="0"/>
              </a:rPr>
              <a:t>ghép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3696" y="6390056"/>
            <a:ext cx="27934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US" sz="16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Two-point crossover operator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395815"/>
                  </p:ext>
                </p:extLst>
              </p:nvPr>
            </p:nvGraphicFramePr>
            <p:xfrm>
              <a:off x="1560576" y="4218687"/>
              <a:ext cx="6559296" cy="684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6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772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77395815"/>
                  </p:ext>
                </p:extLst>
              </p:nvPr>
            </p:nvGraphicFramePr>
            <p:xfrm>
              <a:off x="1560576" y="4218687"/>
              <a:ext cx="6559296" cy="684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222" t="-4000" r="-1101111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3371" t="-4000" r="-1013483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111" t="-4000" r="-802222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5618" t="-4000" r="-711236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500000" t="-4000" r="-603333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00000" t="-4000" r="-503333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07865" t="-4000" r="-408989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798889" t="-4000" r="-304444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97778" t="-4000" r="-5556" b="-144000"/>
                          </a:stretch>
                        </a:blipFill>
                      </a:tcPr>
                    </a:tc>
                  </a:tr>
                  <a:tr h="379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08348"/>
              </p:ext>
            </p:extLst>
          </p:nvPr>
        </p:nvGraphicFramePr>
        <p:xfrm>
          <a:off x="1560576" y="5103515"/>
          <a:ext cx="6563112" cy="39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99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526213" y="4564678"/>
            <a:ext cx="103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Parent 1: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26213" y="5103515"/>
            <a:ext cx="1043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Parent 2: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738727" y="4373402"/>
            <a:ext cx="0" cy="150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29092" y="4375614"/>
            <a:ext cx="0" cy="157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5" idx="0"/>
          </p:cNvCxnSpPr>
          <p:nvPr/>
        </p:nvCxnSpPr>
        <p:spPr>
          <a:xfrm flipH="1" flipV="1">
            <a:off x="3741147" y="5454793"/>
            <a:ext cx="2718" cy="10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025620"/>
              </p:ext>
            </p:extLst>
          </p:nvPr>
        </p:nvGraphicFramePr>
        <p:xfrm>
          <a:off x="1569720" y="5946177"/>
          <a:ext cx="6563112" cy="3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23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26213" y="5989930"/>
            <a:ext cx="103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Offspring: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75" idx="2"/>
          </p:cNvCxnSpPr>
          <p:nvPr/>
        </p:nvCxnSpPr>
        <p:spPr>
          <a:xfrm flipH="1">
            <a:off x="3741147" y="5823157"/>
            <a:ext cx="2718" cy="11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89849" y="5561547"/>
            <a:ext cx="1708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first crossover point</a:t>
            </a:r>
          </a:p>
        </p:txBody>
      </p:sp>
      <p:cxnSp>
        <p:nvCxnSpPr>
          <p:cNvPr id="76" name="Straight Arrow Connector 75"/>
          <p:cNvCxnSpPr>
            <a:stCxn id="78" idx="0"/>
          </p:cNvCxnSpPr>
          <p:nvPr/>
        </p:nvCxnSpPr>
        <p:spPr>
          <a:xfrm flipH="1" flipV="1">
            <a:off x="5932141" y="5479178"/>
            <a:ext cx="1216" cy="96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8" idx="2"/>
          </p:cNvCxnSpPr>
          <p:nvPr/>
        </p:nvCxnSpPr>
        <p:spPr>
          <a:xfrm flipH="1">
            <a:off x="5932141" y="5847541"/>
            <a:ext cx="1216" cy="11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968815" y="5575674"/>
            <a:ext cx="1929084" cy="27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second crossover 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16103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4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2191109"/>
                <a:ext cx="7989139" cy="1992702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Sử </a:t>
                </a:r>
                <a:r>
                  <a:rPr lang="en-US" sz="2800" dirty="0" err="1"/>
                  <a:t>dụng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</a:t>
                </a:r>
                <a:r>
                  <a:rPr lang="vi-VN" sz="2800" dirty="0"/>
                  <a:t>ư</a:t>
                </a:r>
                <a:r>
                  <a:rPr lang="en-US" sz="2800" dirty="0" err="1"/>
                  <a:t>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pháp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biến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một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biến</a:t>
                </a:r>
                <a:endParaRPr lang="en-US" sz="2800" dirty="0"/>
              </a:p>
              <a:p>
                <a:r>
                  <a:rPr lang="en-US" sz="2800" dirty="0"/>
                  <a:t>t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ệ độ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ế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5" name="Content Placeholder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2191109"/>
                <a:ext cx="7989139" cy="1992702"/>
              </a:xfrm>
              <a:blipFill>
                <a:blip r:embed="rId2"/>
                <a:stretch>
                  <a:fillRect l="-1373" t="-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727486" y="1284610"/>
            <a:ext cx="2073003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cs typeface="Times New Roman" panose="02020603050405020304" pitchFamily="18" charset="0"/>
              </a:rPr>
              <a:t>d. </a:t>
            </a:r>
            <a:r>
              <a:rPr lang="en-US" sz="3200" b="1" dirty="0" err="1">
                <a:cs typeface="Times New Roman" panose="02020603050405020304" pitchFamily="18" charset="0"/>
              </a:rPr>
              <a:t>Đột</a:t>
            </a:r>
            <a:r>
              <a:rPr lang="en-US" sz="3200" b="1" dirty="0"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cs typeface="Times New Roman" panose="02020603050405020304" pitchFamily="18" charset="0"/>
              </a:rPr>
              <a:t>biến</a:t>
            </a:r>
            <a:endParaRPr 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0160" y="5967241"/>
            <a:ext cx="311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One-point mutation operator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413" y="4399218"/>
            <a:ext cx="78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Parent:</a:t>
            </a:r>
          </a:p>
        </p:txBody>
      </p:sp>
      <p:sp>
        <p:nvSpPr>
          <p:cNvPr id="9" name="Down Arrow 8"/>
          <p:cNvSpPr/>
          <p:nvPr/>
        </p:nvSpPr>
        <p:spPr>
          <a:xfrm rot="10800000">
            <a:off x="4462868" y="4734476"/>
            <a:ext cx="288036" cy="18217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462867" y="5229520"/>
            <a:ext cx="288036" cy="18217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3648" y="5472817"/>
            <a:ext cx="1005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Offspring: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4079" y="4952205"/>
            <a:ext cx="136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Mutation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4306756"/>
                  </p:ext>
                </p:extLst>
              </p:nvPr>
            </p:nvGraphicFramePr>
            <p:xfrm>
              <a:off x="1595944" y="4039818"/>
              <a:ext cx="6559296" cy="684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6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4660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772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9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4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4306756"/>
                  </p:ext>
                </p:extLst>
              </p:nvPr>
            </p:nvGraphicFramePr>
            <p:xfrm>
              <a:off x="1595944" y="4039818"/>
              <a:ext cx="6559296" cy="6845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  <a:gridCol w="546608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11" t="-2000" r="-1101111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1111" t="-2000" r="-1001111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000" t="-2000" r="-802222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000" t="-2000" r="-702222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000" t="-2000" r="-602222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06742" t="-2000" r="-508989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98889" t="-2000" r="-403333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98889" t="-2000" r="-303333" b="-1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97778" t="-2000" r="-4444" b="-144000"/>
                          </a:stretch>
                        </a:blipFill>
                      </a:tcPr>
                    </a:tc>
                  </a:tr>
                  <a:tr h="379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83684"/>
              </p:ext>
            </p:extLst>
          </p:nvPr>
        </p:nvGraphicFramePr>
        <p:xfrm>
          <a:off x="1595944" y="5431624"/>
          <a:ext cx="6559296" cy="379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66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7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1717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0598" y="1299174"/>
            <a:ext cx="595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cs typeface="Times New Roman" panose="02020603050405020304" pitchFamily="18" charset="0"/>
              </a:rPr>
              <a:t>Experimental settings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8650" y="2363637"/>
            <a:ext cx="7886700" cy="3813325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Task information: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aseline="-25000" dirty="0" err="1"/>
              <a:t>req_i</a:t>
            </a:r>
            <a:r>
              <a:rPr lang="en-US" dirty="0"/>
              <a:t>=[200,1000] kb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 = [200,1000] Megacycle,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</a:t>
            </a:r>
            <a:r>
              <a:rPr lang="en-US" baseline="-25000" dirty="0" err="1"/>
              <a:t>req_i</a:t>
            </a:r>
            <a:r>
              <a:rPr lang="en-US" baseline="-25000" dirty="0"/>
              <a:t> </a:t>
            </a:r>
            <a:r>
              <a:rPr lang="en-US" dirty="0"/>
              <a:t>=250 KB, </a:t>
            </a:r>
          </a:p>
          <a:p>
            <a:r>
              <a:rPr lang="en-US" dirty="0"/>
              <a:t>Cloud information:</a:t>
            </a:r>
          </a:p>
          <a:p>
            <a:pPr marL="0" indent="0">
              <a:buNone/>
            </a:pPr>
            <a:r>
              <a:rPr lang="en-US" dirty="0"/>
              <a:t>	R0 = 100 Mbps</a:t>
            </a:r>
          </a:p>
          <a:p>
            <a:pPr marL="0" indent="0">
              <a:buNone/>
            </a:pPr>
            <a:r>
              <a:rPr lang="en-US" dirty="0"/>
              <a:t>	F=10 GHZ</a:t>
            </a:r>
          </a:p>
          <a:p>
            <a:pPr marL="0" indent="0">
              <a:buNone/>
            </a:pPr>
            <a:r>
              <a:rPr lang="it-IT" dirty="0"/>
              <a:t>	δ </a:t>
            </a:r>
            <a:r>
              <a:rPr lang="it-IT" baseline="30000" dirty="0"/>
              <a:t>comp 0</a:t>
            </a:r>
            <a:r>
              <a:rPr lang="it-IT" dirty="0"/>
              <a:t>=</a:t>
            </a:r>
            <a:r>
              <a:rPr lang="en-US" dirty="0"/>
              <a:t>0.9 $/gigacycles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1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889270" y="66098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7BF47-95D5-4757-B236-22E54B80CDD3}"/>
              </a:ext>
            </a:extLst>
          </p:cNvPr>
          <p:cNvSpPr txBox="1"/>
          <p:nvPr/>
        </p:nvSpPr>
        <p:spPr>
          <a:xfrm>
            <a:off x="1620598" y="1299174"/>
            <a:ext cx="5953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cs typeface="Times New Roman" panose="02020603050405020304" pitchFamily="18" charset="0"/>
              </a:rPr>
              <a:t>Experimental settings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8D48256-8396-4071-811D-6DF9AFF27BAD}"/>
                  </a:ext>
                </a:extLst>
              </p:cNvPr>
              <p:cNvSpPr/>
              <p:nvPr/>
            </p:nvSpPr>
            <p:spPr>
              <a:xfrm>
                <a:off x="611398" y="2201629"/>
                <a:ext cx="6962594" cy="3134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Server information</a:t>
                </a:r>
              </a:p>
              <a:p>
                <a:r>
                  <a:rPr lang="en-US" sz="2800" dirty="0"/>
                  <a:t>	F=4 GHZ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Vehicular fog information</a:t>
                </a:r>
              </a:p>
              <a:p>
                <a:r>
                  <a:rPr lang="en-US" sz="2800" dirty="0"/>
                  <a:t>	R</a:t>
                </a:r>
                <a:r>
                  <a:rPr lang="en-US" sz="2800" baseline="-25000" dirty="0"/>
                  <a:t>m</a:t>
                </a:r>
                <a:r>
                  <a:rPr lang="en-US" sz="2800" baseline="30000" dirty="0"/>
                  <a:t>*</a:t>
                </a:r>
                <a:r>
                  <a:rPr lang="en-US" sz="2800" dirty="0"/>
                  <a:t>=20 Mbps</a:t>
                </a:r>
              </a:p>
              <a:p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𝑟𝑒𝑠𝑝𝑜𝑛𝑠𝑒</m:t>
                        </m:r>
                      </m:sup>
                    </m:sSubSup>
                  </m:oMath>
                </a14:m>
                <a:r>
                  <a:rPr lang="en-US" sz="2800" dirty="0"/>
                  <a:t>=10 Mbps</a:t>
                </a:r>
              </a:p>
              <a:p>
                <a:pPr lvl="1"/>
                <a:r>
                  <a:rPr lang="en-US" sz="2800" dirty="0"/>
                  <a:t>	F={0.5,0.8,1.0} GHZ</a:t>
                </a:r>
              </a:p>
              <a:p>
                <a:pPr lvl="1"/>
                <a:r>
                  <a:rPr lang="it-IT" sz="2800" dirty="0"/>
                  <a:t>	δ </a:t>
                </a:r>
                <a:r>
                  <a:rPr lang="it-IT" sz="2800" baseline="30000" dirty="0"/>
                  <a:t>comp  m</a:t>
                </a:r>
                <a:r>
                  <a:rPr lang="it-IT" sz="2800" dirty="0"/>
                  <a:t>=</a:t>
                </a:r>
                <a:r>
                  <a:rPr lang="en-US" sz="2800" dirty="0"/>
                  <a:t>0.5 $/gigacycles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8D48256-8396-4071-811D-6DF9AFF27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98" y="2201629"/>
                <a:ext cx="6962594" cy="3134320"/>
              </a:xfrm>
              <a:prstGeom prst="rect">
                <a:avLst/>
              </a:prstGeom>
              <a:blipFill>
                <a:blip r:embed="rId2"/>
                <a:stretch>
                  <a:fillRect l="-1576" t="-1751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235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599475-68F1-4BA4-BA68-D65A862AF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2"/>
                <a:r>
                  <a:rPr lang="en-US" b="1" dirty="0"/>
                  <a:t>Experimental settings</a:t>
                </a:r>
              </a:p>
              <a:p>
                <a:r>
                  <a:rPr lang="en-US" dirty="0"/>
                  <a:t>Access point information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W = 10 #MHz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/>
                      <m:t>η</m:t>
                    </m:r>
                    <m:r>
                      <a:rPr lang="el-GR" i="1"/>
                      <m:t> </m:t>
                    </m:r>
                  </m:oMath>
                </a14:m>
                <a:r>
                  <a:rPr lang="pl-PL" dirty="0"/>
                  <a:t>= 4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o</a:t>
                </a:r>
                <a:r>
                  <a:rPr lang="pl-PL" baseline="30000" dirty="0"/>
                  <a:t>2</a:t>
                </a:r>
                <a:r>
                  <a:rPr lang="pl-PL" dirty="0"/>
                  <a:t> = -100 #dBm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l-PL" dirty="0"/>
                  <a:t>Ho</a:t>
                </a:r>
                <a:r>
                  <a:rPr lang="en-US" dirty="0"/>
                  <a:t> </a:t>
                </a:r>
                <a:r>
                  <a:rPr lang="pl-PL" dirty="0"/>
                  <a:t>=0.8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599475-68F1-4BA4-BA68-D65A862A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6754C3-B57C-4AA5-8FC5-582F15AA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CE5-AF27-4A10-9C6E-6EC18F075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0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19729-B572-40FA-9F6F-474774D1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E055DE-773B-4717-97A7-8E05DA91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14602-DF71-4895-80B4-202BB56B6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4DE2C-2D1D-4C8F-B3F9-096697C59639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CF017B-9801-4BE8-8235-4251BB86E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649764"/>
              </p:ext>
            </p:extLst>
          </p:nvPr>
        </p:nvGraphicFramePr>
        <p:xfrm>
          <a:off x="1543050" y="1873885"/>
          <a:ext cx="5943600" cy="311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23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14" y="5793091"/>
            <a:ext cx="965040" cy="965040"/>
          </a:xfrm>
          <a:prstGeom prst="rect">
            <a:avLst/>
          </a:prstGeom>
          <a:effectLst>
            <a:outerShdw blurRad="50800" dist="50800" dir="5400000" algn="ctr" rotWithShape="0">
              <a:schemeClr val="accent6"/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10" y="5787755"/>
            <a:ext cx="1098389" cy="986309"/>
          </a:xfrm>
          <a:prstGeom prst="rect">
            <a:avLst/>
          </a:prstGeom>
          <a:effectLst>
            <a:outerShdw blurRad="50800" dist="50800" dir="5400000" algn="ctr" rotWithShape="0">
              <a:schemeClr val="accent2"/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15" y="5763710"/>
            <a:ext cx="658245" cy="1010352"/>
          </a:xfrm>
          <a:prstGeom prst="rect">
            <a:avLst/>
          </a:prstGeom>
          <a:effectLst>
            <a:outerShdw blurRad="50800" dist="50800" dir="5400000" algn="ctr" rotWithShape="0">
              <a:srgbClr val="7030A0"/>
            </a:outerShdw>
          </a:effectLst>
        </p:spPr>
      </p:pic>
      <p:sp>
        <p:nvSpPr>
          <p:cNvPr id="30" name="Up-Down Arrow 29"/>
          <p:cNvSpPr/>
          <p:nvPr/>
        </p:nvSpPr>
        <p:spPr>
          <a:xfrm>
            <a:off x="6593999" y="3132680"/>
            <a:ext cx="299781" cy="664895"/>
          </a:xfrm>
          <a:prstGeom prst="upDownArrow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 flipH="1">
            <a:off x="5109138" y="4770408"/>
            <a:ext cx="1179463" cy="9933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45857" y="4770410"/>
            <a:ext cx="546" cy="103161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7295599" y="4770410"/>
            <a:ext cx="1094437" cy="102268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34" y="5933666"/>
            <a:ext cx="517967" cy="5179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5933665"/>
            <a:ext cx="451724" cy="83340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69" y="1480380"/>
            <a:ext cx="4864333" cy="1748597"/>
          </a:xfrm>
          <a:prstGeom prst="rect">
            <a:avLst/>
          </a:prstGeom>
        </p:spPr>
      </p:pic>
      <p:pic>
        <p:nvPicPr>
          <p:cNvPr id="37" name="Content Placeholder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38" y="1866900"/>
            <a:ext cx="690404" cy="6904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54" y="2557306"/>
            <a:ext cx="667051" cy="66705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88" y="2495550"/>
            <a:ext cx="520954" cy="52095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69" y="1633493"/>
            <a:ext cx="691530" cy="46681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01" y="2226856"/>
            <a:ext cx="825765" cy="55742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4" y="2342122"/>
            <a:ext cx="784761" cy="5297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2387197"/>
            <a:ext cx="593875" cy="5938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00" y="1935463"/>
            <a:ext cx="760112" cy="76011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79" y="3787989"/>
            <a:ext cx="4477111" cy="99989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621246" y="3924226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NETWORK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729024"/>
              </p:ext>
            </p:extLst>
          </p:nvPr>
        </p:nvGraphicFramePr>
        <p:xfrm>
          <a:off x="120590" y="1409209"/>
          <a:ext cx="4262538" cy="248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6" name="Explosion 1 5"/>
          <p:cNvSpPr/>
          <p:nvPr/>
        </p:nvSpPr>
        <p:spPr>
          <a:xfrm>
            <a:off x="1155946" y="3000276"/>
            <a:ext cx="3073206" cy="173339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75.4</a:t>
            </a:r>
            <a:r>
              <a:rPr lang="en-US" sz="2000" dirty="0">
                <a:solidFill>
                  <a:schemeClr val="tx1"/>
                </a:solidFill>
              </a:rPr>
              <a:t> billion devices (2025)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91218711"/>
              </p:ext>
            </p:extLst>
          </p:nvPr>
        </p:nvGraphicFramePr>
        <p:xfrm>
          <a:off x="911320" y="4743087"/>
          <a:ext cx="3120460" cy="1954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92990" y="48324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77" y="2027208"/>
            <a:ext cx="6970944" cy="303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10" y="5787755"/>
            <a:ext cx="1098389" cy="986309"/>
          </a:xfrm>
          <a:prstGeom prst="rect">
            <a:avLst/>
          </a:prstGeom>
          <a:effectLst>
            <a:outerShdw blurRad="50800" dist="50800" dir="5400000" algn="ctr" rotWithShape="0">
              <a:schemeClr val="accent2"/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15" y="5763710"/>
            <a:ext cx="658245" cy="1010352"/>
          </a:xfrm>
          <a:prstGeom prst="rect">
            <a:avLst/>
          </a:prstGeom>
          <a:effectLst>
            <a:outerShdw blurRad="50800" dist="50800" dir="5400000" algn="ctr" rotWithShape="0">
              <a:srgbClr val="7030A0"/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34" y="5933666"/>
            <a:ext cx="517967" cy="5179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5933665"/>
            <a:ext cx="451724" cy="833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93" y="3924038"/>
            <a:ext cx="4697914" cy="8736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00950" y="4641775"/>
            <a:ext cx="796116" cy="1160250"/>
          </a:xfrm>
          <a:prstGeom prst="line">
            <a:avLst/>
          </a:prstGeom>
          <a:ln w="254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 flipH="1">
            <a:off x="6746405" y="4664452"/>
            <a:ext cx="854547" cy="1123303"/>
          </a:xfrm>
          <a:prstGeom prst="line">
            <a:avLst/>
          </a:prstGeom>
          <a:ln w="254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1" idx="0"/>
          </p:cNvCxnSpPr>
          <p:nvPr/>
        </p:nvCxnSpPr>
        <p:spPr>
          <a:xfrm>
            <a:off x="5086350" y="4664450"/>
            <a:ext cx="22786" cy="1099260"/>
          </a:xfrm>
          <a:prstGeom prst="line">
            <a:avLst/>
          </a:prstGeom>
          <a:ln w="254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lum brigh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54" y="3946713"/>
            <a:ext cx="2834731" cy="834916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5086350" y="3119310"/>
            <a:ext cx="1572190" cy="942771"/>
          </a:xfrm>
          <a:prstGeom prst="line">
            <a:avLst/>
          </a:prstGeom>
          <a:ln w="254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58540" y="3102234"/>
            <a:ext cx="942410" cy="959847"/>
          </a:xfrm>
          <a:prstGeom prst="line">
            <a:avLst/>
          </a:prstGeom>
          <a:ln w="254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87" y="1478394"/>
            <a:ext cx="4864333" cy="1748597"/>
          </a:xfrm>
          <a:prstGeom prst="rect">
            <a:avLst/>
          </a:prstGeom>
        </p:spPr>
      </p:pic>
      <p:pic>
        <p:nvPicPr>
          <p:cNvPr id="29" name="Content Placeholder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38" y="1866900"/>
            <a:ext cx="690404" cy="6904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54" y="2557306"/>
            <a:ext cx="667051" cy="66705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88" y="2495550"/>
            <a:ext cx="520954" cy="52095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69" y="1633493"/>
            <a:ext cx="691530" cy="4668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01" y="2226856"/>
            <a:ext cx="825765" cy="5574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4" y="2342122"/>
            <a:ext cx="784761" cy="52974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551" y="2387197"/>
            <a:ext cx="593875" cy="5938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00" y="1935463"/>
            <a:ext cx="760112" cy="76011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14" y="5793091"/>
            <a:ext cx="965040" cy="965040"/>
          </a:xfrm>
          <a:prstGeom prst="rect">
            <a:avLst/>
          </a:prstGeom>
          <a:effectLst>
            <a:outerShdw blurRad="50800" dist="50800" dir="5400000" algn="ctr" rotWithShape="0">
              <a:schemeClr val="accent6"/>
            </a:outerShdw>
          </a:effectLst>
        </p:spPr>
      </p:pic>
      <p:cxnSp>
        <p:nvCxnSpPr>
          <p:cNvPr id="12" name="Straight Arrow Connector 11"/>
          <p:cNvCxnSpPr/>
          <p:nvPr/>
        </p:nvCxnSpPr>
        <p:spPr>
          <a:xfrm>
            <a:off x="5086350" y="4641777"/>
            <a:ext cx="22786" cy="1147813"/>
          </a:xfrm>
          <a:prstGeom prst="straightConnector1">
            <a:avLst/>
          </a:prstGeom>
          <a:ln w="38100">
            <a:solidFill>
              <a:srgbClr val="8C3FC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0"/>
          </p:cNvCxnSpPr>
          <p:nvPr/>
        </p:nvCxnSpPr>
        <p:spPr>
          <a:xfrm flipH="1">
            <a:off x="6746403" y="4547819"/>
            <a:ext cx="465872" cy="123993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693134" y="2754194"/>
            <a:ext cx="492304" cy="134165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0"/>
          </p:cNvCxnSpPr>
          <p:nvPr/>
        </p:nvCxnSpPr>
        <p:spPr>
          <a:xfrm flipH="1" flipV="1">
            <a:off x="8246855" y="4547819"/>
            <a:ext cx="143181" cy="1245272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192438" y="3493698"/>
            <a:ext cx="4942936" cy="8627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198196" y="5190800"/>
            <a:ext cx="4942936" cy="8627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60016" y="172566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Arial Rounded MT Bold" panose="020F0704030504030204" pitchFamily="34" charset="0"/>
              </a:rPr>
              <a:t>Cloud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16985" y="5248529"/>
            <a:ext cx="97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Arial Rounded MT Bold" panose="020F0704030504030204" pitchFamily="34" charset="0"/>
              </a:rPr>
              <a:t>Devices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161377" y="3557856"/>
            <a:ext cx="59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Arial Rounded MT Bold" panose="020F0704030504030204" pitchFamily="34" charset="0"/>
              </a:rPr>
              <a:t>Fog</a:t>
            </a:r>
          </a:p>
        </p:txBody>
      </p:sp>
      <p:sp>
        <p:nvSpPr>
          <p:cNvPr id="90" name="Up Arrow 89"/>
          <p:cNvSpPr/>
          <p:nvPr/>
        </p:nvSpPr>
        <p:spPr>
          <a:xfrm>
            <a:off x="4014988" y="1725661"/>
            <a:ext cx="117747" cy="5002938"/>
          </a:xfrm>
          <a:prstGeom prst="upArrow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601533" y="136649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1" y="1561380"/>
            <a:ext cx="3972306" cy="52707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Fog computing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sz="2400" dirty="0"/>
              <a:t>Extend cloud power to the edge of network</a:t>
            </a:r>
          </a:p>
          <a:p>
            <a:pPr lvl="1"/>
            <a:r>
              <a:rPr lang="en-US" sz="2400" dirty="0"/>
              <a:t>Utilize edge devices for storage and computation</a:t>
            </a:r>
          </a:p>
          <a:p>
            <a:r>
              <a:rPr lang="en-US" dirty="0"/>
              <a:t>Advantages: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Reduce network traffic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Low latency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 Support for mobility, location awareness</a:t>
            </a:r>
          </a:p>
        </p:txBody>
      </p:sp>
      <p:sp>
        <p:nvSpPr>
          <p:cNvPr id="42" name="Title 2"/>
          <p:cNvSpPr>
            <a:spLocks noGrp="1"/>
          </p:cNvSpPr>
          <p:nvPr>
            <p:ph type="title"/>
          </p:nvPr>
        </p:nvSpPr>
        <p:spPr>
          <a:xfrm>
            <a:off x="611398" y="396719"/>
            <a:ext cx="7600949" cy="100066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210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9259E-6 L -0.02379 0.2539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26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6163 0.2187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0" y="1092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3923 0.2321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159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-0.01424 0.2474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0" grpId="0" animBg="1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14434"/>
              </p:ext>
            </p:extLst>
          </p:nvPr>
        </p:nvGraphicFramePr>
        <p:xfrm>
          <a:off x="628650" y="1690777"/>
          <a:ext cx="7886700" cy="4606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10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1" y="2751993"/>
            <a:ext cx="7970227" cy="3745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Objective: enhance the Quality of Service, benefit for users and service providers.</a:t>
            </a:r>
          </a:p>
          <a:p>
            <a:pPr algn="just"/>
            <a:r>
              <a:rPr lang="en-US" dirty="0"/>
              <a:t> Benefits of user: </a:t>
            </a:r>
          </a:p>
          <a:p>
            <a:pPr lvl="1" algn="just"/>
            <a:r>
              <a:rPr lang="en-US" dirty="0"/>
              <a:t>Respond time, budget, deadline, security, cost. </a:t>
            </a:r>
          </a:p>
          <a:p>
            <a:pPr algn="just"/>
            <a:r>
              <a:rPr lang="en-US" dirty="0"/>
              <a:t>Benefits of service provider:</a:t>
            </a:r>
          </a:p>
          <a:p>
            <a:pPr lvl="1" algn="just"/>
            <a:r>
              <a:rPr lang="en-US" dirty="0"/>
              <a:t>load balancing, resource utilization, and energy efficiency.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40783" y="1490856"/>
            <a:ext cx="68931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Resource Provisioning in </a:t>
            </a:r>
          </a:p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Vehicular Fog Computing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977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2" y="1825626"/>
            <a:ext cx="7782105" cy="47390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[1] </a:t>
            </a:r>
            <a:r>
              <a:rPr lang="en-US" sz="1900" i="1" dirty="0"/>
              <a:t>Pham, X.-Q.; Nguyen, T.-D.; Nguyen, V.; Huh, E.-N. Joint Node Selection and Resource Allocation for Task Offloading in Scalable Vehicle-Assisted Multi-Access Edge Computing. Symmetry 2019, 11, 58</a:t>
            </a:r>
            <a:endParaRPr lang="en-US" sz="1900" dirty="0"/>
          </a:p>
          <a:p>
            <a:r>
              <a:rPr lang="en-US" sz="2400" dirty="0"/>
              <a:t>Objective:</a:t>
            </a:r>
          </a:p>
          <a:p>
            <a:pPr lvl="1"/>
            <a:r>
              <a:rPr lang="en-US" sz="2400" dirty="0"/>
              <a:t>Task completion time</a:t>
            </a:r>
          </a:p>
          <a:p>
            <a:pPr lvl="1"/>
            <a:r>
              <a:rPr lang="en-US" sz="2400" dirty="0"/>
              <a:t>Monetary cost</a:t>
            </a:r>
          </a:p>
          <a:p>
            <a:r>
              <a:rPr lang="en-US" sz="2400" dirty="0"/>
              <a:t>Method:</a:t>
            </a:r>
          </a:p>
          <a:p>
            <a:pPr lvl="1"/>
            <a:r>
              <a:rPr lang="en-US" sz="2400" dirty="0" err="1"/>
              <a:t>Karush</a:t>
            </a:r>
            <a:r>
              <a:rPr lang="en-US" sz="2400" dirty="0"/>
              <a:t>–Kuhn–Tucker conditions</a:t>
            </a:r>
          </a:p>
          <a:p>
            <a:pPr lvl="1"/>
            <a:r>
              <a:rPr lang="en-US" sz="2400" dirty="0"/>
              <a:t>Branch-and-bound algorithm</a:t>
            </a:r>
          </a:p>
          <a:p>
            <a:r>
              <a:rPr lang="en-US" sz="2400" dirty="0"/>
              <a:t>Limitation: </a:t>
            </a:r>
          </a:p>
          <a:p>
            <a:pPr marL="685783" lvl="1" indent="-342892" algn="just"/>
            <a:r>
              <a:rPr lang="en-US" dirty="0"/>
              <a:t>Lack of 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64912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60" y="1444276"/>
            <a:ext cx="3165575" cy="42841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Resource Provisioning in Vehicular Fog Computing </a:t>
            </a:r>
          </a:p>
          <a:p>
            <a:pPr marL="0" indent="0">
              <a:buNone/>
            </a:pPr>
            <a:r>
              <a:rPr lang="en-US" sz="2400" dirty="0"/>
              <a:t>3 sub-problem:</a:t>
            </a:r>
          </a:p>
          <a:p>
            <a:pPr marL="0" indent="0">
              <a:buFontTx/>
              <a:buChar char="-"/>
            </a:pPr>
            <a:r>
              <a:rPr lang="en-US" sz="2400" dirty="0"/>
              <a:t> Computing resource allocation problem</a:t>
            </a:r>
          </a:p>
          <a:p>
            <a:pPr marL="0" indent="0">
              <a:buFontTx/>
              <a:buChar char="-"/>
            </a:pPr>
            <a:r>
              <a:rPr lang="en-US" sz="2400" dirty="0"/>
              <a:t> Node selection problem</a:t>
            </a:r>
          </a:p>
          <a:p>
            <a:pPr marL="0" indent="0">
              <a:buFontTx/>
              <a:buChar char="-"/>
            </a:pPr>
            <a:r>
              <a:rPr lang="en-US" sz="2400" dirty="0"/>
              <a:t> </a:t>
            </a:r>
            <a:r>
              <a:rPr lang="en-US" sz="2400" dirty="0" err="1"/>
              <a:t>Jobs’s</a:t>
            </a:r>
            <a:r>
              <a:rPr lang="en-US" sz="2400" dirty="0"/>
              <a:t> order problem</a:t>
            </a:r>
          </a:p>
          <a:p>
            <a:pPr marL="0" indent="0"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41" name="Picture 4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678" y="2047790"/>
            <a:ext cx="5574322" cy="3471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2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97899" y="72715"/>
            <a:ext cx="2057400" cy="365125"/>
          </a:xfrm>
        </p:spPr>
        <p:txBody>
          <a:bodyPr/>
          <a:lstStyle/>
          <a:p>
            <a:fld id="{5F14DE2C-2D1D-4C8F-B3F9-096697C59639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37"/>
              <p:cNvSpPr>
                <a:spLocks noGrp="1"/>
              </p:cNvSpPr>
              <p:nvPr>
                <p:ph idx="1"/>
              </p:nvPr>
            </p:nvSpPr>
            <p:spPr>
              <a:xfrm>
                <a:off x="819511" y="1768718"/>
                <a:ext cx="7704467" cy="308313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b="1" dirty="0"/>
                  <a:t>Input: </a:t>
                </a:r>
                <a:br>
                  <a:rPr lang="en-US" sz="2200" b="1" dirty="0"/>
                </a:br>
                <a:r>
                  <a:rPr lang="en-US" sz="2200" b="1" dirty="0"/>
                  <a:t>   </a:t>
                </a:r>
                <a:r>
                  <a:rPr lang="en-US" sz="2200" dirty="0"/>
                  <a:t>A set of tasks: T</a:t>
                </a:r>
                <a:r>
                  <a:rPr lang="en-US" sz="2200" i="1" dirty="0"/>
                  <a:t>asks = {T</a:t>
                </a:r>
                <a:r>
                  <a:rPr lang="en-US" sz="2200" i="1" baseline="-25000" dirty="0"/>
                  <a:t>1</a:t>
                </a:r>
                <a:r>
                  <a:rPr lang="en-US" sz="2200" i="1" dirty="0"/>
                  <a:t>, T</a:t>
                </a:r>
                <a:r>
                  <a:rPr lang="en-US" sz="2200" i="1" baseline="-25000" dirty="0"/>
                  <a:t>2</a:t>
                </a:r>
                <a:r>
                  <a:rPr lang="en-US" sz="2200" i="1" dirty="0"/>
                  <a:t>, …, T</a:t>
                </a:r>
                <a:r>
                  <a:rPr lang="en-US" sz="2200" i="1" baseline="-25000" dirty="0"/>
                  <a:t>n</a:t>
                </a:r>
                <a:r>
                  <a:rPr lang="en-US" sz="2200" i="1" dirty="0"/>
                  <a:t>}	</a:t>
                </a:r>
                <a:br>
                  <a:rPr lang="en-US" sz="2200" dirty="0"/>
                </a:br>
                <a:r>
                  <a:rPr lang="en-US" sz="2200" dirty="0"/>
                  <a:t>   A set of nodes: </a:t>
                </a:r>
                <a:r>
                  <a:rPr lang="en-US" sz="2200" i="1" dirty="0"/>
                  <a:t>Nodes = { </a:t>
                </a:r>
                <a:r>
                  <a:rPr lang="en-US" sz="2200" dirty="0"/>
                  <a:t>N</a:t>
                </a:r>
                <a:r>
                  <a:rPr lang="en-US" sz="2200" baseline="-25000" dirty="0"/>
                  <a:t>-1</a:t>
                </a:r>
                <a:r>
                  <a:rPr lang="en-US" sz="2200" dirty="0"/>
                  <a:t>, N</a:t>
                </a:r>
                <a:r>
                  <a:rPr lang="en-US" sz="2200" baseline="-25000" dirty="0"/>
                  <a:t>0</a:t>
                </a:r>
                <a:r>
                  <a:rPr lang="en-US" sz="2200" dirty="0"/>
                  <a:t>, N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, N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, …, N</a:t>
                </a:r>
                <a:r>
                  <a:rPr lang="en-US" sz="2200" baseline="-25000" dirty="0"/>
                  <a:t>m</a:t>
                </a:r>
                <a:r>
                  <a:rPr lang="en-US" sz="2200" dirty="0"/>
                  <a:t> </a:t>
                </a:r>
                <a:r>
                  <a:rPr lang="en-US" sz="2200" i="1" dirty="0"/>
                  <a:t>}</a:t>
                </a:r>
                <a:br>
                  <a:rPr lang="en-US" sz="2200" dirty="0"/>
                </a:br>
                <a:r>
                  <a:rPr lang="en-US" sz="2200" b="1" dirty="0"/>
                  <a:t>Output: </a:t>
                </a:r>
                <a:br>
                  <a:rPr lang="en-US" sz="2200" b="1" dirty="0"/>
                </a:br>
                <a:r>
                  <a:rPr lang="en-US" sz="2200" b="1" dirty="0"/>
                  <a:t>   </a:t>
                </a:r>
                <a:r>
                  <a:rPr lang="en-US" sz="2200" dirty="0"/>
                  <a:t>- node selection: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/>
                  <a:t> 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i="1" dirty="0"/>
                  <a:t>    </a:t>
                </a:r>
                <a:r>
                  <a:rPr lang="en-US" sz="2200" i="1" dirty="0"/>
                  <a:t>- </a:t>
                </a:r>
                <a:r>
                  <a:rPr lang="en-US" sz="2200" dirty="0"/>
                  <a:t>resource allocation: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/>
                  <a:t> </a:t>
                </a:r>
                <a:endParaRPr lang="en-US" sz="1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200" i="1" dirty="0"/>
                  <a:t>   - task order: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dirty="0"/>
                </a:br>
                <a:r>
                  <a:rPr lang="en-US" sz="2200" b="1" dirty="0"/>
                  <a:t>Objective:</a:t>
                </a:r>
                <a:br>
                  <a:rPr lang="en-US" sz="2200" b="1" dirty="0"/>
                </a:br>
                <a:r>
                  <a:rPr lang="en-US" sz="2200" b="1" dirty="0"/>
                  <a:t>	</a:t>
                </a:r>
                <a:r>
                  <a:rPr lang="en-US" sz="2200" dirty="0"/>
                  <a:t>Minimizing the objective function </a:t>
                </a:r>
                <a:r>
                  <a:rPr lang="en-US" sz="2200" i="1" dirty="0">
                    <a:latin typeface="Times New Roman" panose="02020603050405020304" pitchFamily="18" charset="0"/>
                  </a:rPr>
                  <a:t>G</a:t>
                </a:r>
                <a:r>
                  <a:rPr lang="en-US" sz="2200" dirty="0"/>
                  <a:t>:</a:t>
                </a:r>
              </a:p>
            </p:txBody>
          </p:sp>
        </mc:Choice>
        <mc:Fallback>
          <p:sp>
            <p:nvSpPr>
              <p:cNvPr id="38" name="Content Placeholder 3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511" y="1768718"/>
                <a:ext cx="7704467" cy="3083130"/>
              </a:xfrm>
              <a:blipFill>
                <a:blip r:embed="rId2"/>
                <a:stretch>
                  <a:fillRect l="-102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819511" y="1311140"/>
            <a:ext cx="743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Resource Provisioning in Vehicular Fog Computing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5596" y="5679286"/>
                <a:ext cx="5323799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6" y="5679286"/>
                <a:ext cx="5323799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7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8870</TotalTime>
  <Words>1169</Words>
  <Application>Microsoft Office PowerPoint</Application>
  <PresentationFormat>On-screen Show (4:3)</PresentationFormat>
  <Paragraphs>330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Rounded MT Bold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CONTENT</vt:lpstr>
      <vt:lpstr>Introduction</vt:lpstr>
      <vt:lpstr>Introduction</vt:lpstr>
      <vt:lpstr>Introduction</vt:lpstr>
      <vt:lpstr>Introduction</vt:lpstr>
      <vt:lpstr>Related work</vt:lpstr>
      <vt:lpstr>Problem formulation</vt:lpstr>
      <vt:lpstr>Problem formulation</vt:lpstr>
      <vt:lpstr>Problem formulation</vt:lpstr>
      <vt:lpstr>Local Computing on server fog</vt:lpstr>
      <vt:lpstr>Offloading to Remote Cloud</vt:lpstr>
      <vt:lpstr>Offloading to vehicular fog</vt:lpstr>
      <vt:lpstr>Offloading to vehicular fog</vt:lpstr>
      <vt:lpstr>Offloading to vehicular fog</vt:lpstr>
      <vt:lpstr>Offloading to vehicular fog</vt:lpstr>
      <vt:lpstr>Offloading to vehicular fog</vt:lpstr>
      <vt:lpstr>Phát biểu bài toán</vt:lpstr>
      <vt:lpstr>Bài toán 1 </vt:lpstr>
      <vt:lpstr>Bài toán 2</vt:lpstr>
      <vt:lpstr>Bài toán 3</vt:lpstr>
      <vt:lpstr>Bài toán 3</vt:lpstr>
      <vt:lpstr>Bài toán 3</vt:lpstr>
      <vt:lpstr>Bài toán 3</vt:lpstr>
      <vt:lpstr>Bài toán 3</vt:lpstr>
      <vt:lpstr>Performance evaluation</vt:lpstr>
      <vt:lpstr>Performance evaluation</vt:lpstr>
      <vt:lpstr>Performance evaluation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vu an</cp:lastModifiedBy>
  <cp:revision>388</cp:revision>
  <dcterms:created xsi:type="dcterms:W3CDTF">2018-05-05T07:55:28Z</dcterms:created>
  <dcterms:modified xsi:type="dcterms:W3CDTF">2020-05-16T07:38:48Z</dcterms:modified>
</cp:coreProperties>
</file>