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a624a153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a624a153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a624a153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a624a153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a624a153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a624a153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a624a153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a624a153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a624a153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a624a153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a624a153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a624a153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a624a153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a624a153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a624a153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a624a153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a624a153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a624a153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a624a153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a624a153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a624a153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a624a153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mouser.com/ProductDetail/ON-Semiconductor/AR0134CSSM00SUEA0-DPBR1?qs=sGAEpiMZZMvhQj7WZhFIAO5eL%252b6vQyA6ExOjKvxPEVgLl%252b%252bYpGURqA%3d%3d" TargetMode="External"/><Relationship Id="rId4" Type="http://schemas.openxmlformats.org/officeDocument/2006/relationships/hyperlink" Target="https://www.mouser.com/ProductDetail/ON-Semiconductor/AR0134CSSM00SUEAH3-GEVB?qs=sGAEpiMZZMs29kr3d%252bndIwXMrS9%252bWqsXImkuobCpYiM%3d" TargetMode="External"/><Relationship Id="rId5" Type="http://schemas.openxmlformats.org/officeDocument/2006/relationships/image" Target="../media/image7.png"/><Relationship Id="rId6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Integrated Visual Landing Aid Sensor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PSU Capstone 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</a:t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800" y="1104825"/>
            <a:ext cx="638010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Goals</a:t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0 - Become familiar with basic quadcopter control (Mission Planner?)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Phase 1 - Compile and install SightLine Sample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SightLine has sample code ready to deploy on our hardware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Verify serial comms to Pixhawk are functional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Understand outputs and how they relate to Phase 0</a:t>
            </a:r>
            <a:endParaRPr/>
          </a:p>
        </p:txBody>
      </p:sp>
      <p:sp>
        <p:nvSpPr>
          <p:cNvPr id="141" name="Google Shape;141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2 - Tuning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Experiment with landing pattern and output to determine how they </a:t>
            </a:r>
            <a:r>
              <a:rPr lang="en"/>
              <a:t>affect</a:t>
            </a:r>
            <a:r>
              <a:rPr lang="en"/>
              <a:t> the gains used to control the quadcopter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Modify existing sample code to read in parameters for tuning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Phase 3 - Dynamic Tuning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Create / Utilize a command and control interface for tuning parameters at runtime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- Mission Planner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Used to configure and control the aircraft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 a custom “widget” be created to configure the software running on 1500?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85150"/>
            <a:ext cx="4486675" cy="350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 amt="26000"/>
          </a:blip>
          <a:stretch>
            <a:fillRect/>
          </a:stretch>
        </p:blipFill>
        <p:spPr>
          <a:xfrm>
            <a:off x="732050" y="1152475"/>
            <a:ext cx="7965199" cy="36862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18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Select an affordable quadcopter &amp; autopilot for demonstration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Integrate 1500-OEM with autopilot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Create a custom board or harness for easy integration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Demonstrate safe landing from a fixed height 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Create </a:t>
            </a:r>
            <a:r>
              <a:rPr b="1" lang="en">
                <a:solidFill>
                  <a:srgbClr val="000000"/>
                </a:solidFill>
              </a:rPr>
              <a:t>documentation</a:t>
            </a:r>
            <a:r>
              <a:rPr b="1" lang="en">
                <a:solidFill>
                  <a:srgbClr val="000000"/>
                </a:solidFill>
              </a:rPr>
              <a:t> / tutorials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Landing Aid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284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152475"/>
            <a:ext cx="2807775" cy="308264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idx="2" type="body"/>
          </p:nvPr>
        </p:nvSpPr>
        <p:spPr>
          <a:xfrm>
            <a:off x="3257575" y="1152475"/>
            <a:ext cx="5574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Large outer pattern allows detection from large distance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As platform gets closer, algorithm switches to inner pattern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Reverse contrast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Pattern is known to software ahead of time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constantly “looking”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no training needed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Target center is returned as pixel coordinates (row, column)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Specific pattern geometry allows calculation of angle of rotation (degrees)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Geometry of pattern also allows </a:t>
            </a:r>
            <a:r>
              <a:rPr lang="en"/>
              <a:t>calculation</a:t>
            </a:r>
            <a:r>
              <a:rPr lang="en"/>
              <a:t> of distance to target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Small target = farther away, Larger target = closer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Requires knowledge of lens Field of View (FoV)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 of which gets translated into controls to autopilot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3829" y="1152475"/>
            <a:ext cx="4630171" cy="33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375" y="2200213"/>
            <a:ext cx="1924050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8700" y="1152475"/>
            <a:ext cx="2266950" cy="104775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pic>
        <p:nvPicPr>
          <p:cNvPr id="81" name="Google Shape;8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21325" y="1604275"/>
            <a:ext cx="171450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66238" y="3022150"/>
            <a:ext cx="1381125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/>
          <p:nvPr/>
        </p:nvSpPr>
        <p:spPr>
          <a:xfrm>
            <a:off x="3265750" y="2236272"/>
            <a:ext cx="1861500" cy="104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???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 to power 1500 &amp; camera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4.5 to 5.5V DC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2 - 3 Watts with camera, etc.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connectors  &amp; cables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Battery life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 to communicate with autopilot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RS-232 or 3.3VTTL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Optional: i</a:t>
            </a:r>
            <a:r>
              <a:rPr baseline="30000" lang="en" sz="1200"/>
              <a:t>2</a:t>
            </a:r>
            <a:r>
              <a:rPr lang="en" sz="1200"/>
              <a:t>c not recommended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 to mount to aircraft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lang="en"/>
              <a:t>Weight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Physical position</a:t>
            </a:r>
            <a:endParaRPr/>
          </a:p>
          <a:p>
            <a:pPr indent="-304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Balanced, clear of obstacles, etc.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Mechanical coupling and enclosure - nuts and bolts kind of things</a:t>
            </a:r>
            <a:endParaRPr/>
          </a:p>
        </p:txBody>
      </p:sp>
      <p:sp>
        <p:nvSpPr>
          <p:cNvPr id="90" name="Google Shape;90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Camera selection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SightLine camera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Operational Height vs Lens selection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See Lens / FoV calculator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Goals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3999900" cy="3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0 - Pick a Platform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Pixhawk quad-copter or similar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Suitable for indoor &amp; outdoor use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Find a “kit”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Phase 1 - Simple cable harness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1500-OEM to Pixhawk - Power and communication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Quick prototype - allow software to be tested, understand aircraft control, etc.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Everything else is already available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>
            <p:ph idx="2" type="body"/>
          </p:nvPr>
        </p:nvSpPr>
        <p:spPr>
          <a:xfrm>
            <a:off x="4832400" y="1152475"/>
            <a:ext cx="3999900" cy="3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2 - Build a camera board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Combine 1500-FPC and sensor reference design into a single board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Serial Connector (3-pin molex) to Pixhawk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Power connector (2 or 4-pin molex) from batter or Pixhawk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Digital video connector (50-pin Hirose)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Parallel digital video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i2c sensor control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Power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3.3V TTL serial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Mounting for lens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Phase 3 - Mechanical: Find, design, or otherwise build a simple enclosure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Mockup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675" y="1153800"/>
            <a:ext cx="4143375" cy="3343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19"/>
          <p:cNvCxnSpPr/>
          <p:nvPr/>
        </p:nvCxnSpPr>
        <p:spPr>
          <a:xfrm flipH="1" rot="10800000">
            <a:off x="1975750" y="1996750"/>
            <a:ext cx="8100" cy="13554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9"/>
          <p:cNvSpPr txBox="1"/>
          <p:nvPr/>
        </p:nvSpPr>
        <p:spPr>
          <a:xfrm>
            <a:off x="57175" y="2053900"/>
            <a:ext cx="1437000" cy="12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Digital Video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Power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Serial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" name="Google Shape;106;p19"/>
          <p:cNvCxnSpPr/>
          <p:nvPr/>
        </p:nvCxnSpPr>
        <p:spPr>
          <a:xfrm flipH="1" rot="10800000">
            <a:off x="4114800" y="3768550"/>
            <a:ext cx="2751300" cy="3837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7" name="Google Shape;107;p19"/>
          <p:cNvCxnSpPr/>
          <p:nvPr/>
        </p:nvCxnSpPr>
        <p:spPr>
          <a:xfrm flipH="1" rot="10800000">
            <a:off x="4392400" y="2274550"/>
            <a:ext cx="2384100" cy="391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08" name="Google Shape;108;p19"/>
          <p:cNvSpPr txBox="1"/>
          <p:nvPr/>
        </p:nvSpPr>
        <p:spPr>
          <a:xfrm>
            <a:off x="5486400" y="3890975"/>
            <a:ext cx="218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Command and Control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5257850" y="2788638"/>
            <a:ext cx="14370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Power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6588600" y="2209125"/>
            <a:ext cx="1298100" cy="168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Pixhawk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Camera Sensor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2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AR0134 </a:t>
            </a: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</a:rPr>
              <a:t>ON Semiconductor Monochrome Image Sensors</a:t>
            </a:r>
            <a:endParaRPr b="1"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1280 x 960 (1.2 MPixels)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Monochrome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-30° to 80°C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Evaluation Board </a:t>
            </a:r>
            <a:r>
              <a:rPr lang="en" u="sng">
                <a:solidFill>
                  <a:schemeClr val="hlink"/>
                </a:solidFill>
                <a:hlinkClick r:id="rId4"/>
              </a:rPr>
              <a:t>here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Schematics etc should all be available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SightLine already works with 3rd party board built on same image sensor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Reduces software need for sensor command and control (should “just work”)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1095" y="920500"/>
            <a:ext cx="1894775" cy="190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55047" y="2650000"/>
            <a:ext cx="4571250" cy="196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975" y="1007050"/>
            <a:ext cx="3999900" cy="3605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0" y="1017725"/>
            <a:ext cx="3952400" cy="368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/>
          <p:nvPr/>
        </p:nvSpPr>
        <p:spPr>
          <a:xfrm>
            <a:off x="3265750" y="2236272"/>
            <a:ext cx="1861500" cy="104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???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