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B2EF-9EBA-4694-A4A1-51789F237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FB0F9-CF9D-44B4-821C-0C228149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2C61-70A5-4F68-BDA7-D8AFA2DC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CB54-1AA5-453B-9B8C-E8EB9DA80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81DB0-E585-46AD-B2ED-0C8139B1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0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CF8E-285C-4109-BD0A-BA65BB81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95FE9-165B-4773-AA58-751A03EF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DB1A-11AB-4FA1-8427-50ABE496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A4696-E0B4-4829-B9EC-E33A144A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167F-60C9-4FA2-9776-3C40978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258AE-D4EA-48FE-9510-DC72C7A9A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E6D4F-BB8B-4281-8490-296708C7A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1FCD-7CE8-4A3E-B5B4-119F7A9F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31FB-29F5-45B2-9ED9-EB8E3589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42F1-92E0-4B17-A9B4-DD4BABE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FBCC-A6DE-45D4-A8EE-0CDDB946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8084-F42F-4050-88B5-383E64DD9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E2D8-F2B6-4E9A-9958-079F119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607-3D05-489E-B69A-04668970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614BD-33DA-4C04-A2C7-DADFF922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4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D00A-B8D7-4B1E-8E69-8364061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F776C-D321-46CA-8E09-4A738B448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A67A0-D7BA-4DB7-A28A-5FE9D1EE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B7C2D-F2E1-4EF5-925E-0D4DA0891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0B50B-A330-47E3-AC94-8673460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4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19F9-34E3-4E90-A501-3780E505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234B5-4907-4530-92F6-F4293412B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25ACA-4851-4946-8D1B-33937665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9B068-54ED-4217-8A2D-4BCCA393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1B30B-3E74-4022-8A82-F0E6A34C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A6FD-4A4D-4FFA-8510-815AA143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7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7FA-6CA9-4526-AD75-2B5C5BE1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2F49-98C4-4E2C-B844-6591204C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D4812-D35F-4760-B9AD-A80E0C3D6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7F7F1-B52B-49F5-A1CE-279EF50D6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0E364-31F7-49B5-BBC1-B51F3655F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3CAF0-B9BE-4C72-BD09-6C4A1629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34E30-2CF6-4401-AFF9-2C7A7BD6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B6543-0DFE-4892-9D26-59C5F257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3CDA-D936-4AA3-823C-BB74AFF1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59D3E-9930-426C-BEBE-4789F188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FC8D-56BE-4918-BE29-1D856A73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2CDEE-3190-40ED-A1EF-F5F8E713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73169-0030-40D0-9022-FDB63B62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91B1A-EB47-4345-936F-24938100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C4898-A812-4DCF-942A-625ADDC1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5D71-ED67-4427-BF89-8084F42A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B395-93B9-4C4E-91E4-9B111F0B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7D70A-7D9D-4447-8072-49AA07AF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D7BEC-9223-4388-A00F-7C7D4070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F0591-0A58-464C-A726-438B0CE6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9F313-89C1-43B7-BE07-2949D02D0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8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1E22-25B9-4E50-B91D-DB91E285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2F0A36-56AA-4CB8-8ACB-D39D0DFBF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09142-1895-401C-8126-7F4C4F005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14A7-06BE-44A9-9208-9D84F4D6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C622A-85C2-4652-B185-A581563A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A552A-F254-4EB4-B4FD-248404FD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79969-67D5-496C-870E-31A6740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78E4A-89AB-4590-ABC3-26B816DC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3EBE-FB0A-4339-9B77-25ABEEB1E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F60FE-2848-4EBD-909A-33D90B39A470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3062-EF70-4B2E-9FF9-053069FA0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B9C13-A8C7-4BA3-BE77-FF438993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6682-D59A-4140-B99B-ED94CFA48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4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EB536-26A9-4DAE-8F4E-0C3B908B6522}"/>
              </a:ext>
            </a:extLst>
          </p:cNvPr>
          <p:cNvSpPr txBox="1"/>
          <p:nvPr/>
        </p:nvSpPr>
        <p:spPr>
          <a:xfrm>
            <a:off x="1018604" y="1053042"/>
            <a:ext cx="4458424" cy="30683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UAV Visual Landing Aid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828FEA7-26B6-4C4F-B587-C8C3B722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1092066"/>
            <a:ext cx="5390093" cy="124486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77AC91-DD6E-4C4D-BE0A-EDFDF95FC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229" y="4043168"/>
            <a:ext cx="5390093" cy="2209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DD079-3EAA-4A3E-9296-62756A02E2D7}"/>
              </a:ext>
            </a:extLst>
          </p:cNvPr>
          <p:cNvSpPr txBox="1"/>
          <p:nvPr/>
        </p:nvSpPr>
        <p:spPr>
          <a:xfrm>
            <a:off x="1114009" y="4586067"/>
            <a:ext cx="1955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 Pham</a:t>
            </a:r>
          </a:p>
          <a:p>
            <a:r>
              <a:rPr lang="en-US" dirty="0"/>
              <a:t>Kimball Davis</a:t>
            </a:r>
          </a:p>
        </p:txBody>
      </p:sp>
    </p:spTree>
    <p:extLst>
      <p:ext uri="{BB962C8B-B14F-4D97-AF65-F5344CB8AC3E}">
        <p14:creationId xmlns:p14="http://schemas.microsoft.com/office/powerpoint/2010/main" val="21107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3D2AB-5427-49E2-88D9-423A59CAE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50" y="1733522"/>
            <a:ext cx="6269462" cy="4671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E12B5-7B62-41A8-A294-92D167CA9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41" y="1679526"/>
            <a:ext cx="3488788" cy="4774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7C1AD-50B1-4289-B1FF-60684B819DA6}"/>
              </a:ext>
            </a:extLst>
          </p:cNvPr>
          <p:cNvSpPr txBox="1"/>
          <p:nvPr/>
        </p:nvSpPr>
        <p:spPr>
          <a:xfrm>
            <a:off x="675250" y="464236"/>
            <a:ext cx="11188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SightLine Applications has developed a precision visual landing aid for UAV's. The Landing Aid supports autonomous landing operations by automatically finding and tracking an easy to place landing pattern.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9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3176306-96B1-4BA8-A3B6-2B8D5529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79" y="1499373"/>
            <a:ext cx="10762641" cy="36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6DAD1-1288-4DD2-80D4-C24CB4F8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95" y="2796209"/>
            <a:ext cx="10819617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8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ABA2B18-CE85-4FE7-88DF-BE5EC84B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76" y="1233555"/>
            <a:ext cx="6147247" cy="43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2</cp:revision>
  <dcterms:created xsi:type="dcterms:W3CDTF">2019-06-05T04:18:12Z</dcterms:created>
  <dcterms:modified xsi:type="dcterms:W3CDTF">2019-06-05T04:24:16Z</dcterms:modified>
</cp:coreProperties>
</file>