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92" r:id="rId3"/>
    <p:sldId id="286" r:id="rId4"/>
    <p:sldId id="290" r:id="rId5"/>
    <p:sldId id="259" r:id="rId6"/>
    <p:sldId id="258" r:id="rId7"/>
    <p:sldId id="265" r:id="rId8"/>
    <p:sldId id="260" r:id="rId9"/>
    <p:sldId id="264" r:id="rId10"/>
    <p:sldId id="268" r:id="rId11"/>
    <p:sldId id="269" r:id="rId12"/>
    <p:sldId id="262" r:id="rId13"/>
    <p:sldId id="263" r:id="rId14"/>
    <p:sldId id="267" r:id="rId15"/>
    <p:sldId id="287" r:id="rId16"/>
    <p:sldId id="270" r:id="rId17"/>
    <p:sldId id="288" r:id="rId18"/>
    <p:sldId id="271" r:id="rId19"/>
    <p:sldId id="276" r:id="rId20"/>
    <p:sldId id="273" r:id="rId21"/>
    <p:sldId id="284" r:id="rId22"/>
    <p:sldId id="285" r:id="rId23"/>
    <p:sldId id="277" r:id="rId24"/>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8" autoAdjust="0"/>
    <p:restoredTop sz="92752" autoAdjust="0"/>
  </p:normalViewPr>
  <p:slideViewPr>
    <p:cSldViewPr>
      <p:cViewPr varScale="1">
        <p:scale>
          <a:sx n="81" d="100"/>
          <a:sy n="81" d="100"/>
        </p:scale>
        <p:origin x="1320" y="67"/>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2112F-5316-40B6-AD5F-88121401E4C9}" type="datetimeFigureOut">
              <a:rPr lang="en-US" smtClean="0"/>
              <a:t>11/25/2020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550C61-4427-4C33-A8E0-D2EEB82E009B}" type="slidenum">
              <a:rPr lang="en-US" smtClean="0"/>
              <a:t>‹#›</a:t>
            </a:fld>
            <a:endParaRPr lang="en-US"/>
          </a:p>
        </p:txBody>
      </p:sp>
    </p:spTree>
    <p:extLst>
      <p:ext uri="{BB962C8B-B14F-4D97-AF65-F5344CB8AC3E}">
        <p14:creationId xmlns:p14="http://schemas.microsoft.com/office/powerpoint/2010/main" val="2234565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8c30da526c_0_5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8c30da526c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7456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AD348C-1BCE-4DE4-981A-2550935164C7}" type="slidenum">
              <a:rPr lang="en-US" smtClean="0"/>
              <a:t>23</a:t>
            </a:fld>
            <a:endParaRPr lang="en-US"/>
          </a:p>
        </p:txBody>
      </p:sp>
    </p:spTree>
    <p:extLst>
      <p:ext uri="{BB962C8B-B14F-4D97-AF65-F5344CB8AC3E}">
        <p14:creationId xmlns:p14="http://schemas.microsoft.com/office/powerpoint/2010/main" val="2497531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AD348C-1BCE-4DE4-981A-2550935164C7}" type="slidenum">
              <a:rPr lang="en-US" smtClean="0"/>
              <a:t>5</a:t>
            </a:fld>
            <a:endParaRPr lang="en-US"/>
          </a:p>
        </p:txBody>
      </p:sp>
    </p:spTree>
    <p:extLst>
      <p:ext uri="{BB962C8B-B14F-4D97-AF65-F5344CB8AC3E}">
        <p14:creationId xmlns:p14="http://schemas.microsoft.com/office/powerpoint/2010/main" val="2008026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Bộ</a:t>
            </a:r>
            <a:r>
              <a:rPr lang="en-US" baseline="0" dirty="0" smtClean="0"/>
              <a:t> tiền xử lí văn lệnh java</a:t>
            </a:r>
          </a:p>
          <a:p>
            <a:r>
              <a:rPr lang="en-US" dirty="0" err="1" smtClean="0"/>
              <a:t>Jsp</a:t>
            </a:r>
            <a:r>
              <a:rPr lang="en-US" dirty="0" smtClean="0"/>
              <a:t> do Sun</a:t>
            </a:r>
            <a:r>
              <a:rPr lang="en-US" baseline="0" dirty="0" smtClean="0"/>
              <a:t> tạo ra nhưng được sở hữu bởi Oracle</a:t>
            </a:r>
            <a:endParaRPr lang="en-US" dirty="0"/>
          </a:p>
        </p:txBody>
      </p:sp>
      <p:sp>
        <p:nvSpPr>
          <p:cNvPr id="4" name="Slide Number Placeholder 3"/>
          <p:cNvSpPr>
            <a:spLocks noGrp="1"/>
          </p:cNvSpPr>
          <p:nvPr>
            <p:ph type="sldNum" sz="quarter" idx="10"/>
          </p:nvPr>
        </p:nvSpPr>
        <p:spPr/>
        <p:txBody>
          <a:bodyPr/>
          <a:lstStyle/>
          <a:p>
            <a:fld id="{42550C61-4427-4C33-A8E0-D2EEB82E009B}" type="slidenum">
              <a:rPr lang="en-US" smtClean="0"/>
              <a:t>6</a:t>
            </a:fld>
            <a:endParaRPr lang="en-US"/>
          </a:p>
        </p:txBody>
      </p:sp>
    </p:spTree>
    <p:extLst>
      <p:ext uri="{BB962C8B-B14F-4D97-AF65-F5344CB8AC3E}">
        <p14:creationId xmlns:p14="http://schemas.microsoft.com/office/powerpoint/2010/main" val="1549902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Servlets được sử dụng để chứa cả code logic và code giao diện. Nhưng trong JSP, hai thành phần này được tách ra</a:t>
            </a:r>
          </a:p>
          <a:p>
            <a:r>
              <a:rPr lang="en-US" sz="1200" kern="1200" dirty="0" smtClean="0">
                <a:solidFill>
                  <a:schemeClr val="tx1"/>
                </a:solidFill>
                <a:effectLst/>
                <a:latin typeface="+mn-lt"/>
                <a:ea typeface="+mn-ea"/>
                <a:cs typeface="+mn-cs"/>
              </a:rPr>
              <a:t>JSP rất dễ bảo trì và khi chạy không cần biên dịch lại hoặc triển khai lại</a:t>
            </a:r>
          </a:p>
          <a:p>
            <a:r>
              <a:rPr lang="en-US" sz="1200" kern="1200" dirty="0" smtClean="0">
                <a:solidFill>
                  <a:schemeClr val="tx1"/>
                </a:solidFill>
                <a:effectLst/>
                <a:latin typeface="+mn-lt"/>
                <a:ea typeface="+mn-ea"/>
                <a:cs typeface="+mn-cs"/>
              </a:rPr>
              <a:t>Sử dụng JSP, chúng ta có thể triển khai API Java theo mặc định vào chương trình web.</a:t>
            </a:r>
          </a:p>
          <a:p>
            <a:r>
              <a:rPr lang="en-US" sz="1200" kern="1200" dirty="0" smtClean="0">
                <a:solidFill>
                  <a:schemeClr val="tx1"/>
                </a:solidFill>
                <a:effectLst/>
                <a:latin typeface="+mn-lt"/>
                <a:ea typeface="+mn-ea"/>
                <a:cs typeface="+mn-cs"/>
              </a:rPr>
              <a:t>Và không chỉ API Java, JSP còn hoạt động với các thẻ HTML và XML</a:t>
            </a:r>
            <a:endParaRPr lang="en-US" dirty="0"/>
          </a:p>
        </p:txBody>
      </p:sp>
      <p:sp>
        <p:nvSpPr>
          <p:cNvPr id="4" name="Slide Number Placeholder 3"/>
          <p:cNvSpPr>
            <a:spLocks noGrp="1"/>
          </p:cNvSpPr>
          <p:nvPr>
            <p:ph type="sldNum" sz="quarter" idx="10"/>
          </p:nvPr>
        </p:nvSpPr>
        <p:spPr/>
        <p:txBody>
          <a:bodyPr/>
          <a:lstStyle/>
          <a:p>
            <a:fld id="{42550C61-4427-4C33-A8E0-D2EEB82E009B}" type="slidenum">
              <a:rPr lang="en-US" smtClean="0"/>
              <a:t>7</a:t>
            </a:fld>
            <a:endParaRPr lang="en-US"/>
          </a:p>
        </p:txBody>
      </p:sp>
    </p:spTree>
    <p:extLst>
      <p:ext uri="{BB962C8B-B14F-4D97-AF65-F5344CB8AC3E}">
        <p14:creationId xmlns:p14="http://schemas.microsoft.com/office/powerpoint/2010/main" val="1675391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 mã</a:t>
            </a:r>
            <a:r>
              <a:rPr lang="en-US" baseline="0" dirty="0" smtClean="0"/>
              <a:t> servlet đặt vào tệp </a:t>
            </a:r>
            <a:r>
              <a:rPr lang="en-US" baseline="0" dirty="0" err="1" smtClean="0"/>
              <a:t>hellojava</a:t>
            </a:r>
            <a:endParaRPr lang="en-US" baseline="0" dirty="0" smtClean="0"/>
          </a:p>
          <a:p>
            <a:r>
              <a:rPr lang="en-US" baseline="0" dirty="0" smtClean="0"/>
              <a:t>Trình biên dịch java đã hình thành </a:t>
            </a:r>
            <a:r>
              <a:rPr lang="en-US" baseline="0" dirty="0" err="1" smtClean="0"/>
              <a:t>javaC</a:t>
            </a:r>
            <a:r>
              <a:rPr lang="en-US" baseline="0" dirty="0" smtClean="0"/>
              <a:t> dịch mã java sang byte tức tạo tệp .class</a:t>
            </a:r>
          </a:p>
          <a:p>
            <a:endParaRPr lang="en-US" dirty="0"/>
          </a:p>
        </p:txBody>
      </p:sp>
      <p:sp>
        <p:nvSpPr>
          <p:cNvPr id="4" name="Slide Number Placeholder 3"/>
          <p:cNvSpPr>
            <a:spLocks noGrp="1"/>
          </p:cNvSpPr>
          <p:nvPr>
            <p:ph type="sldNum" sz="quarter" idx="10"/>
          </p:nvPr>
        </p:nvSpPr>
        <p:spPr/>
        <p:txBody>
          <a:bodyPr/>
          <a:lstStyle/>
          <a:p>
            <a:fld id="{42550C61-4427-4C33-A8E0-D2EEB82E009B}" type="slidenum">
              <a:rPr lang="en-US" smtClean="0"/>
              <a:t>8</a:t>
            </a:fld>
            <a:endParaRPr lang="en-US"/>
          </a:p>
        </p:txBody>
      </p:sp>
    </p:spTree>
    <p:extLst>
      <p:ext uri="{BB962C8B-B14F-4D97-AF65-F5344CB8AC3E}">
        <p14:creationId xmlns:p14="http://schemas.microsoft.com/office/powerpoint/2010/main" val="3332640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hàm</a:t>
            </a:r>
            <a:r>
              <a:rPr lang="en-US" baseline="0" dirty="0" smtClean="0"/>
              <a:t> này trong JSP đều có thể override</a:t>
            </a:r>
          </a:p>
          <a:p>
            <a:r>
              <a:rPr lang="en-US" baseline="0" dirty="0" smtClean="0"/>
              <a:t>Chu kì:</a:t>
            </a:r>
          </a:p>
          <a:p>
            <a:r>
              <a:rPr lang="en-US" baseline="0" dirty="0" smtClean="0"/>
              <a:t>Đọc file </a:t>
            </a:r>
            <a:r>
              <a:rPr lang="en-US" baseline="0" dirty="0" err="1" smtClean="0"/>
              <a:t>jsp</a:t>
            </a:r>
            <a:endParaRPr lang="en-US" baseline="0" dirty="0" smtClean="0"/>
          </a:p>
          <a:p>
            <a:r>
              <a:rPr lang="en-US" baseline="0" dirty="0" smtClean="0"/>
              <a:t>Đổi </a:t>
            </a:r>
            <a:r>
              <a:rPr lang="en-US" baseline="0" dirty="0" err="1" smtClean="0"/>
              <a:t>jsp</a:t>
            </a:r>
            <a:r>
              <a:rPr lang="en-US" baseline="0" dirty="0" smtClean="0"/>
              <a:t> thành servlet </a:t>
            </a:r>
          </a:p>
          <a:p>
            <a:r>
              <a:rPr lang="en-US" baseline="0" dirty="0" smtClean="0"/>
              <a:t>Biên dịch servlet</a:t>
            </a:r>
          </a:p>
          <a:p>
            <a:r>
              <a:rPr lang="en-US" baseline="0" dirty="0" smtClean="0"/>
              <a:t>Gọi các trạng thái của </a:t>
            </a:r>
            <a:r>
              <a:rPr lang="en-US" baseline="0" dirty="0" err="1" smtClean="0"/>
              <a:t>jsp</a:t>
            </a:r>
            <a:endParaRPr lang="en-US" baseline="0" dirty="0" smtClean="0"/>
          </a:p>
          <a:p>
            <a:r>
              <a:rPr lang="en-US" baseline="0" dirty="0" smtClean="0"/>
              <a:t>Khởi tạo </a:t>
            </a:r>
            <a:r>
              <a:rPr lang="en-US" baseline="0" dirty="0" err="1" smtClean="0"/>
              <a:t>jspInit</a:t>
            </a:r>
            <a:endParaRPr lang="en-US" baseline="0" dirty="0" smtClean="0"/>
          </a:p>
          <a:p>
            <a:r>
              <a:rPr lang="en-US" baseline="0" dirty="0" smtClean="0"/>
              <a:t>Thực thi </a:t>
            </a:r>
            <a:r>
              <a:rPr lang="en-US" baseline="0" dirty="0" err="1" smtClean="0"/>
              <a:t>jspService</a:t>
            </a:r>
            <a:endParaRPr lang="en-US" baseline="0" dirty="0" smtClean="0"/>
          </a:p>
          <a:p>
            <a:r>
              <a:rPr lang="en-US" baseline="0" dirty="0" smtClean="0"/>
              <a:t>Kết thúc </a:t>
            </a:r>
            <a:r>
              <a:rPr lang="en-US" baseline="0" dirty="0" err="1" smtClean="0"/>
              <a:t>jspDestroy</a:t>
            </a:r>
            <a:endParaRPr lang="en-US" dirty="0"/>
          </a:p>
        </p:txBody>
      </p:sp>
      <p:sp>
        <p:nvSpPr>
          <p:cNvPr id="4" name="Slide Number Placeholder 3"/>
          <p:cNvSpPr>
            <a:spLocks noGrp="1"/>
          </p:cNvSpPr>
          <p:nvPr>
            <p:ph type="sldNum" sz="quarter" idx="10"/>
          </p:nvPr>
        </p:nvSpPr>
        <p:spPr/>
        <p:txBody>
          <a:bodyPr/>
          <a:lstStyle/>
          <a:p>
            <a:fld id="{42550C61-4427-4C33-A8E0-D2EEB82E009B}" type="slidenum">
              <a:rPr lang="en-US" smtClean="0"/>
              <a:t>9</a:t>
            </a:fld>
            <a:endParaRPr lang="en-US"/>
          </a:p>
        </p:txBody>
      </p:sp>
    </p:spTree>
    <p:extLst>
      <p:ext uri="{BB962C8B-B14F-4D97-AF65-F5344CB8AC3E}">
        <p14:creationId xmlns:p14="http://schemas.microsoft.com/office/powerpoint/2010/main" val="1829971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Trên</a:t>
            </a:r>
            <a:r>
              <a:rPr lang="en-US" baseline="0" dirty="0" smtClean="0"/>
              <a:t> các bạn đã hiểu sơ qua về JSP là gì, cấu trúc và 1 số cú pháp cơ bản của nó =&gt; cụ thể nó sẽ chịu trách nhiệm cho phần VIEW trong mô hình MVC</a:t>
            </a:r>
          </a:p>
          <a:p>
            <a:pPr marL="171450" indent="-171450">
              <a:buFontTx/>
              <a:buChar char="-"/>
            </a:pPr>
            <a:r>
              <a:rPr lang="en-US" baseline="0" dirty="0" smtClean="0"/>
              <a:t>Để hiểu hơn về các thức hoạt động của JSP, ta sẽ so sánh JSP vs HTML khác nhau như thế nào</a:t>
            </a:r>
          </a:p>
          <a:p>
            <a:pPr marL="171450" indent="-171450">
              <a:buFontTx/>
              <a:buChar char="-"/>
            </a:pPr>
            <a:r>
              <a:rPr lang="en-US" baseline="0" dirty="0" smtClean="0"/>
              <a:t>Lợi ích của JSP có gì tối ưu, nổi bật hơn….</a:t>
            </a:r>
          </a:p>
          <a:p>
            <a:pPr marL="171450" indent="-171450">
              <a:buFontTx/>
              <a:buChar char="-"/>
            </a:pPr>
            <a:r>
              <a:rPr lang="en-US" baseline="0" dirty="0" smtClean="0"/>
              <a:t>+ hỏi xem các bạn có ai theo lập trình web k, ngày hội tuyển dụng</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42550C61-4427-4C33-A8E0-D2EEB82E009B}" type="slidenum">
              <a:rPr lang="en-US" smtClean="0"/>
              <a:t>12</a:t>
            </a:fld>
            <a:endParaRPr lang="en-US"/>
          </a:p>
        </p:txBody>
      </p:sp>
    </p:spTree>
    <p:extLst>
      <p:ext uri="{BB962C8B-B14F-4D97-AF65-F5344CB8AC3E}">
        <p14:creationId xmlns:p14="http://schemas.microsoft.com/office/powerpoint/2010/main" val="1721301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K cần</a:t>
            </a:r>
            <a:r>
              <a:rPr lang="en-US" baseline="0" dirty="0" smtClean="0"/>
              <a:t> viết code riêng biệt giữa giao diện là business logic mà tất cả ở trong file .</a:t>
            </a:r>
            <a:r>
              <a:rPr lang="en-US" baseline="0" dirty="0" err="1" smtClean="0"/>
              <a:t>jsp</a:t>
            </a:r>
            <a:r>
              <a:rPr lang="en-US" baseline="0" dirty="0" smtClean="0"/>
              <a:t> : giúp cho việc quản lý, thao tác code dễ dàng hơn </a:t>
            </a:r>
          </a:p>
          <a:p>
            <a:pPr marL="171450" indent="-171450">
              <a:buFontTx/>
              <a:buChar char="-"/>
            </a:pPr>
            <a:r>
              <a:rPr lang="en-US" baseline="0" dirty="0" smtClean="0"/>
              <a:t>Giúp spilt code, tách riêng các thành phần theo từng chức năng: </a:t>
            </a:r>
          </a:p>
          <a:p>
            <a:pPr marL="0" indent="0">
              <a:buFontTx/>
              <a:buNone/>
            </a:pPr>
            <a:r>
              <a:rPr lang="en-US" baseline="0" dirty="0" smtClean="0"/>
              <a:t>VD : Layout giao diện : tách riêng các phần dùng chung, giảm thiểu code dư thừa : header, footer, body</a:t>
            </a:r>
          </a:p>
          <a:p>
            <a:pPr marL="171450" indent="-171450">
              <a:buFontTx/>
              <a:buChar char="-"/>
            </a:pPr>
            <a:r>
              <a:rPr lang="en-US" baseline="0" dirty="0" smtClean="0"/>
              <a:t>Biên dịch động : build =&gt; bytecode =&gt; tối ưu trong product, chạy ổn định</a:t>
            </a:r>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42550C61-4427-4C33-A8E0-D2EEB82E009B}" type="slidenum">
              <a:rPr lang="en-US" smtClean="0"/>
              <a:t>13</a:t>
            </a:fld>
            <a:endParaRPr lang="en-US"/>
          </a:p>
        </p:txBody>
      </p:sp>
    </p:spTree>
    <p:extLst>
      <p:ext uri="{BB962C8B-B14F-4D97-AF65-F5344CB8AC3E}">
        <p14:creationId xmlns:p14="http://schemas.microsoft.com/office/powerpoint/2010/main" val="3390013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sz="1200" b="0" i="0" kern="1200" dirty="0" smtClean="0">
                <a:solidFill>
                  <a:schemeClr val="tx1"/>
                </a:solidFill>
                <a:effectLst/>
                <a:latin typeface="+mn-lt"/>
                <a:ea typeface="+mn-ea"/>
                <a:cs typeface="+mn-cs"/>
              </a:rPr>
              <a:t>Đối tượng request cung cấp các phương thức để lấy thông tin HTTP header bao gồm Form data, cookie, HTTP method vv.</a:t>
            </a:r>
            <a:endParaRPr lang="en-US" sz="1200" b="0" i="0" kern="1200" dirty="0" smtClean="0">
              <a:solidFill>
                <a:schemeClr val="tx1"/>
              </a:solidFill>
              <a:effectLst/>
              <a:latin typeface="+mn-lt"/>
              <a:ea typeface="+mn-ea"/>
              <a:cs typeface="+mn-cs"/>
            </a:endParaRPr>
          </a:p>
          <a:p>
            <a:pPr marL="171450" indent="-171450">
              <a:buFontTx/>
              <a:buChar char="-"/>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Cũng như việc server tạo ra các đối tượng resquest, nó cũng tạo ra một đối tượng response để đại diện cho các phản hồi cho client.</a:t>
            </a:r>
          </a:p>
          <a:p>
            <a:r>
              <a:rPr lang="vi-VN" sz="1200" b="0" i="0" kern="1200" dirty="0" smtClean="0">
                <a:solidFill>
                  <a:schemeClr val="tx1"/>
                </a:solidFill>
                <a:effectLst/>
                <a:latin typeface="+mn-lt"/>
                <a:ea typeface="+mn-ea"/>
                <a:cs typeface="+mn-cs"/>
              </a:rPr>
              <a:t>Đối tượng response cũng định nghĩa các giao diện để tạo ra HTTP header mới. Thông qua đối tượng này, lập trình viên JSP có thể thêm cookie mới hoặc date stamps, HTTP status code, vv.</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VD : mã</a:t>
            </a:r>
            <a:r>
              <a:rPr lang="en-US" sz="1200" b="0" i="0" kern="1200" baseline="0" dirty="0" smtClean="0">
                <a:solidFill>
                  <a:schemeClr val="tx1"/>
                </a:solidFill>
                <a:effectLst/>
                <a:latin typeface="+mn-lt"/>
                <a:ea typeface="+mn-ea"/>
                <a:cs typeface="+mn-cs"/>
              </a:rPr>
              <a:t> code 404</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endParaRPr lang="vi-VN" sz="1200" b="0" i="0" kern="1200" dirty="0" smtClean="0">
              <a:solidFill>
                <a:schemeClr val="tx1"/>
              </a:solidFill>
              <a:effectLst/>
              <a:latin typeface="+mn-lt"/>
              <a:ea typeface="+mn-ea"/>
              <a:cs typeface="+mn-cs"/>
            </a:endParaRPr>
          </a:p>
          <a:p>
            <a:r>
              <a:rPr lang="vi-VN" dirty="0" smtClean="0"/>
              <a:t/>
            </a:r>
            <a:br>
              <a:rPr lang="vi-VN" dirty="0" smtClean="0"/>
            </a:br>
            <a:endParaRPr lang="en-US" dirty="0"/>
          </a:p>
        </p:txBody>
      </p:sp>
      <p:sp>
        <p:nvSpPr>
          <p:cNvPr id="4" name="Slide Number Placeholder 3"/>
          <p:cNvSpPr>
            <a:spLocks noGrp="1"/>
          </p:cNvSpPr>
          <p:nvPr>
            <p:ph type="sldNum" sz="quarter" idx="10"/>
          </p:nvPr>
        </p:nvSpPr>
        <p:spPr/>
        <p:txBody>
          <a:bodyPr/>
          <a:lstStyle/>
          <a:p>
            <a:fld id="{42550C61-4427-4C33-A8E0-D2EEB82E009B}" type="slidenum">
              <a:rPr lang="en-US" smtClean="0"/>
              <a:t>14</a:t>
            </a:fld>
            <a:endParaRPr lang="en-US"/>
          </a:p>
        </p:txBody>
      </p:sp>
    </p:spTree>
    <p:extLst>
      <p:ext uri="{BB962C8B-B14F-4D97-AF65-F5344CB8AC3E}">
        <p14:creationId xmlns:p14="http://schemas.microsoft.com/office/powerpoint/2010/main" val="2856755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47813" y="792163"/>
            <a:ext cx="6048375" cy="1109662"/>
          </a:xfrm>
        </p:spPr>
        <p:txBody>
          <a:bodyPr/>
          <a:lstStyle>
            <a:lvl1pPr algn="ctr">
              <a:defRPr sz="3200" b="1"/>
            </a:lvl1pPr>
          </a:lstStyle>
          <a:p>
            <a:pPr lvl="0"/>
            <a:r>
              <a:rPr lang="en-US" noProof="0" smtClean="0"/>
              <a:t>Click to edit Master title style</a:t>
            </a:r>
            <a:endParaRPr lang="ru-RU" noProof="0" smtClean="0"/>
          </a:p>
        </p:txBody>
      </p:sp>
      <p:sp>
        <p:nvSpPr>
          <p:cNvPr id="5123" name="Rectangle 3"/>
          <p:cNvSpPr>
            <a:spLocks noGrp="1" noChangeArrowheads="1"/>
          </p:cNvSpPr>
          <p:nvPr>
            <p:ph type="subTitle" idx="1"/>
          </p:nvPr>
        </p:nvSpPr>
        <p:spPr>
          <a:xfrm>
            <a:off x="1547813" y="1724027"/>
            <a:ext cx="6048375" cy="696913"/>
          </a:xfrm>
          <a:effectLst>
            <a:outerShdw dist="17961" dir="2700000" algn="ctr" rotWithShape="0">
              <a:schemeClr val="bg2"/>
            </a:outerShdw>
          </a:effectLst>
        </p:spPr>
        <p:txBody>
          <a:bodyPr/>
          <a:lstStyle>
            <a:lvl1pPr marL="0" indent="0" algn="ctr">
              <a:buFontTx/>
              <a:buNone/>
              <a:defRPr sz="2400" b="1">
                <a:solidFill>
                  <a:schemeClr val="bg1"/>
                </a:solidFill>
              </a:defRPr>
            </a:lvl1pPr>
          </a:lstStyle>
          <a:p>
            <a:pPr lvl="0"/>
            <a:r>
              <a:rPr lang="en-US" noProof="0" smtClean="0"/>
              <a:t>Click to edit Master subtitle style</a:t>
            </a:r>
            <a:endParaRPr lang="ru-RU"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mtClean="0"/>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075489" y="400050"/>
            <a:ext cx="1889125" cy="6269038"/>
          </a:xfrm>
        </p:spPr>
        <p:txBody>
          <a:bodyPr vert="eaVert"/>
          <a:lstStyle/>
          <a:p>
            <a:r>
              <a:rPr lang="en-US" smtClean="0"/>
              <a:t>Click to edit Master title style</a:t>
            </a:r>
            <a:endParaRPr lang="ru-RU"/>
          </a:p>
        </p:txBody>
      </p:sp>
      <p:sp>
        <p:nvSpPr>
          <p:cNvPr id="3" name="Вертикальный текст 2"/>
          <p:cNvSpPr>
            <a:spLocks noGrp="1"/>
          </p:cNvSpPr>
          <p:nvPr>
            <p:ph type="body" orient="vert" idx="1"/>
          </p:nvPr>
        </p:nvSpPr>
        <p:spPr>
          <a:xfrm>
            <a:off x="1403350" y="400050"/>
            <a:ext cx="5519738" cy="62690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rot="10800000">
            <a:off x="7543794" y="5847797"/>
            <a:ext cx="1600206" cy="1035603"/>
          </a:xfrm>
          <a:custGeom>
            <a:avLst/>
            <a:gdLst/>
            <a:ahLst/>
            <a:cxnLst/>
            <a:rect l="l" t="t" r="r" b="b"/>
            <a:pathLst>
              <a:path w="32850" h="14118" extrusionOk="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10800000">
            <a:off x="7" y="8"/>
            <a:ext cx="2478918" cy="1066793"/>
          </a:xfrm>
          <a:custGeom>
            <a:avLst/>
            <a:gdLst/>
            <a:ahLst/>
            <a:cxnLst/>
            <a:rect l="l" t="t" r="r" b="b"/>
            <a:pathLst>
              <a:path w="36002" h="11620" extrusionOk="0">
                <a:moveTo>
                  <a:pt x="36002" y="0"/>
                </a:moveTo>
                <a:cubicBezTo>
                  <a:pt x="34719" y="223"/>
                  <a:pt x="33463" y="865"/>
                  <a:pt x="32375" y="1632"/>
                </a:cubicBezTo>
                <a:cubicBezTo>
                  <a:pt x="30729" y="2818"/>
                  <a:pt x="29334" y="4338"/>
                  <a:pt x="27688" y="5538"/>
                </a:cubicBezTo>
                <a:cubicBezTo>
                  <a:pt x="25164" y="7393"/>
                  <a:pt x="22039" y="8439"/>
                  <a:pt x="18887" y="8467"/>
                </a:cubicBezTo>
                <a:cubicBezTo>
                  <a:pt x="18805" y="8468"/>
                  <a:pt x="18723" y="8469"/>
                  <a:pt x="18641" y="8469"/>
                </a:cubicBezTo>
                <a:cubicBezTo>
                  <a:pt x="16159" y="8469"/>
                  <a:pt x="13715" y="7869"/>
                  <a:pt x="11271" y="7504"/>
                </a:cubicBezTo>
                <a:cubicBezTo>
                  <a:pt x="10215" y="7354"/>
                  <a:pt x="9136" y="7249"/>
                  <a:pt x="8065" y="7249"/>
                </a:cubicBezTo>
                <a:cubicBezTo>
                  <a:pt x="6561" y="7249"/>
                  <a:pt x="5074" y="7456"/>
                  <a:pt x="3697" y="8035"/>
                </a:cubicBezTo>
                <a:cubicBezTo>
                  <a:pt x="2079" y="8718"/>
                  <a:pt x="670" y="10043"/>
                  <a:pt x="0" y="11619"/>
                </a:cubicBezTo>
                <a:lnTo>
                  <a:pt x="36002" y="11619"/>
                </a:lnTo>
                <a:lnTo>
                  <a:pt x="360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10800000">
            <a:off x="-19040" y="-50783"/>
            <a:ext cx="2421765" cy="982084"/>
          </a:xfrm>
          <a:custGeom>
            <a:avLst/>
            <a:gdLst/>
            <a:ahLst/>
            <a:cxnLst/>
            <a:rect l="l" t="t" r="r" b="b"/>
            <a:pathLst>
              <a:path w="36002" h="11620" extrusionOk="0">
                <a:moveTo>
                  <a:pt x="36002" y="0"/>
                </a:moveTo>
                <a:cubicBezTo>
                  <a:pt x="34719" y="223"/>
                  <a:pt x="33463" y="865"/>
                  <a:pt x="32375" y="1632"/>
                </a:cubicBezTo>
                <a:cubicBezTo>
                  <a:pt x="30729" y="2818"/>
                  <a:pt x="29334" y="4338"/>
                  <a:pt x="27688" y="5538"/>
                </a:cubicBezTo>
                <a:cubicBezTo>
                  <a:pt x="25164" y="7393"/>
                  <a:pt x="22039" y="8439"/>
                  <a:pt x="18887" y="8467"/>
                </a:cubicBezTo>
                <a:cubicBezTo>
                  <a:pt x="18805" y="8468"/>
                  <a:pt x="18723" y="8469"/>
                  <a:pt x="18641" y="8469"/>
                </a:cubicBezTo>
                <a:cubicBezTo>
                  <a:pt x="16159" y="8469"/>
                  <a:pt x="13715" y="7869"/>
                  <a:pt x="11271" y="7504"/>
                </a:cubicBezTo>
                <a:cubicBezTo>
                  <a:pt x="10215" y="7354"/>
                  <a:pt x="9136" y="7249"/>
                  <a:pt x="8065" y="7249"/>
                </a:cubicBezTo>
                <a:cubicBezTo>
                  <a:pt x="6561" y="7249"/>
                  <a:pt x="5074" y="7456"/>
                  <a:pt x="3697" y="8035"/>
                </a:cubicBezTo>
                <a:cubicBezTo>
                  <a:pt x="2079" y="8718"/>
                  <a:pt x="670" y="10043"/>
                  <a:pt x="0" y="11619"/>
                </a:cubicBezTo>
                <a:lnTo>
                  <a:pt x="36002" y="11619"/>
                </a:lnTo>
                <a:lnTo>
                  <a:pt x="36002" y="0"/>
                </a:lnTo>
                <a:close/>
              </a:path>
            </a:pathLst>
          </a:custGeom>
          <a:noFill/>
          <a:ln w="2857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txBox="1">
            <a:spLocks noGrp="1"/>
          </p:cNvSpPr>
          <p:nvPr>
            <p:ph type="title"/>
          </p:nvPr>
        </p:nvSpPr>
        <p:spPr>
          <a:xfrm>
            <a:off x="713100" y="593367"/>
            <a:ext cx="7717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4"/>
          <p:cNvSpPr txBox="1">
            <a:spLocks noGrp="1"/>
          </p:cNvSpPr>
          <p:nvPr>
            <p:ph type="body" idx="1"/>
          </p:nvPr>
        </p:nvSpPr>
        <p:spPr>
          <a:xfrm>
            <a:off x="713100" y="1536633"/>
            <a:ext cx="7717800" cy="45552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extLst>
      <p:ext uri="{BB962C8B-B14F-4D97-AF65-F5344CB8AC3E}">
        <p14:creationId xmlns:p14="http://schemas.microsoft.com/office/powerpoint/2010/main" val="2344913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mtClean="0"/>
              <a:t>Click to edit Master title style</a:t>
            </a:r>
            <a:endParaRPr lang="ru-RU"/>
          </a:p>
        </p:txBody>
      </p:sp>
      <p:sp>
        <p:nvSpPr>
          <p:cNvPr id="3" name="Объект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mtClean="0"/>
              <a:t>Click to edit Master title style</a:t>
            </a:r>
            <a:endParaRPr lang="ru-RU"/>
          </a:p>
        </p:txBody>
      </p:sp>
      <p:sp>
        <p:nvSpPr>
          <p:cNvPr id="3" name="Объект 2"/>
          <p:cNvSpPr>
            <a:spLocks noGrp="1"/>
          </p:cNvSpPr>
          <p:nvPr>
            <p:ph sz="half" idx="1"/>
          </p:nvPr>
        </p:nvSpPr>
        <p:spPr>
          <a:xfrm>
            <a:off x="1403350" y="1484315"/>
            <a:ext cx="3703638"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Объект 3"/>
          <p:cNvSpPr>
            <a:spLocks noGrp="1"/>
          </p:cNvSpPr>
          <p:nvPr>
            <p:ph sz="half" idx="2"/>
          </p:nvPr>
        </p:nvSpPr>
        <p:spPr>
          <a:xfrm>
            <a:off x="5259388" y="1484315"/>
            <a:ext cx="370522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Текст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Объект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mtClean="0"/>
              <a:t>Click to edit Master title style</a:t>
            </a:r>
            <a:endParaRPr lang="ru-RU"/>
          </a:p>
        </p:txBody>
      </p:sp>
      <p:sp>
        <p:nvSpPr>
          <p:cNvPr id="3" name="Rectangle 2"/>
          <p:cNvSpPr/>
          <p:nvPr userDrawn="1"/>
        </p:nvSpPr>
        <p:spPr>
          <a:xfrm>
            <a:off x="0" y="1224136"/>
            <a:ext cx="9144000" cy="56338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ru-RU"/>
          </a:p>
        </p:txBody>
      </p:sp>
      <p:sp>
        <p:nvSpPr>
          <p:cNvPr id="3" name="Объект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Текст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03351" y="400050"/>
            <a:ext cx="7561263" cy="508000"/>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ru-RU" smtClean="0"/>
          </a:p>
        </p:txBody>
      </p:sp>
      <p:sp>
        <p:nvSpPr>
          <p:cNvPr id="1027" name="Rectangle 3"/>
          <p:cNvSpPr>
            <a:spLocks noGrp="1" noChangeArrowheads="1"/>
          </p:cNvSpPr>
          <p:nvPr>
            <p:ph type="body" idx="1"/>
          </p:nvPr>
        </p:nvSpPr>
        <p:spPr bwMode="auto">
          <a:xfrm>
            <a:off x="1403351" y="1484315"/>
            <a:ext cx="7561263" cy="5184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smtClean="0"/>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4" r:id="rId12"/>
  </p:sldLayoutIdLst>
  <p:txStyles>
    <p:titleStyle>
      <a:lvl1pPr algn="l" rtl="0" eaLnBrk="1" fontAlgn="base" hangingPunct="1">
        <a:spcBef>
          <a:spcPct val="0"/>
        </a:spcBef>
        <a:spcAft>
          <a:spcPct val="0"/>
        </a:spcAft>
        <a:defRPr sz="3600">
          <a:solidFill>
            <a:schemeClr val="bg1"/>
          </a:solidFill>
          <a:latin typeface="+mj-lt"/>
          <a:ea typeface="+mj-ea"/>
          <a:cs typeface="+mj-cs"/>
        </a:defRPr>
      </a:lvl1pPr>
      <a:lvl2pPr algn="l" rtl="0" eaLnBrk="1" fontAlgn="base" hangingPunct="1">
        <a:spcBef>
          <a:spcPct val="0"/>
        </a:spcBef>
        <a:spcAft>
          <a:spcPct val="0"/>
        </a:spcAft>
        <a:defRPr sz="3600">
          <a:solidFill>
            <a:schemeClr val="bg1"/>
          </a:solidFill>
          <a:latin typeface="Arial" charset="0"/>
        </a:defRPr>
      </a:lvl2pPr>
      <a:lvl3pPr algn="l" rtl="0" eaLnBrk="1" fontAlgn="base" hangingPunct="1">
        <a:spcBef>
          <a:spcPct val="0"/>
        </a:spcBef>
        <a:spcAft>
          <a:spcPct val="0"/>
        </a:spcAft>
        <a:defRPr sz="3600">
          <a:solidFill>
            <a:schemeClr val="bg1"/>
          </a:solidFill>
          <a:latin typeface="Arial" charset="0"/>
        </a:defRPr>
      </a:lvl3pPr>
      <a:lvl4pPr algn="l" rtl="0" eaLnBrk="1" fontAlgn="base" hangingPunct="1">
        <a:spcBef>
          <a:spcPct val="0"/>
        </a:spcBef>
        <a:spcAft>
          <a:spcPct val="0"/>
        </a:spcAft>
        <a:defRPr sz="3600">
          <a:solidFill>
            <a:schemeClr val="bg1"/>
          </a:solidFill>
          <a:latin typeface="Arial" charset="0"/>
        </a:defRPr>
      </a:lvl4pPr>
      <a:lvl5pPr algn="l" rtl="0" eaLnBrk="1" fontAlgn="base" hangingPunct="1">
        <a:spcBef>
          <a:spcPct val="0"/>
        </a:spcBef>
        <a:spcAft>
          <a:spcPct val="0"/>
        </a:spcAft>
        <a:defRPr sz="3600">
          <a:solidFill>
            <a:schemeClr val="bg1"/>
          </a:solidFill>
          <a:latin typeface="Arial" charset="0"/>
        </a:defRPr>
      </a:lvl5pPr>
      <a:lvl6pPr marL="457200" algn="l" rtl="0" eaLnBrk="1" fontAlgn="base" hangingPunct="1">
        <a:spcBef>
          <a:spcPct val="0"/>
        </a:spcBef>
        <a:spcAft>
          <a:spcPct val="0"/>
        </a:spcAft>
        <a:defRPr sz="3600">
          <a:solidFill>
            <a:schemeClr val="bg1"/>
          </a:solidFill>
          <a:latin typeface="Arial" charset="0"/>
        </a:defRPr>
      </a:lvl6pPr>
      <a:lvl7pPr marL="914400" algn="l" rtl="0" eaLnBrk="1" fontAlgn="base" hangingPunct="1">
        <a:spcBef>
          <a:spcPct val="0"/>
        </a:spcBef>
        <a:spcAft>
          <a:spcPct val="0"/>
        </a:spcAft>
        <a:defRPr sz="3600">
          <a:solidFill>
            <a:schemeClr val="bg1"/>
          </a:solidFill>
          <a:latin typeface="Arial" charset="0"/>
        </a:defRPr>
      </a:lvl7pPr>
      <a:lvl8pPr marL="1371600" algn="l" rtl="0" eaLnBrk="1" fontAlgn="base" hangingPunct="1">
        <a:spcBef>
          <a:spcPct val="0"/>
        </a:spcBef>
        <a:spcAft>
          <a:spcPct val="0"/>
        </a:spcAft>
        <a:defRPr sz="3600">
          <a:solidFill>
            <a:schemeClr val="bg1"/>
          </a:solidFill>
          <a:latin typeface="Arial" charset="0"/>
        </a:defRPr>
      </a:lvl8pPr>
      <a:lvl9pPr marL="1828800" algn="l" rtl="0" eaLnBrk="1" fontAlgn="base" hangingPunct="1">
        <a:spcBef>
          <a:spcPct val="0"/>
        </a:spcBef>
        <a:spcAft>
          <a:spcPct val="0"/>
        </a:spcAft>
        <a:defRPr sz="3600">
          <a:solidFill>
            <a:schemeClr val="bg1"/>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microsoft.com/office/2007/relationships/hdphoto" Target="../media/hdphoto1.wdp"/><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47664" y="1052736"/>
            <a:ext cx="6048375" cy="1109662"/>
          </a:xfrm>
        </p:spPr>
        <p:txBody>
          <a:bodyPr/>
          <a:lstStyle/>
          <a:p>
            <a:r>
              <a:rPr lang="en-US" sz="3500" dirty="0" smtClean="0"/>
              <a:t>Lập trình Web và JSP</a:t>
            </a:r>
            <a:endParaRPr lang="en-US" sz="35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Phần 2</a:t>
            </a:r>
            <a:endParaRPr lang="en-US" dirty="0"/>
          </a:p>
        </p:txBody>
      </p:sp>
      <p:sp>
        <p:nvSpPr>
          <p:cNvPr id="4" name="Subtitle 3"/>
          <p:cNvSpPr>
            <a:spLocks noGrp="1"/>
          </p:cNvSpPr>
          <p:nvPr>
            <p:ph type="subTitle" idx="1"/>
          </p:nvPr>
        </p:nvSpPr>
        <p:spPr/>
        <p:txBody>
          <a:bodyPr/>
          <a:lstStyle/>
          <a:p>
            <a:r>
              <a:rPr lang="en-US" sz="3000" dirty="0" smtClean="0"/>
              <a:t>Cấu tạo của JSP </a:t>
            </a:r>
            <a:endParaRPr lang="en-US" sz="3000" dirty="0"/>
          </a:p>
        </p:txBody>
      </p:sp>
    </p:spTree>
    <p:extLst>
      <p:ext uri="{BB962C8B-B14F-4D97-AF65-F5344CB8AC3E}">
        <p14:creationId xmlns:p14="http://schemas.microsoft.com/office/powerpoint/2010/main" val="1579289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Cấu tạo của JSP</a:t>
            </a:r>
            <a:endParaRPr lang="en-US" dirty="0"/>
          </a:p>
        </p:txBody>
      </p:sp>
      <p:sp>
        <p:nvSpPr>
          <p:cNvPr id="5" name="TextBox 4"/>
          <p:cNvSpPr txBox="1"/>
          <p:nvPr/>
        </p:nvSpPr>
        <p:spPr>
          <a:xfrm>
            <a:off x="467544" y="1556792"/>
            <a:ext cx="4536504" cy="461665"/>
          </a:xfrm>
          <a:prstGeom prst="rect">
            <a:avLst/>
          </a:prstGeom>
          <a:noFill/>
        </p:spPr>
        <p:txBody>
          <a:bodyPr wrap="square" rtlCol="0">
            <a:spAutoFit/>
          </a:bodyPr>
          <a:lstStyle/>
          <a:p>
            <a:r>
              <a:rPr lang="en-US" sz="2400" dirty="0" smtClean="0"/>
              <a:t>Có 3 tag trong JSP:</a:t>
            </a:r>
          </a:p>
        </p:txBody>
      </p:sp>
      <p:sp>
        <p:nvSpPr>
          <p:cNvPr id="6" name="TextBox 5"/>
          <p:cNvSpPr txBox="1"/>
          <p:nvPr/>
        </p:nvSpPr>
        <p:spPr>
          <a:xfrm>
            <a:off x="683568" y="2132856"/>
            <a:ext cx="3744416" cy="830997"/>
          </a:xfrm>
          <a:prstGeom prst="rect">
            <a:avLst/>
          </a:prstGeom>
          <a:noFill/>
        </p:spPr>
        <p:txBody>
          <a:bodyPr wrap="square" rtlCol="0">
            <a:spAutoFit/>
          </a:bodyPr>
          <a:lstStyle/>
          <a:p>
            <a:r>
              <a:rPr lang="en-US" sz="2400" dirty="0" smtClean="0"/>
              <a:t>1. </a:t>
            </a:r>
            <a:r>
              <a:rPr lang="en-US" sz="2400" b="1" dirty="0" err="1" smtClean="0"/>
              <a:t>Scriptlet</a:t>
            </a:r>
            <a:r>
              <a:rPr lang="en-US" sz="2400" dirty="0" smtClean="0"/>
              <a:t> – để viết code Java </a:t>
            </a:r>
            <a:endParaRPr lang="en-US" sz="2400" dirty="0"/>
          </a:p>
        </p:txBody>
      </p:sp>
      <p:sp>
        <p:nvSpPr>
          <p:cNvPr id="10" name="TextBox 9"/>
          <p:cNvSpPr txBox="1"/>
          <p:nvPr/>
        </p:nvSpPr>
        <p:spPr>
          <a:xfrm>
            <a:off x="661987" y="3789040"/>
            <a:ext cx="8086477" cy="461665"/>
          </a:xfrm>
          <a:prstGeom prst="rect">
            <a:avLst/>
          </a:prstGeom>
          <a:noFill/>
        </p:spPr>
        <p:txBody>
          <a:bodyPr wrap="square" rtlCol="0">
            <a:spAutoFit/>
          </a:bodyPr>
          <a:lstStyle/>
          <a:p>
            <a:r>
              <a:rPr lang="en-US" sz="2400" dirty="0"/>
              <a:t>2</a:t>
            </a:r>
            <a:r>
              <a:rPr lang="en-US" sz="2400" dirty="0" smtClean="0"/>
              <a:t>. </a:t>
            </a:r>
            <a:r>
              <a:rPr lang="en-US" sz="2400" b="1" dirty="0" smtClean="0"/>
              <a:t>Declaration</a:t>
            </a:r>
            <a:r>
              <a:rPr lang="en-US" sz="2400" dirty="0" smtClean="0"/>
              <a:t> – để khai báo thuộc tính và phương thức </a:t>
            </a:r>
            <a:endParaRPr lang="en-US" sz="2400" dirty="0"/>
          </a:p>
        </p:txBody>
      </p:sp>
      <p:sp>
        <p:nvSpPr>
          <p:cNvPr id="11" name="TextBox 10"/>
          <p:cNvSpPr txBox="1"/>
          <p:nvPr/>
        </p:nvSpPr>
        <p:spPr>
          <a:xfrm>
            <a:off x="668204" y="5168867"/>
            <a:ext cx="6552728" cy="461665"/>
          </a:xfrm>
          <a:prstGeom prst="rect">
            <a:avLst/>
          </a:prstGeom>
          <a:noFill/>
        </p:spPr>
        <p:txBody>
          <a:bodyPr wrap="square" rtlCol="0">
            <a:spAutoFit/>
          </a:bodyPr>
          <a:lstStyle/>
          <a:p>
            <a:r>
              <a:rPr lang="en-US" sz="2400" dirty="0" smtClean="0"/>
              <a:t>3. </a:t>
            </a:r>
            <a:r>
              <a:rPr lang="en-US" sz="2400" b="1" dirty="0" smtClean="0"/>
              <a:t>Expression</a:t>
            </a:r>
            <a:r>
              <a:rPr lang="en-US" sz="2400" dirty="0" smtClean="0"/>
              <a:t> – để biểu diễn data</a:t>
            </a:r>
            <a:endParaRPr lang="en-US" sz="2400" dirty="0"/>
          </a:p>
        </p:txBody>
      </p:sp>
      <p:pic>
        <p:nvPicPr>
          <p:cNvPr id="7" name="Picture 6"/>
          <p:cNvPicPr>
            <a:picLocks noChangeAspect="1"/>
          </p:cNvPicPr>
          <p:nvPr/>
        </p:nvPicPr>
        <p:blipFill>
          <a:blip r:embed="rId2"/>
          <a:stretch>
            <a:fillRect/>
          </a:stretch>
        </p:blipFill>
        <p:spPr>
          <a:xfrm>
            <a:off x="827584" y="3019432"/>
            <a:ext cx="5477639" cy="609685"/>
          </a:xfrm>
          <a:prstGeom prst="rect">
            <a:avLst/>
          </a:prstGeom>
        </p:spPr>
      </p:pic>
      <p:pic>
        <p:nvPicPr>
          <p:cNvPr id="8" name="Picture 7"/>
          <p:cNvPicPr>
            <a:picLocks noChangeAspect="1"/>
          </p:cNvPicPr>
          <p:nvPr/>
        </p:nvPicPr>
        <p:blipFill>
          <a:blip r:embed="rId3"/>
          <a:stretch>
            <a:fillRect/>
          </a:stretch>
        </p:blipFill>
        <p:spPr>
          <a:xfrm>
            <a:off x="827584" y="4423347"/>
            <a:ext cx="6065251" cy="661664"/>
          </a:xfrm>
          <a:prstGeom prst="rect">
            <a:avLst/>
          </a:prstGeom>
        </p:spPr>
      </p:pic>
      <p:pic>
        <p:nvPicPr>
          <p:cNvPr id="9" name="Picture 8"/>
          <p:cNvPicPr>
            <a:picLocks noChangeAspect="1"/>
          </p:cNvPicPr>
          <p:nvPr/>
        </p:nvPicPr>
        <p:blipFill>
          <a:blip r:embed="rId4"/>
          <a:stretch>
            <a:fillRect/>
          </a:stretch>
        </p:blipFill>
        <p:spPr>
          <a:xfrm>
            <a:off x="827584" y="5764050"/>
            <a:ext cx="5153943" cy="635728"/>
          </a:xfrm>
          <a:prstGeom prst="rect">
            <a:avLst/>
          </a:prstGeom>
        </p:spPr>
      </p:pic>
    </p:spTree>
    <p:extLst>
      <p:ext uri="{BB962C8B-B14F-4D97-AF65-F5344CB8AC3E}">
        <p14:creationId xmlns:p14="http://schemas.microsoft.com/office/powerpoint/2010/main" val="2503446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600" dirty="0" smtClean="0"/>
              <a:t>Phần 3</a:t>
            </a:r>
            <a:endParaRPr lang="en-US" sz="3600" dirty="0"/>
          </a:p>
        </p:txBody>
      </p:sp>
      <p:sp>
        <p:nvSpPr>
          <p:cNvPr id="5" name="Subtitle 4"/>
          <p:cNvSpPr>
            <a:spLocks noGrp="1"/>
          </p:cNvSpPr>
          <p:nvPr>
            <p:ph type="subTitle" idx="1"/>
          </p:nvPr>
        </p:nvSpPr>
        <p:spPr/>
        <p:txBody>
          <a:bodyPr/>
          <a:lstStyle/>
          <a:p>
            <a:r>
              <a:rPr lang="en-US" sz="3600" dirty="0" smtClean="0"/>
              <a:t>Lợi thế của JSP hơn HTML</a:t>
            </a:r>
            <a:endParaRPr lang="en-US" sz="3600" dirty="0"/>
          </a:p>
        </p:txBody>
      </p:sp>
    </p:spTree>
    <p:extLst>
      <p:ext uri="{BB962C8B-B14F-4D97-AF65-F5344CB8AC3E}">
        <p14:creationId xmlns:p14="http://schemas.microsoft.com/office/powerpoint/2010/main" val="3588237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Lợi thế của JSP so với HTML</a:t>
            </a:r>
            <a:endParaRPr lang="en-US" dirty="0"/>
          </a:p>
        </p:txBody>
      </p:sp>
      <p:sp>
        <p:nvSpPr>
          <p:cNvPr id="5" name="TextBox 4"/>
          <p:cNvSpPr txBox="1"/>
          <p:nvPr/>
        </p:nvSpPr>
        <p:spPr>
          <a:xfrm>
            <a:off x="467544" y="1700808"/>
            <a:ext cx="6408712"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Người dùng không cần viết code </a:t>
            </a:r>
            <a:r>
              <a:rPr lang="en-US" sz="2000" b="1" dirty="0" smtClean="0"/>
              <a:t>HTML</a:t>
            </a:r>
            <a:r>
              <a:rPr lang="en-US" sz="2000" dirty="0" smtClean="0"/>
              <a:t> và </a:t>
            </a:r>
            <a:r>
              <a:rPr lang="en-US" sz="2000" b="1" dirty="0" smtClean="0"/>
              <a:t>Java</a:t>
            </a:r>
            <a:r>
              <a:rPr lang="en-US" sz="2000" dirty="0" smtClean="0"/>
              <a:t> riêng biệt</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a:t>Trong nhiều ứng dụng, </a:t>
            </a:r>
            <a:r>
              <a:rPr lang="en-US" sz="2000" b="1" dirty="0"/>
              <a:t>JSP</a:t>
            </a:r>
            <a:r>
              <a:rPr lang="en-US" sz="2000" dirty="0"/>
              <a:t> được sử dụng cho tầng </a:t>
            </a:r>
            <a:r>
              <a:rPr lang="en-US" sz="2000" b="1" dirty="0"/>
              <a:t>Presentation</a:t>
            </a:r>
            <a:r>
              <a:rPr lang="en-US" sz="2000" dirty="0"/>
              <a:t>, </a:t>
            </a:r>
            <a:r>
              <a:rPr lang="en-US" sz="2000" b="1" dirty="0"/>
              <a:t>Business</a:t>
            </a:r>
            <a:r>
              <a:rPr lang="en-US" sz="2000" dirty="0"/>
              <a:t> trong kiến trúc 3 </a:t>
            </a:r>
            <a:r>
              <a:rPr lang="en-US" sz="2000" dirty="0" smtClean="0"/>
              <a:t>tầng</a:t>
            </a:r>
          </a:p>
          <a:p>
            <a:endParaRPr lang="en-US" sz="2000" dirty="0" smtClean="0"/>
          </a:p>
          <a:p>
            <a:pPr marL="285750" indent="-285750">
              <a:buFont typeface="Arial" panose="020B0604020202020204" pitchFamily="34" charset="0"/>
              <a:buChar char="•"/>
            </a:pPr>
            <a:r>
              <a:rPr lang="en-US" sz="2000" b="1" dirty="0" smtClean="0"/>
              <a:t>JSP</a:t>
            </a:r>
            <a:r>
              <a:rPr lang="en-US" sz="2000" dirty="0" smtClean="0"/>
              <a:t> rất dễ viết so với </a:t>
            </a:r>
            <a:r>
              <a:rPr lang="en-US" sz="2000" b="1" dirty="0" smtClean="0"/>
              <a:t>Servlets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smtClean="0"/>
              <a:t>JSP</a:t>
            </a:r>
            <a:r>
              <a:rPr lang="en-US" sz="2000" dirty="0" smtClean="0"/>
              <a:t> là biên dịch động</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87662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Các</a:t>
            </a:r>
            <a:r>
              <a:rPr lang="en-US" dirty="0" smtClean="0"/>
              <a:t> </a:t>
            </a:r>
            <a:r>
              <a:rPr lang="en-US" dirty="0" err="1"/>
              <a:t>đối</a:t>
            </a:r>
            <a:r>
              <a:rPr lang="en-US" dirty="0"/>
              <a:t> </a:t>
            </a:r>
            <a:r>
              <a:rPr lang="en-US" dirty="0" err="1"/>
              <a:t>tượng</a:t>
            </a:r>
            <a:r>
              <a:rPr lang="en-US" dirty="0"/>
              <a:t> </a:t>
            </a:r>
            <a:r>
              <a:rPr lang="en-US" dirty="0" err="1"/>
              <a:t>ngầm</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81325131"/>
              </p:ext>
            </p:extLst>
          </p:nvPr>
        </p:nvGraphicFramePr>
        <p:xfrm>
          <a:off x="0" y="1196751"/>
          <a:ext cx="9144000" cy="5661248"/>
        </p:xfrm>
        <a:graphic>
          <a:graphicData uri="http://schemas.openxmlformats.org/drawingml/2006/table">
            <a:tbl>
              <a:tblPr/>
              <a:tblGrid>
                <a:gridCol w="619932">
                  <a:extLst>
                    <a:ext uri="{9D8B030D-6E8A-4147-A177-3AD203B41FA5}">
                      <a16:colId xmlns:a16="http://schemas.microsoft.com/office/drawing/2014/main" val="4134775160"/>
                    </a:ext>
                  </a:extLst>
                </a:gridCol>
                <a:gridCol w="8524068">
                  <a:extLst>
                    <a:ext uri="{9D8B030D-6E8A-4147-A177-3AD203B41FA5}">
                      <a16:colId xmlns:a16="http://schemas.microsoft.com/office/drawing/2014/main" val="2305932819"/>
                    </a:ext>
                  </a:extLst>
                </a:gridCol>
              </a:tblGrid>
              <a:tr h="468922">
                <a:tc>
                  <a:txBody>
                    <a:bodyPr/>
                    <a:lstStyle/>
                    <a:p>
                      <a:pPr algn="ctr" fontAlgn="t"/>
                      <a:r>
                        <a:rPr lang="en-US" sz="1400" baseline="0" dirty="0">
                          <a:solidFill>
                            <a:srgbClr val="000000"/>
                          </a:solidFill>
                          <a:effectLst/>
                          <a:latin typeface="times new roman" panose="02020603050405020304" pitchFamily="18" charset="0"/>
                        </a:rPr>
                        <a:t>No.</a:t>
                      </a:r>
                    </a:p>
                  </a:txBody>
                  <a:tcPr marL="29540" marR="29540" marT="29540" marB="29540" anchor="ctr">
                    <a:lnL w="9525" cap="flat" cmpd="sng" algn="ctr">
                      <a:solidFill>
                        <a:srgbClr val="809015"/>
                      </a:solidFill>
                      <a:prstDash val="solid"/>
                      <a:round/>
                      <a:headEnd type="none" w="med" len="med"/>
                      <a:tailEnd type="none" w="med" len="med"/>
                    </a:lnL>
                    <a:lnR w="9525" cap="flat" cmpd="sng" algn="ctr">
                      <a:solidFill>
                        <a:srgbClr val="809015"/>
                      </a:solidFill>
                      <a:prstDash val="solid"/>
                      <a:round/>
                      <a:headEnd type="none" w="med" len="med"/>
                      <a:tailEnd type="none" w="med" len="med"/>
                    </a:lnR>
                    <a:lnT w="9525" cap="flat" cmpd="sng" algn="ctr">
                      <a:solidFill>
                        <a:srgbClr val="809015"/>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vi-VN" sz="1400" baseline="0" dirty="0">
                          <a:solidFill>
                            <a:srgbClr val="000000"/>
                          </a:solidFill>
                          <a:effectLst/>
                          <a:latin typeface="times new roman" panose="02020603050405020304" pitchFamily="18" charset="0"/>
                        </a:rPr>
                        <a:t>Đối tượng &amp; Mô tả</a:t>
                      </a:r>
                    </a:p>
                  </a:txBody>
                  <a:tcPr marL="29540" marR="29540" marT="29540" marB="29540" anchor="ctr">
                    <a:lnL w="9525" cap="flat" cmpd="sng" algn="ctr">
                      <a:solidFill>
                        <a:srgbClr val="809015"/>
                      </a:solidFill>
                      <a:prstDash val="solid"/>
                      <a:round/>
                      <a:headEnd type="none" w="med" len="med"/>
                      <a:tailEnd type="none" w="med" len="med"/>
                    </a:lnL>
                    <a:lnR w="9525" cap="flat" cmpd="sng" algn="ctr">
                      <a:solidFill>
                        <a:srgbClr val="809015"/>
                      </a:solidFill>
                      <a:prstDash val="solid"/>
                      <a:round/>
                      <a:headEnd type="none" w="med" len="med"/>
                      <a:tailEnd type="none" w="med" len="med"/>
                    </a:lnR>
                    <a:lnT w="9525" cap="flat" cmpd="sng" algn="ctr">
                      <a:solidFill>
                        <a:srgbClr val="809015"/>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076801018"/>
                  </a:ext>
                </a:extLst>
              </a:tr>
              <a:tr h="542066">
                <a:tc>
                  <a:txBody>
                    <a:bodyPr/>
                    <a:lstStyle/>
                    <a:p>
                      <a:pPr algn="ctr" fontAlgn="t"/>
                      <a:r>
                        <a:rPr lang="en-US" sz="1400" baseline="0">
                          <a:effectLst/>
                        </a:rPr>
                        <a:t>1</a:t>
                      </a:r>
                    </a:p>
                  </a:txBody>
                  <a:tcPr marL="29540" marR="29540" marT="29540" marB="295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baseline="0" dirty="0" smtClean="0">
                          <a:solidFill>
                            <a:srgbClr val="FF0000"/>
                          </a:solidFill>
                          <a:effectLst/>
                        </a:rPr>
                        <a:t>- </a:t>
                      </a:r>
                      <a:r>
                        <a:rPr lang="vi-VN" sz="1400" b="1" baseline="0" dirty="0" smtClean="0">
                          <a:solidFill>
                            <a:srgbClr val="FF0000"/>
                          </a:solidFill>
                          <a:effectLst/>
                        </a:rPr>
                        <a:t>request</a:t>
                      </a:r>
                      <a:endParaRPr lang="vi-VN" sz="1400" baseline="0" dirty="0">
                        <a:solidFill>
                          <a:srgbClr val="FF0000"/>
                        </a:solidFill>
                        <a:effectLst/>
                      </a:endParaRPr>
                    </a:p>
                    <a:p>
                      <a:pPr algn="l" fontAlgn="t"/>
                      <a:r>
                        <a:rPr lang="vi-VN" sz="1400" baseline="0" dirty="0">
                          <a:effectLst/>
                        </a:rPr>
                        <a:t>Đây là đối tượng </a:t>
                      </a:r>
                      <a:r>
                        <a:rPr lang="vi-VN" sz="1400" b="1" baseline="0" dirty="0">
                          <a:effectLst/>
                        </a:rPr>
                        <a:t>HttpServletRequest</a:t>
                      </a:r>
                      <a:r>
                        <a:rPr lang="vi-VN" sz="1400" baseline="0" dirty="0">
                          <a:effectLst/>
                        </a:rPr>
                        <a:t> được liên kết với request.</a:t>
                      </a:r>
                    </a:p>
                  </a:txBody>
                  <a:tcPr marL="29540" marR="29540" marT="29540" marB="295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79319625"/>
                  </a:ext>
                </a:extLst>
              </a:tr>
              <a:tr h="542066">
                <a:tc>
                  <a:txBody>
                    <a:bodyPr/>
                    <a:lstStyle/>
                    <a:p>
                      <a:pPr algn="ctr" fontAlgn="t"/>
                      <a:r>
                        <a:rPr lang="en-US" sz="1400" baseline="0">
                          <a:effectLst/>
                        </a:rPr>
                        <a:t>2</a:t>
                      </a:r>
                    </a:p>
                  </a:txBody>
                  <a:tcPr marL="29540" marR="29540" marT="29540" marB="295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baseline="0" dirty="0" smtClean="0">
                          <a:solidFill>
                            <a:srgbClr val="FF0000"/>
                          </a:solidFill>
                          <a:effectLst/>
                        </a:rPr>
                        <a:t>- </a:t>
                      </a:r>
                      <a:r>
                        <a:rPr lang="vi-VN" sz="1400" b="1" baseline="0" dirty="0" smtClean="0">
                          <a:solidFill>
                            <a:srgbClr val="FF0000"/>
                          </a:solidFill>
                          <a:effectLst/>
                        </a:rPr>
                        <a:t>response</a:t>
                      </a:r>
                      <a:endParaRPr lang="vi-VN" sz="1400" baseline="0" dirty="0">
                        <a:solidFill>
                          <a:srgbClr val="FF0000"/>
                        </a:solidFill>
                        <a:effectLst/>
                      </a:endParaRPr>
                    </a:p>
                    <a:p>
                      <a:pPr algn="l" fontAlgn="t"/>
                      <a:r>
                        <a:rPr lang="vi-VN" sz="1400" baseline="0" dirty="0">
                          <a:effectLst/>
                        </a:rPr>
                        <a:t>Đây là đối tượng </a:t>
                      </a:r>
                      <a:r>
                        <a:rPr lang="vi-VN" sz="1400" b="1" baseline="0" dirty="0">
                          <a:effectLst/>
                        </a:rPr>
                        <a:t>HttpServletResponse</a:t>
                      </a:r>
                      <a:r>
                        <a:rPr lang="vi-VN" sz="1400" baseline="0" dirty="0">
                          <a:effectLst/>
                        </a:rPr>
                        <a:t> được liên kết với response tới client.</a:t>
                      </a:r>
                    </a:p>
                  </a:txBody>
                  <a:tcPr marL="29540" marR="29540" marT="29540" marB="295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31200207"/>
                  </a:ext>
                </a:extLst>
              </a:tr>
              <a:tr h="542066">
                <a:tc>
                  <a:txBody>
                    <a:bodyPr/>
                    <a:lstStyle/>
                    <a:p>
                      <a:pPr algn="ctr" fontAlgn="t"/>
                      <a:r>
                        <a:rPr lang="en-US" sz="1400" baseline="0">
                          <a:effectLst/>
                        </a:rPr>
                        <a:t>3</a:t>
                      </a:r>
                    </a:p>
                  </a:txBody>
                  <a:tcPr marL="29540" marR="29540" marT="29540" marB="295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baseline="0" dirty="0" smtClean="0">
                          <a:effectLst/>
                        </a:rPr>
                        <a:t>- </a:t>
                      </a:r>
                      <a:r>
                        <a:rPr lang="vi-VN" sz="1400" b="1" baseline="0" dirty="0" smtClean="0">
                          <a:effectLst/>
                        </a:rPr>
                        <a:t>out</a:t>
                      </a:r>
                      <a:endParaRPr lang="vi-VN" sz="1400" baseline="0" dirty="0">
                        <a:effectLst/>
                      </a:endParaRPr>
                    </a:p>
                    <a:p>
                      <a:pPr algn="l" fontAlgn="t"/>
                      <a:r>
                        <a:rPr lang="vi-VN" sz="1400" baseline="0" dirty="0">
                          <a:effectLst/>
                        </a:rPr>
                        <a:t>Đây là đối tượng </a:t>
                      </a:r>
                      <a:r>
                        <a:rPr lang="vi-VN" sz="1400" b="1" baseline="0" dirty="0">
                          <a:effectLst/>
                        </a:rPr>
                        <a:t>PrintWriter</a:t>
                      </a:r>
                      <a:r>
                        <a:rPr lang="vi-VN" sz="1400" baseline="0" dirty="0">
                          <a:effectLst/>
                        </a:rPr>
                        <a:t> được sử dụng để gửi dữ liệu tới client.</a:t>
                      </a:r>
                    </a:p>
                  </a:txBody>
                  <a:tcPr marL="29540" marR="29540" marT="29540" marB="295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10427171"/>
                  </a:ext>
                </a:extLst>
              </a:tr>
              <a:tr h="508774">
                <a:tc>
                  <a:txBody>
                    <a:bodyPr/>
                    <a:lstStyle/>
                    <a:p>
                      <a:pPr algn="ctr" fontAlgn="t"/>
                      <a:r>
                        <a:rPr lang="en-US" sz="1400" baseline="0">
                          <a:effectLst/>
                        </a:rPr>
                        <a:t>4</a:t>
                      </a:r>
                    </a:p>
                  </a:txBody>
                  <a:tcPr marL="29540" marR="29540" marT="29540" marB="295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baseline="0" dirty="0" smtClean="0">
                          <a:effectLst/>
                        </a:rPr>
                        <a:t>- </a:t>
                      </a:r>
                      <a:r>
                        <a:rPr lang="vi-VN" sz="1400" b="1" baseline="0" dirty="0" smtClean="0">
                          <a:effectLst/>
                        </a:rPr>
                        <a:t>session</a:t>
                      </a:r>
                      <a:endParaRPr lang="vi-VN" sz="1400" baseline="0" dirty="0">
                        <a:effectLst/>
                      </a:endParaRPr>
                    </a:p>
                    <a:p>
                      <a:pPr algn="l" fontAlgn="t"/>
                      <a:r>
                        <a:rPr lang="vi-VN" sz="1400" baseline="0" dirty="0">
                          <a:effectLst/>
                        </a:rPr>
                        <a:t>Đây là đối tượng </a:t>
                      </a:r>
                      <a:r>
                        <a:rPr lang="vi-VN" sz="1400" b="1" baseline="0" dirty="0">
                          <a:effectLst/>
                        </a:rPr>
                        <a:t>HttpSession</a:t>
                      </a:r>
                      <a:r>
                        <a:rPr lang="vi-VN" sz="1400" baseline="0" dirty="0">
                          <a:effectLst/>
                        </a:rPr>
                        <a:t> được liên kết với request.</a:t>
                      </a:r>
                    </a:p>
                  </a:txBody>
                  <a:tcPr marL="29540" marR="29540" marT="29540" marB="295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81692872"/>
                  </a:ext>
                </a:extLst>
              </a:tr>
              <a:tr h="542066">
                <a:tc>
                  <a:txBody>
                    <a:bodyPr/>
                    <a:lstStyle/>
                    <a:p>
                      <a:pPr algn="ctr" fontAlgn="t"/>
                      <a:r>
                        <a:rPr lang="en-US" sz="1400" baseline="0">
                          <a:effectLst/>
                        </a:rPr>
                        <a:t>5</a:t>
                      </a:r>
                    </a:p>
                  </a:txBody>
                  <a:tcPr marL="29540" marR="29540" marT="29540" marB="295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baseline="0" dirty="0" smtClean="0">
                          <a:effectLst/>
                        </a:rPr>
                        <a:t>- </a:t>
                      </a:r>
                      <a:r>
                        <a:rPr lang="vi-VN" sz="1400" b="1" baseline="0" dirty="0" smtClean="0">
                          <a:effectLst/>
                        </a:rPr>
                        <a:t>application</a:t>
                      </a:r>
                      <a:endParaRPr lang="vi-VN" sz="1400" baseline="0" dirty="0">
                        <a:effectLst/>
                      </a:endParaRPr>
                    </a:p>
                    <a:p>
                      <a:pPr algn="l" fontAlgn="t"/>
                      <a:r>
                        <a:rPr lang="vi-VN" sz="1400" baseline="0" dirty="0">
                          <a:effectLst/>
                        </a:rPr>
                        <a:t>Đây là đối tượng </a:t>
                      </a:r>
                      <a:r>
                        <a:rPr lang="vi-VN" sz="1400" b="1" baseline="0" dirty="0">
                          <a:effectLst/>
                        </a:rPr>
                        <a:t>ServletContext</a:t>
                      </a:r>
                      <a:r>
                        <a:rPr lang="vi-VN" sz="1400" baseline="0" dirty="0">
                          <a:effectLst/>
                        </a:rPr>
                        <a:t> được liên kết với application context.</a:t>
                      </a:r>
                    </a:p>
                  </a:txBody>
                  <a:tcPr marL="29540" marR="29540" marT="29540" marB="295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98563839"/>
                  </a:ext>
                </a:extLst>
              </a:tr>
              <a:tr h="508774">
                <a:tc>
                  <a:txBody>
                    <a:bodyPr/>
                    <a:lstStyle/>
                    <a:p>
                      <a:pPr algn="ctr" fontAlgn="t"/>
                      <a:r>
                        <a:rPr lang="en-US" sz="1400" baseline="0">
                          <a:effectLst/>
                        </a:rPr>
                        <a:t>6</a:t>
                      </a:r>
                    </a:p>
                  </a:txBody>
                  <a:tcPr marL="29540" marR="29540" marT="29540" marB="295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baseline="0" dirty="0" smtClean="0">
                          <a:effectLst/>
                        </a:rPr>
                        <a:t>- </a:t>
                      </a:r>
                      <a:r>
                        <a:rPr lang="vi-VN" sz="1400" b="1" baseline="0" dirty="0" smtClean="0">
                          <a:effectLst/>
                        </a:rPr>
                        <a:t>config</a:t>
                      </a:r>
                      <a:endParaRPr lang="vi-VN" sz="1400" baseline="0" dirty="0">
                        <a:effectLst/>
                      </a:endParaRPr>
                    </a:p>
                    <a:p>
                      <a:pPr algn="l" fontAlgn="t"/>
                      <a:r>
                        <a:rPr lang="vi-VN" sz="1400" baseline="0" dirty="0">
                          <a:effectLst/>
                        </a:rPr>
                        <a:t>Đây là đối tượng </a:t>
                      </a:r>
                      <a:r>
                        <a:rPr lang="vi-VN" sz="1400" b="1" baseline="0" dirty="0">
                          <a:effectLst/>
                        </a:rPr>
                        <a:t>ServletConfig</a:t>
                      </a:r>
                      <a:r>
                        <a:rPr lang="vi-VN" sz="1400" baseline="0" dirty="0">
                          <a:effectLst/>
                        </a:rPr>
                        <a:t> được liên kết với page.</a:t>
                      </a:r>
                    </a:p>
                  </a:txBody>
                  <a:tcPr marL="29540" marR="29540" marT="29540" marB="295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96131566"/>
                  </a:ext>
                </a:extLst>
              </a:tr>
              <a:tr h="732224">
                <a:tc>
                  <a:txBody>
                    <a:bodyPr/>
                    <a:lstStyle/>
                    <a:p>
                      <a:pPr algn="ctr" fontAlgn="t"/>
                      <a:r>
                        <a:rPr lang="en-US" sz="1400" baseline="0">
                          <a:effectLst/>
                        </a:rPr>
                        <a:t>7</a:t>
                      </a:r>
                    </a:p>
                  </a:txBody>
                  <a:tcPr marL="29540" marR="29540" marT="29540" marB="295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baseline="0" dirty="0" smtClean="0">
                          <a:effectLst/>
                        </a:rPr>
                        <a:t>- </a:t>
                      </a:r>
                      <a:r>
                        <a:rPr lang="vi-VN" sz="1400" b="1" baseline="0" dirty="0" smtClean="0">
                          <a:effectLst/>
                        </a:rPr>
                        <a:t>pageContext</a:t>
                      </a:r>
                      <a:endParaRPr lang="vi-VN" sz="1400" baseline="0" dirty="0">
                        <a:effectLst/>
                      </a:endParaRPr>
                    </a:p>
                    <a:p>
                      <a:pPr algn="l" fontAlgn="t"/>
                      <a:r>
                        <a:rPr lang="vi-VN" sz="1400" baseline="0" dirty="0">
                          <a:effectLst/>
                        </a:rPr>
                        <a:t>Điều này đóng gói việc sử dụng các tính năng cụ thể của server như </a:t>
                      </a:r>
                      <a:r>
                        <a:rPr lang="vi-VN" sz="1400" b="1" baseline="0" dirty="0">
                          <a:effectLst/>
                        </a:rPr>
                        <a:t>JspWriters</a:t>
                      </a:r>
                      <a:r>
                        <a:rPr lang="vi-VN" sz="1400" baseline="0" dirty="0">
                          <a:effectLst/>
                        </a:rPr>
                        <a:t> với hiệu suất cao hơn.</a:t>
                      </a:r>
                    </a:p>
                  </a:txBody>
                  <a:tcPr marL="29540" marR="29540" marT="29540" marB="295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03929335"/>
                  </a:ext>
                </a:extLst>
              </a:tr>
              <a:tr h="732224">
                <a:tc>
                  <a:txBody>
                    <a:bodyPr/>
                    <a:lstStyle/>
                    <a:p>
                      <a:pPr algn="ctr" fontAlgn="t"/>
                      <a:r>
                        <a:rPr lang="en-US" sz="1400" baseline="0">
                          <a:effectLst/>
                        </a:rPr>
                        <a:t>8</a:t>
                      </a:r>
                    </a:p>
                  </a:txBody>
                  <a:tcPr marL="29540" marR="29540" marT="29540" marB="295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baseline="0" dirty="0" smtClean="0">
                          <a:effectLst/>
                        </a:rPr>
                        <a:t>- </a:t>
                      </a:r>
                      <a:r>
                        <a:rPr lang="vi-VN" sz="1400" b="1" baseline="0" dirty="0" smtClean="0">
                          <a:effectLst/>
                        </a:rPr>
                        <a:t>page</a:t>
                      </a:r>
                      <a:endParaRPr lang="vi-VN" sz="1400" baseline="0" dirty="0">
                        <a:effectLst/>
                      </a:endParaRPr>
                    </a:p>
                    <a:p>
                      <a:pPr algn="l" fontAlgn="t"/>
                      <a:r>
                        <a:rPr lang="vi-VN" sz="1400" baseline="0" dirty="0">
                          <a:effectLst/>
                        </a:rPr>
                        <a:t>Đơn giản là một từ đồng nghĩa với </a:t>
                      </a:r>
                      <a:r>
                        <a:rPr lang="vi-VN" sz="1400" b="1" baseline="0" dirty="0">
                          <a:effectLst/>
                        </a:rPr>
                        <a:t>this</a:t>
                      </a:r>
                      <a:r>
                        <a:rPr lang="vi-VN" sz="1400" baseline="0" dirty="0">
                          <a:effectLst/>
                        </a:rPr>
                        <a:t>, được sử dụng để gọi các phương thức được định nghĩa bởi lớp servlet được biên dịch.</a:t>
                      </a:r>
                    </a:p>
                  </a:txBody>
                  <a:tcPr marL="29540" marR="29540" marT="29540" marB="295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84947867"/>
                  </a:ext>
                </a:extLst>
              </a:tr>
              <a:tr h="542066">
                <a:tc>
                  <a:txBody>
                    <a:bodyPr/>
                    <a:lstStyle/>
                    <a:p>
                      <a:pPr algn="ctr" fontAlgn="t"/>
                      <a:r>
                        <a:rPr lang="en-US" sz="1400" baseline="0" dirty="0">
                          <a:effectLst/>
                        </a:rPr>
                        <a:t>9</a:t>
                      </a:r>
                    </a:p>
                  </a:txBody>
                  <a:tcPr marL="29540" marR="29540" marT="29540" marB="2954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baseline="0" dirty="0" smtClean="0">
                          <a:effectLst/>
                        </a:rPr>
                        <a:t>- </a:t>
                      </a:r>
                      <a:r>
                        <a:rPr lang="vi-VN" sz="1400" b="1" baseline="0" dirty="0" smtClean="0">
                          <a:effectLst/>
                        </a:rPr>
                        <a:t>Exception</a:t>
                      </a:r>
                      <a:endParaRPr lang="vi-VN" sz="1400" baseline="0" dirty="0">
                        <a:effectLst/>
                      </a:endParaRPr>
                    </a:p>
                    <a:p>
                      <a:pPr algn="l" fontAlgn="t"/>
                      <a:r>
                        <a:rPr lang="vi-VN" sz="1400" baseline="0" dirty="0">
                          <a:effectLst/>
                        </a:rPr>
                        <a:t>Đối tượng </a:t>
                      </a:r>
                      <a:r>
                        <a:rPr lang="vi-VN" sz="1400" b="1" baseline="0" dirty="0">
                          <a:effectLst/>
                        </a:rPr>
                        <a:t>Exception</a:t>
                      </a:r>
                      <a:r>
                        <a:rPr lang="vi-VN" sz="1400" baseline="0" dirty="0">
                          <a:effectLst/>
                        </a:rPr>
                        <a:t> cho phép các dữ liệu ngoại lệ được truy cập bằng JSP được chỉ định.</a:t>
                      </a:r>
                    </a:p>
                  </a:txBody>
                  <a:tcPr marL="29540" marR="29540" marT="29540" marB="2954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30805438"/>
                  </a:ext>
                </a:extLst>
              </a:tr>
            </a:tbl>
          </a:graphicData>
        </a:graphic>
      </p:graphicFrame>
    </p:spTree>
    <p:extLst>
      <p:ext uri="{BB962C8B-B14F-4D97-AF65-F5344CB8AC3E}">
        <p14:creationId xmlns:p14="http://schemas.microsoft.com/office/powerpoint/2010/main" val="264008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Demo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124743"/>
            <a:ext cx="9130343" cy="5735367"/>
          </a:xfrm>
          <a:prstGeom prst="rect">
            <a:avLst/>
          </a:prstGeom>
        </p:spPr>
      </p:pic>
      <p:pic>
        <p:nvPicPr>
          <p:cNvPr id="6"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15616" y="1844824"/>
            <a:ext cx="6173666" cy="230425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48962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Gọi lớp Java từ JSP</a:t>
            </a:r>
            <a:endParaRPr lang="en-US" dirty="0"/>
          </a:p>
        </p:txBody>
      </p:sp>
      <p:pic>
        <p:nvPicPr>
          <p:cNvPr id="3" name="Picture 2"/>
          <p:cNvPicPr>
            <a:picLocks noChangeAspect="1"/>
          </p:cNvPicPr>
          <p:nvPr/>
        </p:nvPicPr>
        <p:blipFill>
          <a:blip r:embed="rId2"/>
          <a:stretch>
            <a:fillRect/>
          </a:stretch>
        </p:blipFill>
        <p:spPr>
          <a:xfrm>
            <a:off x="1547664" y="3861048"/>
            <a:ext cx="5849166" cy="2305372"/>
          </a:xfrm>
          <a:prstGeom prst="rect">
            <a:avLst/>
          </a:prstGeom>
        </p:spPr>
      </p:pic>
      <p:sp>
        <p:nvSpPr>
          <p:cNvPr id="4" name="TextBox 3"/>
          <p:cNvSpPr txBox="1"/>
          <p:nvPr/>
        </p:nvSpPr>
        <p:spPr>
          <a:xfrm>
            <a:off x="755576" y="1556792"/>
            <a:ext cx="6552728" cy="1323439"/>
          </a:xfrm>
          <a:prstGeom prst="rect">
            <a:avLst/>
          </a:prstGeom>
          <a:noFill/>
        </p:spPr>
        <p:txBody>
          <a:bodyPr wrap="square" rtlCol="0">
            <a:spAutoFit/>
          </a:bodyPr>
          <a:lstStyle/>
          <a:p>
            <a:pPr marL="285750" indent="-285750">
              <a:buFont typeface="Wingdings" panose="05000000000000000000" pitchFamily="2" charset="2"/>
              <a:buChar char="v"/>
            </a:pPr>
            <a:r>
              <a:rPr lang="en-US" sz="2000" dirty="0" smtClean="0"/>
              <a:t>JSP thực hiện gọi 1 lớp Java để nó thực hiện các công việc nặng nhọc, sau đó nhận kết quả và tiếp tục xử lí </a:t>
            </a:r>
          </a:p>
          <a:p>
            <a:pPr marL="285750" indent="-285750">
              <a:buFont typeface="Wingdings" panose="05000000000000000000" pitchFamily="2" charset="2"/>
              <a:buChar char="v"/>
            </a:pPr>
            <a:r>
              <a:rPr lang="en-US" sz="2000" dirty="0" smtClean="0"/>
              <a:t>Tránh việc file JSP chứa hàng nghìn dòng code</a:t>
            </a:r>
            <a:endParaRPr lang="en-US" sz="2000" dirty="0"/>
          </a:p>
        </p:txBody>
      </p:sp>
    </p:spTree>
    <p:extLst>
      <p:ext uri="{BB962C8B-B14F-4D97-AF65-F5344CB8AC3E}">
        <p14:creationId xmlns:p14="http://schemas.microsoft.com/office/powerpoint/2010/main" val="111444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decel="10000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250" fill="hold"/>
                                        <p:tgtEl>
                                          <p:spTgt spid="3"/>
                                        </p:tgtEl>
                                        <p:attrNameLst>
                                          <p:attrName>ppt_x</p:attrName>
                                        </p:attrNameLst>
                                      </p:cBhvr>
                                      <p:tavLst>
                                        <p:tav tm="0">
                                          <p:val>
                                            <p:strVal val="#ppt_x"/>
                                          </p:val>
                                        </p:tav>
                                        <p:tav tm="100000">
                                          <p:val>
                                            <p:strVal val="#ppt_x"/>
                                          </p:val>
                                        </p:tav>
                                      </p:tavLst>
                                    </p:anim>
                                    <p:anim calcmode="lin" valueType="num">
                                      <p:cBhvr additive="base">
                                        <p:cTn id="13" dur="2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4221087"/>
            <a:ext cx="8857110" cy="23756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804028"/>
            <a:ext cx="8857110" cy="17223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0" y="3689064"/>
            <a:ext cx="1120820" cy="369332"/>
          </a:xfrm>
          <a:prstGeom prst="rect">
            <a:avLst/>
          </a:prstGeom>
          <a:noFill/>
        </p:spPr>
        <p:txBody>
          <a:bodyPr wrap="none" rtlCol="0">
            <a:spAutoFit/>
          </a:bodyPr>
          <a:lstStyle/>
          <a:p>
            <a:r>
              <a:rPr lang="en-US" dirty="0" err="1" smtClean="0"/>
              <a:t>demo.jsp</a:t>
            </a:r>
            <a:endParaRPr lang="en-US" dirty="0" smtClean="0"/>
          </a:p>
        </p:txBody>
      </p:sp>
      <p:sp>
        <p:nvSpPr>
          <p:cNvPr id="4" name="TextBox 3"/>
          <p:cNvSpPr txBox="1"/>
          <p:nvPr/>
        </p:nvSpPr>
        <p:spPr>
          <a:xfrm>
            <a:off x="-14808" y="1411677"/>
            <a:ext cx="2275046" cy="369332"/>
          </a:xfrm>
          <a:prstGeom prst="rect">
            <a:avLst/>
          </a:prstGeom>
          <a:noFill/>
        </p:spPr>
        <p:txBody>
          <a:bodyPr wrap="none" rtlCol="0">
            <a:spAutoFit/>
          </a:bodyPr>
          <a:lstStyle/>
          <a:p>
            <a:r>
              <a:rPr lang="en-US" dirty="0" smtClean="0"/>
              <a:t>HomeController.java</a:t>
            </a:r>
          </a:p>
        </p:txBody>
      </p:sp>
      <p:pic>
        <p:nvPicPr>
          <p:cNvPr id="9"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251583" y="2249966"/>
            <a:ext cx="8568952" cy="21723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2375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anim calcmode="lin" valueType="num">
                                      <p:cBhvr>
                                        <p:cTn id="18" dur="500" fill="hold"/>
                                        <p:tgtEl>
                                          <p:spTgt spid="7"/>
                                        </p:tgtEl>
                                        <p:attrNameLst>
                                          <p:attrName>ppt_x</p:attrName>
                                        </p:attrNameLst>
                                      </p:cBhvr>
                                      <p:tavLst>
                                        <p:tav tm="0">
                                          <p:val>
                                            <p:strVal val="#ppt_x"/>
                                          </p:val>
                                        </p:tav>
                                        <p:tav tm="100000">
                                          <p:val>
                                            <p:strVal val="#ppt_x"/>
                                          </p:val>
                                        </p:tav>
                                      </p:tavLst>
                                    </p:anim>
                                    <p:anim calcmode="lin" valueType="num">
                                      <p:cBhvr>
                                        <p:cTn id="19" dur="5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anim calcmode="lin" valueType="num">
                                      <p:cBhvr>
                                        <p:cTn id="23" dur="500" fill="hold"/>
                                        <p:tgtEl>
                                          <p:spTgt spid="3"/>
                                        </p:tgtEl>
                                        <p:attrNameLst>
                                          <p:attrName>ppt_x</p:attrName>
                                        </p:attrNameLst>
                                      </p:cBhvr>
                                      <p:tavLst>
                                        <p:tav tm="0">
                                          <p:val>
                                            <p:strVal val="#ppt_x"/>
                                          </p:val>
                                        </p:tav>
                                        <p:tav tm="100000">
                                          <p:val>
                                            <p:strVal val="#ppt_x"/>
                                          </p:val>
                                        </p:tav>
                                      </p:tavLst>
                                    </p:anim>
                                    <p:anim calcmode="lin" valueType="num">
                                      <p:cBhvr>
                                        <p:cTn id="24"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anim calcmode="lin" valueType="num">
                                      <p:cBhvr>
                                        <p:cTn id="30" dur="500" fill="hold"/>
                                        <p:tgtEl>
                                          <p:spTgt spid="9"/>
                                        </p:tgtEl>
                                        <p:attrNameLst>
                                          <p:attrName>ppt_x</p:attrName>
                                        </p:attrNameLst>
                                      </p:cBhvr>
                                      <p:tavLst>
                                        <p:tav tm="0">
                                          <p:val>
                                            <p:strVal val="#ppt_x"/>
                                          </p:val>
                                        </p:tav>
                                        <p:tav tm="100000">
                                          <p:val>
                                            <p:strVal val="#ppt_x"/>
                                          </p:val>
                                        </p:tav>
                                      </p:tavLst>
                                    </p:anim>
                                    <p:anim calcmode="lin" valueType="num">
                                      <p:cBhvr>
                                        <p:cTn id="31"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Thư viện JSTL</a:t>
            </a:r>
            <a:endParaRPr lang="en-US" dirty="0"/>
          </a:p>
        </p:txBody>
      </p:sp>
      <p:sp>
        <p:nvSpPr>
          <p:cNvPr id="3" name="TextBox 2"/>
          <p:cNvSpPr txBox="1"/>
          <p:nvPr/>
        </p:nvSpPr>
        <p:spPr>
          <a:xfrm>
            <a:off x="827584" y="1700808"/>
            <a:ext cx="6768752" cy="1323439"/>
          </a:xfrm>
          <a:prstGeom prst="rect">
            <a:avLst/>
          </a:prstGeom>
          <a:noFill/>
        </p:spPr>
        <p:txBody>
          <a:bodyPr wrap="square" rtlCol="0">
            <a:spAutoFit/>
          </a:bodyPr>
          <a:lstStyle/>
          <a:p>
            <a:r>
              <a:rPr lang="vi-VN" sz="2000" b="1" dirty="0"/>
              <a:t>JSP Standard Tag Library (JSTL)</a:t>
            </a:r>
            <a:r>
              <a:rPr lang="vi-VN" sz="2000" dirty="0"/>
              <a:t> là thư viện thẻ chuẩn cung cấp các thẻ để kiểm soát hành vi trang, lặp đi lặp lại và các lệnh điều khiển, các thẻ quốc tế hóa, và các thẻ SQL.</a:t>
            </a:r>
            <a:endParaRPr lang="en-US" sz="2000" dirty="0"/>
          </a:p>
        </p:txBody>
      </p:sp>
      <p:sp>
        <p:nvSpPr>
          <p:cNvPr id="4" name="TextBox 3"/>
          <p:cNvSpPr txBox="1"/>
          <p:nvPr/>
        </p:nvSpPr>
        <p:spPr>
          <a:xfrm>
            <a:off x="827584" y="3284984"/>
            <a:ext cx="4896544" cy="707886"/>
          </a:xfrm>
          <a:prstGeom prst="rect">
            <a:avLst/>
          </a:prstGeom>
          <a:noFill/>
        </p:spPr>
        <p:txBody>
          <a:bodyPr wrap="square" rtlCol="0">
            <a:spAutoFit/>
          </a:bodyPr>
          <a:lstStyle/>
          <a:p>
            <a:r>
              <a:rPr lang="en-US" sz="2000" b="1" dirty="0"/>
              <a:t>JSTL</a:t>
            </a:r>
            <a:r>
              <a:rPr lang="en-US" sz="2000" dirty="0"/>
              <a:t> là một phần của </a:t>
            </a:r>
            <a:r>
              <a:rPr lang="en-US" sz="2000" b="1" dirty="0"/>
              <a:t>Java EE API</a:t>
            </a:r>
            <a:r>
              <a:rPr lang="en-US" sz="2000" dirty="0"/>
              <a:t> và trong hầu hết các container servlet.</a:t>
            </a:r>
          </a:p>
        </p:txBody>
      </p:sp>
    </p:spTree>
    <p:extLst>
      <p:ext uri="{BB962C8B-B14F-4D97-AF65-F5344CB8AC3E}">
        <p14:creationId xmlns:p14="http://schemas.microsoft.com/office/powerpoint/2010/main" val="280912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Thư viện JSTL</a:t>
            </a:r>
            <a:endParaRPr lang="en-US" dirty="0"/>
          </a:p>
        </p:txBody>
      </p:sp>
      <p:sp>
        <p:nvSpPr>
          <p:cNvPr id="3" name="TextBox 2"/>
          <p:cNvSpPr txBox="1"/>
          <p:nvPr/>
        </p:nvSpPr>
        <p:spPr>
          <a:xfrm>
            <a:off x="467544" y="1818723"/>
            <a:ext cx="6768752" cy="707886"/>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 </a:t>
            </a:r>
            <a:r>
              <a:rPr lang="en-US" sz="2000" dirty="0"/>
              <a:t>Thẻ </a:t>
            </a:r>
            <a:r>
              <a:rPr lang="en-US" sz="2000" b="1" dirty="0"/>
              <a:t>&lt;c: if&gt;</a:t>
            </a:r>
            <a:r>
              <a:rPr lang="en-US" sz="2000" dirty="0"/>
              <a:t> </a:t>
            </a:r>
            <a:r>
              <a:rPr lang="en-US" sz="2000" dirty="0" smtClean="0"/>
              <a:t>: đánh </a:t>
            </a:r>
            <a:r>
              <a:rPr lang="en-US" sz="2000" dirty="0"/>
              <a:t>giá một biểu thức và chỉ hiển thị nội dung của nó nếu biểu thức đánh giá là true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53" y="2651321"/>
            <a:ext cx="6787096" cy="3888432"/>
          </a:xfrm>
          <a:prstGeom prst="rect">
            <a:avLst/>
          </a:prstGeom>
        </p:spPr>
      </p:pic>
      <p:sp>
        <p:nvSpPr>
          <p:cNvPr id="7" name="TextBox 6"/>
          <p:cNvSpPr txBox="1"/>
          <p:nvPr/>
        </p:nvSpPr>
        <p:spPr>
          <a:xfrm>
            <a:off x="675037" y="1274811"/>
            <a:ext cx="4464496" cy="461665"/>
          </a:xfrm>
          <a:prstGeom prst="rect">
            <a:avLst/>
          </a:prstGeom>
          <a:noFill/>
        </p:spPr>
        <p:txBody>
          <a:bodyPr wrap="square" rtlCol="0">
            <a:spAutoFit/>
          </a:bodyPr>
          <a:lstStyle/>
          <a:p>
            <a:r>
              <a:rPr lang="en-US" sz="2400" b="1" dirty="0" smtClean="0"/>
              <a:t>1 số câu lệnh thường dùng</a:t>
            </a:r>
            <a:endParaRPr lang="en-US" sz="2400" b="1" dirty="0"/>
          </a:p>
        </p:txBody>
      </p:sp>
    </p:spTree>
    <p:extLst>
      <p:ext uri="{BB962C8B-B14F-4D97-AF65-F5344CB8AC3E}">
        <p14:creationId xmlns:p14="http://schemas.microsoft.com/office/powerpoint/2010/main" val="149491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15" name="Google Shape;571;p53"/>
          <p:cNvPicPr preferRelativeResize="0"/>
          <p:nvPr/>
        </p:nvPicPr>
        <p:blipFill>
          <a:blip r:embed="rId3">
            <a:alphaModFix/>
          </a:blip>
          <a:stretch>
            <a:fillRect/>
          </a:stretch>
        </p:blipFill>
        <p:spPr>
          <a:xfrm>
            <a:off x="962928" y="632807"/>
            <a:ext cx="7410298" cy="5220393"/>
          </a:xfrm>
          <a:prstGeom prst="rect">
            <a:avLst/>
          </a:prstGeom>
          <a:noFill/>
          <a:ln>
            <a:noFill/>
          </a:ln>
        </p:spPr>
      </p:pic>
      <p:sp>
        <p:nvSpPr>
          <p:cNvPr id="280" name="Google Shape;280;p26"/>
          <p:cNvSpPr txBox="1">
            <a:spLocks noGrp="1"/>
          </p:cNvSpPr>
          <p:nvPr>
            <p:ph type="title"/>
          </p:nvPr>
        </p:nvSpPr>
        <p:spPr>
          <a:xfrm>
            <a:off x="679522" y="962440"/>
            <a:ext cx="3316414" cy="572700"/>
          </a:xfrm>
          <a:prstGeom prst="rect">
            <a:avLst/>
          </a:prstGeom>
        </p:spPr>
        <p:txBody>
          <a:bodyPr spcFirstLastPara="1" vert="horz" wrap="square" lIns="91425" tIns="91425" rIns="91425" bIns="91425" numCol="1" anchor="t" anchorCtr="0" compatLnSpc="1">
            <a:prstTxWarp prst="textNoShape">
              <a:avLst/>
            </a:prstTxWarp>
            <a:noAutofit/>
          </a:bodyPr>
          <a:lstStyle/>
          <a:p>
            <a:r>
              <a:rPr lang="en" sz="4800" dirty="0">
                <a:solidFill>
                  <a:srgbClr val="7030A0"/>
                </a:solidFill>
              </a:rPr>
              <a:t>Nhóm </a:t>
            </a:r>
            <a:r>
              <a:rPr lang="en" sz="4800" dirty="0" smtClean="0">
                <a:solidFill>
                  <a:srgbClr val="7030A0"/>
                </a:solidFill>
              </a:rPr>
              <a:t>24</a:t>
            </a:r>
            <a:endParaRPr sz="4800" dirty="0">
              <a:solidFill>
                <a:srgbClr val="7030A0"/>
              </a:solidFill>
            </a:endParaRPr>
          </a:p>
        </p:txBody>
      </p:sp>
      <p:grpSp>
        <p:nvGrpSpPr>
          <p:cNvPr id="281" name="Google Shape;281;p26"/>
          <p:cNvGrpSpPr/>
          <p:nvPr/>
        </p:nvGrpSpPr>
        <p:grpSpPr>
          <a:xfrm>
            <a:off x="7980691" y="5028922"/>
            <a:ext cx="899464" cy="756921"/>
            <a:chOff x="6075750" y="3009125"/>
            <a:chExt cx="550400" cy="463175"/>
          </a:xfrm>
        </p:grpSpPr>
        <p:sp>
          <p:nvSpPr>
            <p:cNvPr id="282" name="Google Shape;282;p26"/>
            <p:cNvSpPr/>
            <p:nvPr/>
          </p:nvSpPr>
          <p:spPr>
            <a:xfrm>
              <a:off x="6076650" y="3020750"/>
              <a:ext cx="538175" cy="433700"/>
            </a:xfrm>
            <a:custGeom>
              <a:avLst/>
              <a:gdLst/>
              <a:ahLst/>
              <a:cxnLst/>
              <a:rect l="l" t="t" r="r" b="b"/>
              <a:pathLst>
                <a:path w="21527" h="17348" extrusionOk="0">
                  <a:moveTo>
                    <a:pt x="7572" y="17347"/>
                  </a:moveTo>
                  <a:cubicBezTo>
                    <a:pt x="7858" y="16657"/>
                    <a:pt x="8108" y="16097"/>
                    <a:pt x="8311" y="15538"/>
                  </a:cubicBezTo>
                  <a:cubicBezTo>
                    <a:pt x="8430" y="15204"/>
                    <a:pt x="8465" y="14847"/>
                    <a:pt x="8513" y="14514"/>
                  </a:cubicBezTo>
                  <a:cubicBezTo>
                    <a:pt x="8573" y="14014"/>
                    <a:pt x="8489" y="13883"/>
                    <a:pt x="7989" y="13752"/>
                  </a:cubicBezTo>
                  <a:cubicBezTo>
                    <a:pt x="7358" y="13573"/>
                    <a:pt x="6703" y="13418"/>
                    <a:pt x="6072" y="13228"/>
                  </a:cubicBezTo>
                  <a:cubicBezTo>
                    <a:pt x="5167" y="12942"/>
                    <a:pt x="4239" y="12680"/>
                    <a:pt x="3370" y="12299"/>
                  </a:cubicBezTo>
                  <a:cubicBezTo>
                    <a:pt x="2036" y="11752"/>
                    <a:pt x="1048" y="10775"/>
                    <a:pt x="714" y="9358"/>
                  </a:cubicBezTo>
                  <a:cubicBezTo>
                    <a:pt x="0" y="6287"/>
                    <a:pt x="988" y="3334"/>
                    <a:pt x="3727" y="1441"/>
                  </a:cubicBezTo>
                  <a:cubicBezTo>
                    <a:pt x="4703" y="774"/>
                    <a:pt x="5775" y="393"/>
                    <a:pt x="6977" y="274"/>
                  </a:cubicBezTo>
                  <a:cubicBezTo>
                    <a:pt x="9632" y="0"/>
                    <a:pt x="12252" y="274"/>
                    <a:pt x="14871" y="619"/>
                  </a:cubicBezTo>
                  <a:cubicBezTo>
                    <a:pt x="16014" y="774"/>
                    <a:pt x="17133" y="1012"/>
                    <a:pt x="18252" y="1369"/>
                  </a:cubicBezTo>
                  <a:cubicBezTo>
                    <a:pt x="19514" y="1762"/>
                    <a:pt x="20396" y="2524"/>
                    <a:pt x="20812" y="3810"/>
                  </a:cubicBezTo>
                  <a:cubicBezTo>
                    <a:pt x="21527" y="5929"/>
                    <a:pt x="21467" y="8049"/>
                    <a:pt x="20610" y="10097"/>
                  </a:cubicBezTo>
                  <a:cubicBezTo>
                    <a:pt x="20217" y="11085"/>
                    <a:pt x="19562" y="11942"/>
                    <a:pt x="18574" y="12525"/>
                  </a:cubicBezTo>
                  <a:cubicBezTo>
                    <a:pt x="16645" y="13668"/>
                    <a:pt x="14585" y="14288"/>
                    <a:pt x="12323" y="14109"/>
                  </a:cubicBezTo>
                  <a:cubicBezTo>
                    <a:pt x="12037" y="14085"/>
                    <a:pt x="11835" y="14133"/>
                    <a:pt x="11668" y="14383"/>
                  </a:cubicBezTo>
                  <a:cubicBezTo>
                    <a:pt x="11490" y="14669"/>
                    <a:pt x="11359" y="14978"/>
                    <a:pt x="11132" y="15216"/>
                  </a:cubicBezTo>
                  <a:cubicBezTo>
                    <a:pt x="10359" y="16133"/>
                    <a:pt x="9394" y="16800"/>
                    <a:pt x="8287" y="17240"/>
                  </a:cubicBezTo>
                  <a:cubicBezTo>
                    <a:pt x="8108" y="17324"/>
                    <a:pt x="7906" y="17312"/>
                    <a:pt x="7572" y="17347"/>
                  </a:cubicBezTo>
                  <a:close/>
                  <a:moveTo>
                    <a:pt x="10299" y="3298"/>
                  </a:moveTo>
                  <a:cubicBezTo>
                    <a:pt x="10287" y="3465"/>
                    <a:pt x="10251" y="3655"/>
                    <a:pt x="10239" y="3858"/>
                  </a:cubicBezTo>
                  <a:cubicBezTo>
                    <a:pt x="10132" y="4751"/>
                    <a:pt x="10049" y="5644"/>
                    <a:pt x="9942" y="6537"/>
                  </a:cubicBezTo>
                  <a:cubicBezTo>
                    <a:pt x="9882" y="7049"/>
                    <a:pt x="9811" y="7572"/>
                    <a:pt x="9763" y="8096"/>
                  </a:cubicBezTo>
                  <a:cubicBezTo>
                    <a:pt x="9739" y="8382"/>
                    <a:pt x="9870" y="8537"/>
                    <a:pt x="10168" y="8561"/>
                  </a:cubicBezTo>
                  <a:cubicBezTo>
                    <a:pt x="10573" y="8573"/>
                    <a:pt x="10990" y="8596"/>
                    <a:pt x="11382" y="8561"/>
                  </a:cubicBezTo>
                  <a:cubicBezTo>
                    <a:pt x="11918" y="8501"/>
                    <a:pt x="12264" y="8156"/>
                    <a:pt x="12430" y="7644"/>
                  </a:cubicBezTo>
                  <a:cubicBezTo>
                    <a:pt x="12621" y="7037"/>
                    <a:pt x="12514" y="6775"/>
                    <a:pt x="12025" y="6370"/>
                  </a:cubicBezTo>
                  <a:cubicBezTo>
                    <a:pt x="11918" y="6298"/>
                    <a:pt x="11835" y="6203"/>
                    <a:pt x="11763" y="6156"/>
                  </a:cubicBezTo>
                  <a:cubicBezTo>
                    <a:pt x="12025" y="5775"/>
                    <a:pt x="12323" y="5465"/>
                    <a:pt x="12490" y="5084"/>
                  </a:cubicBezTo>
                  <a:cubicBezTo>
                    <a:pt x="12656" y="4679"/>
                    <a:pt x="12633" y="4239"/>
                    <a:pt x="12371" y="3858"/>
                  </a:cubicBezTo>
                  <a:cubicBezTo>
                    <a:pt x="11894" y="3227"/>
                    <a:pt x="10990" y="2977"/>
                    <a:pt x="10299" y="3298"/>
                  </a:cubicBezTo>
                  <a:close/>
                  <a:moveTo>
                    <a:pt x="7418" y="6560"/>
                  </a:moveTo>
                  <a:cubicBezTo>
                    <a:pt x="7787" y="7096"/>
                    <a:pt x="7549" y="7715"/>
                    <a:pt x="7870" y="8215"/>
                  </a:cubicBezTo>
                  <a:cubicBezTo>
                    <a:pt x="8204" y="7942"/>
                    <a:pt x="8204" y="7942"/>
                    <a:pt x="8156" y="7680"/>
                  </a:cubicBezTo>
                  <a:cubicBezTo>
                    <a:pt x="8096" y="7346"/>
                    <a:pt x="8049" y="7025"/>
                    <a:pt x="7977" y="6691"/>
                  </a:cubicBezTo>
                  <a:cubicBezTo>
                    <a:pt x="7811" y="5917"/>
                    <a:pt x="7668" y="5132"/>
                    <a:pt x="7477" y="4358"/>
                  </a:cubicBezTo>
                  <a:cubicBezTo>
                    <a:pt x="7406" y="4108"/>
                    <a:pt x="7275" y="3881"/>
                    <a:pt x="7180" y="3643"/>
                  </a:cubicBezTo>
                  <a:cubicBezTo>
                    <a:pt x="7132" y="3631"/>
                    <a:pt x="7072" y="3608"/>
                    <a:pt x="7025" y="3584"/>
                  </a:cubicBezTo>
                  <a:cubicBezTo>
                    <a:pt x="6977" y="3655"/>
                    <a:pt x="6941" y="3715"/>
                    <a:pt x="6906" y="3786"/>
                  </a:cubicBezTo>
                  <a:cubicBezTo>
                    <a:pt x="6287" y="5167"/>
                    <a:pt x="5656" y="6513"/>
                    <a:pt x="5036" y="7882"/>
                  </a:cubicBezTo>
                  <a:cubicBezTo>
                    <a:pt x="5001" y="7953"/>
                    <a:pt x="5072" y="8072"/>
                    <a:pt x="5096" y="8168"/>
                  </a:cubicBezTo>
                  <a:cubicBezTo>
                    <a:pt x="5298" y="8001"/>
                    <a:pt x="5394" y="7822"/>
                    <a:pt x="5477" y="7632"/>
                  </a:cubicBezTo>
                  <a:cubicBezTo>
                    <a:pt x="5608" y="7334"/>
                    <a:pt x="5727" y="7001"/>
                    <a:pt x="5882" y="6727"/>
                  </a:cubicBezTo>
                  <a:cubicBezTo>
                    <a:pt x="5941" y="6608"/>
                    <a:pt x="6108" y="6489"/>
                    <a:pt x="6239" y="6489"/>
                  </a:cubicBezTo>
                  <a:cubicBezTo>
                    <a:pt x="6644" y="6501"/>
                    <a:pt x="7061" y="6548"/>
                    <a:pt x="7418" y="6560"/>
                  </a:cubicBezTo>
                  <a:close/>
                  <a:moveTo>
                    <a:pt x="16562" y="8120"/>
                  </a:moveTo>
                  <a:cubicBezTo>
                    <a:pt x="16431" y="8144"/>
                    <a:pt x="16324" y="8144"/>
                    <a:pt x="16240" y="8168"/>
                  </a:cubicBezTo>
                  <a:cubicBezTo>
                    <a:pt x="15871" y="8299"/>
                    <a:pt x="15514" y="8251"/>
                    <a:pt x="15133" y="8168"/>
                  </a:cubicBezTo>
                  <a:cubicBezTo>
                    <a:pt x="14121" y="7930"/>
                    <a:pt x="13657" y="6941"/>
                    <a:pt x="14121" y="6025"/>
                  </a:cubicBezTo>
                  <a:cubicBezTo>
                    <a:pt x="14538" y="5179"/>
                    <a:pt x="15181" y="4632"/>
                    <a:pt x="16169" y="4548"/>
                  </a:cubicBezTo>
                  <a:cubicBezTo>
                    <a:pt x="16347" y="4536"/>
                    <a:pt x="16526" y="4536"/>
                    <a:pt x="16502" y="4251"/>
                  </a:cubicBezTo>
                  <a:cubicBezTo>
                    <a:pt x="16169" y="4048"/>
                    <a:pt x="15824" y="4179"/>
                    <a:pt x="15514" y="4298"/>
                  </a:cubicBezTo>
                  <a:cubicBezTo>
                    <a:pt x="14597" y="4608"/>
                    <a:pt x="13978" y="5263"/>
                    <a:pt x="13645" y="6144"/>
                  </a:cubicBezTo>
                  <a:cubicBezTo>
                    <a:pt x="13287" y="7060"/>
                    <a:pt x="13526" y="7870"/>
                    <a:pt x="14359" y="8406"/>
                  </a:cubicBezTo>
                  <a:cubicBezTo>
                    <a:pt x="14942" y="8775"/>
                    <a:pt x="15609" y="8834"/>
                    <a:pt x="16288" y="8715"/>
                  </a:cubicBezTo>
                  <a:cubicBezTo>
                    <a:pt x="16550" y="8644"/>
                    <a:pt x="16681" y="8477"/>
                    <a:pt x="16562" y="8120"/>
                  </a:cubicBezTo>
                  <a:close/>
                </a:path>
              </a:pathLst>
            </a:custGeom>
            <a:solidFill>
              <a:schemeClr val="accent3"/>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283" name="Google Shape;283;p26"/>
            <p:cNvSpPr/>
            <p:nvPr/>
          </p:nvSpPr>
          <p:spPr>
            <a:xfrm>
              <a:off x="6332025" y="3176125"/>
              <a:ext cx="50025" cy="49125"/>
            </a:xfrm>
            <a:custGeom>
              <a:avLst/>
              <a:gdLst/>
              <a:ahLst/>
              <a:cxnLst/>
              <a:rect l="l" t="t" r="r" b="b"/>
              <a:pathLst>
                <a:path w="2001" h="1965" extrusionOk="0">
                  <a:moveTo>
                    <a:pt x="1" y="1762"/>
                  </a:moveTo>
                  <a:cubicBezTo>
                    <a:pt x="24" y="1226"/>
                    <a:pt x="72" y="679"/>
                    <a:pt x="96" y="107"/>
                  </a:cubicBezTo>
                  <a:cubicBezTo>
                    <a:pt x="691" y="0"/>
                    <a:pt x="1132" y="226"/>
                    <a:pt x="1548" y="476"/>
                  </a:cubicBezTo>
                  <a:cubicBezTo>
                    <a:pt x="1787" y="631"/>
                    <a:pt x="2001" y="834"/>
                    <a:pt x="1918" y="1143"/>
                  </a:cubicBezTo>
                  <a:cubicBezTo>
                    <a:pt x="1822" y="1441"/>
                    <a:pt x="1668" y="1738"/>
                    <a:pt x="1322" y="1822"/>
                  </a:cubicBezTo>
                  <a:cubicBezTo>
                    <a:pt x="906" y="1929"/>
                    <a:pt x="489" y="1965"/>
                    <a:pt x="1" y="1762"/>
                  </a:cubicBezTo>
                  <a:close/>
                </a:path>
              </a:pathLst>
            </a:custGeom>
            <a:solidFill>
              <a:schemeClr val="accent3"/>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284" name="Google Shape;284;p26"/>
            <p:cNvSpPr/>
            <p:nvPr/>
          </p:nvSpPr>
          <p:spPr>
            <a:xfrm>
              <a:off x="6337100" y="3105875"/>
              <a:ext cx="45850" cy="61625"/>
            </a:xfrm>
            <a:custGeom>
              <a:avLst/>
              <a:gdLst/>
              <a:ahLst/>
              <a:cxnLst/>
              <a:rect l="l" t="t" r="r" b="b"/>
              <a:pathLst>
                <a:path w="1834" h="2465" extrusionOk="0">
                  <a:moveTo>
                    <a:pt x="131" y="1167"/>
                  </a:moveTo>
                  <a:cubicBezTo>
                    <a:pt x="167" y="905"/>
                    <a:pt x="179" y="655"/>
                    <a:pt x="226" y="405"/>
                  </a:cubicBezTo>
                  <a:cubicBezTo>
                    <a:pt x="262" y="131"/>
                    <a:pt x="476" y="0"/>
                    <a:pt x="679" y="131"/>
                  </a:cubicBezTo>
                  <a:cubicBezTo>
                    <a:pt x="1000" y="310"/>
                    <a:pt x="1322" y="524"/>
                    <a:pt x="1548" y="786"/>
                  </a:cubicBezTo>
                  <a:cubicBezTo>
                    <a:pt x="1834" y="1131"/>
                    <a:pt x="1726" y="1655"/>
                    <a:pt x="1381" y="1953"/>
                  </a:cubicBezTo>
                  <a:cubicBezTo>
                    <a:pt x="1238" y="2072"/>
                    <a:pt x="1060" y="2167"/>
                    <a:pt x="881" y="2227"/>
                  </a:cubicBezTo>
                  <a:cubicBezTo>
                    <a:pt x="179" y="2465"/>
                    <a:pt x="0" y="2310"/>
                    <a:pt x="72" y="1560"/>
                  </a:cubicBezTo>
                  <a:cubicBezTo>
                    <a:pt x="95" y="1429"/>
                    <a:pt x="107" y="1298"/>
                    <a:pt x="131" y="1167"/>
                  </a:cubicBezTo>
                  <a:close/>
                </a:path>
              </a:pathLst>
            </a:custGeom>
            <a:solidFill>
              <a:schemeClr val="accent3"/>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285" name="Google Shape;285;p26"/>
            <p:cNvSpPr/>
            <p:nvPr/>
          </p:nvSpPr>
          <p:spPr>
            <a:xfrm>
              <a:off x="6234100" y="3131775"/>
              <a:ext cx="27100" cy="42275"/>
            </a:xfrm>
            <a:custGeom>
              <a:avLst/>
              <a:gdLst/>
              <a:ahLst/>
              <a:cxnLst/>
              <a:rect l="l" t="t" r="r" b="b"/>
              <a:pathLst>
                <a:path w="1084" h="1691" extrusionOk="0">
                  <a:moveTo>
                    <a:pt x="1084" y="1584"/>
                  </a:moveTo>
                  <a:cubicBezTo>
                    <a:pt x="667" y="1679"/>
                    <a:pt x="322" y="1691"/>
                    <a:pt x="1" y="1476"/>
                  </a:cubicBezTo>
                  <a:cubicBezTo>
                    <a:pt x="60" y="929"/>
                    <a:pt x="358" y="512"/>
                    <a:pt x="703" y="0"/>
                  </a:cubicBezTo>
                  <a:cubicBezTo>
                    <a:pt x="965" y="524"/>
                    <a:pt x="1024" y="1036"/>
                    <a:pt x="1084" y="1584"/>
                  </a:cubicBezTo>
                  <a:close/>
                </a:path>
              </a:pathLst>
            </a:custGeom>
            <a:solidFill>
              <a:schemeClr val="accent3"/>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286" name="Google Shape;286;p26"/>
            <p:cNvSpPr/>
            <p:nvPr/>
          </p:nvSpPr>
          <p:spPr>
            <a:xfrm>
              <a:off x="6075750" y="3009125"/>
              <a:ext cx="550400" cy="463175"/>
            </a:xfrm>
            <a:custGeom>
              <a:avLst/>
              <a:gdLst/>
              <a:ahLst/>
              <a:cxnLst/>
              <a:rect l="l" t="t" r="r" b="b"/>
              <a:pathLst>
                <a:path w="22016" h="18527" extrusionOk="0">
                  <a:moveTo>
                    <a:pt x="21515" y="4323"/>
                  </a:moveTo>
                  <a:cubicBezTo>
                    <a:pt x="21229" y="3394"/>
                    <a:pt x="20801" y="2382"/>
                    <a:pt x="19777" y="1846"/>
                  </a:cubicBezTo>
                  <a:cubicBezTo>
                    <a:pt x="19146" y="1525"/>
                    <a:pt x="18407" y="1168"/>
                    <a:pt x="17610" y="1001"/>
                  </a:cubicBezTo>
                  <a:cubicBezTo>
                    <a:pt x="16241" y="715"/>
                    <a:pt x="14443" y="370"/>
                    <a:pt x="12633" y="191"/>
                  </a:cubicBezTo>
                  <a:cubicBezTo>
                    <a:pt x="11657" y="108"/>
                    <a:pt x="10514" y="1"/>
                    <a:pt x="9359" y="1"/>
                  </a:cubicBezTo>
                  <a:cubicBezTo>
                    <a:pt x="8561" y="1"/>
                    <a:pt x="7847" y="48"/>
                    <a:pt x="7168" y="132"/>
                  </a:cubicBezTo>
                  <a:cubicBezTo>
                    <a:pt x="5811" y="310"/>
                    <a:pt x="4811" y="632"/>
                    <a:pt x="3906" y="1168"/>
                  </a:cubicBezTo>
                  <a:cubicBezTo>
                    <a:pt x="1810" y="2430"/>
                    <a:pt x="572" y="4216"/>
                    <a:pt x="119" y="6621"/>
                  </a:cubicBezTo>
                  <a:cubicBezTo>
                    <a:pt x="0" y="7311"/>
                    <a:pt x="60" y="7978"/>
                    <a:pt x="108" y="8633"/>
                  </a:cubicBezTo>
                  <a:cubicBezTo>
                    <a:pt x="143" y="8907"/>
                    <a:pt x="155" y="9180"/>
                    <a:pt x="167" y="9466"/>
                  </a:cubicBezTo>
                  <a:cubicBezTo>
                    <a:pt x="203" y="10252"/>
                    <a:pt x="608" y="10871"/>
                    <a:pt x="1001" y="11443"/>
                  </a:cubicBezTo>
                  <a:cubicBezTo>
                    <a:pt x="1143" y="11657"/>
                    <a:pt x="1286" y="11859"/>
                    <a:pt x="1405" y="12086"/>
                  </a:cubicBezTo>
                  <a:cubicBezTo>
                    <a:pt x="1441" y="12145"/>
                    <a:pt x="1489" y="12193"/>
                    <a:pt x="1536" y="12217"/>
                  </a:cubicBezTo>
                  <a:lnTo>
                    <a:pt x="1572" y="12252"/>
                  </a:lnTo>
                  <a:cubicBezTo>
                    <a:pt x="2489" y="12990"/>
                    <a:pt x="3608" y="13550"/>
                    <a:pt x="5084" y="13943"/>
                  </a:cubicBezTo>
                  <a:cubicBezTo>
                    <a:pt x="5918" y="14181"/>
                    <a:pt x="6775" y="14455"/>
                    <a:pt x="7644" y="14741"/>
                  </a:cubicBezTo>
                  <a:cubicBezTo>
                    <a:pt x="8061" y="14872"/>
                    <a:pt x="8061" y="14872"/>
                    <a:pt x="7966" y="15348"/>
                  </a:cubicBezTo>
                  <a:cubicBezTo>
                    <a:pt x="7787" y="16265"/>
                    <a:pt x="7335" y="17074"/>
                    <a:pt x="6918" y="17741"/>
                  </a:cubicBezTo>
                  <a:cubicBezTo>
                    <a:pt x="6823" y="17872"/>
                    <a:pt x="6763" y="18110"/>
                    <a:pt x="6823" y="18289"/>
                  </a:cubicBezTo>
                  <a:cubicBezTo>
                    <a:pt x="6882" y="18455"/>
                    <a:pt x="7156" y="18527"/>
                    <a:pt x="7287" y="18527"/>
                  </a:cubicBezTo>
                  <a:lnTo>
                    <a:pt x="7335" y="18527"/>
                  </a:lnTo>
                  <a:cubicBezTo>
                    <a:pt x="7406" y="18527"/>
                    <a:pt x="7478" y="18515"/>
                    <a:pt x="7549" y="18515"/>
                  </a:cubicBezTo>
                  <a:cubicBezTo>
                    <a:pt x="7870" y="18491"/>
                    <a:pt x="8192" y="18467"/>
                    <a:pt x="8478" y="18336"/>
                  </a:cubicBezTo>
                  <a:cubicBezTo>
                    <a:pt x="9692" y="17753"/>
                    <a:pt x="11061" y="16979"/>
                    <a:pt x="11930" y="15586"/>
                  </a:cubicBezTo>
                  <a:cubicBezTo>
                    <a:pt x="12073" y="15348"/>
                    <a:pt x="12240" y="15253"/>
                    <a:pt x="12514" y="15253"/>
                  </a:cubicBezTo>
                  <a:lnTo>
                    <a:pt x="12657" y="15253"/>
                  </a:lnTo>
                  <a:lnTo>
                    <a:pt x="13026" y="15253"/>
                  </a:lnTo>
                  <a:cubicBezTo>
                    <a:pt x="13419" y="15253"/>
                    <a:pt x="13859" y="15241"/>
                    <a:pt x="14300" y="15169"/>
                  </a:cubicBezTo>
                  <a:cubicBezTo>
                    <a:pt x="15550" y="14943"/>
                    <a:pt x="17003" y="14598"/>
                    <a:pt x="18324" y="13848"/>
                  </a:cubicBezTo>
                  <a:lnTo>
                    <a:pt x="18384" y="13812"/>
                  </a:lnTo>
                  <a:cubicBezTo>
                    <a:pt x="19015" y="13455"/>
                    <a:pt x="19658" y="13086"/>
                    <a:pt x="20134" y="12467"/>
                  </a:cubicBezTo>
                  <a:cubicBezTo>
                    <a:pt x="21158" y="11145"/>
                    <a:pt x="21717" y="9788"/>
                    <a:pt x="21801" y="8478"/>
                  </a:cubicBezTo>
                  <a:cubicBezTo>
                    <a:pt x="22015" y="6966"/>
                    <a:pt x="21920" y="5609"/>
                    <a:pt x="21515" y="4323"/>
                  </a:cubicBezTo>
                  <a:close/>
                  <a:moveTo>
                    <a:pt x="11573" y="14764"/>
                  </a:moveTo>
                  <a:cubicBezTo>
                    <a:pt x="11526" y="14860"/>
                    <a:pt x="11466" y="14931"/>
                    <a:pt x="11418" y="15014"/>
                  </a:cubicBezTo>
                  <a:cubicBezTo>
                    <a:pt x="11299" y="15229"/>
                    <a:pt x="11204" y="15419"/>
                    <a:pt x="11049" y="15586"/>
                  </a:cubicBezTo>
                  <a:cubicBezTo>
                    <a:pt x="10311" y="16443"/>
                    <a:pt x="9371" y="17122"/>
                    <a:pt x="8263" y="17562"/>
                  </a:cubicBezTo>
                  <a:cubicBezTo>
                    <a:pt x="8168" y="17610"/>
                    <a:pt x="8049" y="17610"/>
                    <a:pt x="7894" y="17622"/>
                  </a:cubicBezTo>
                  <a:lnTo>
                    <a:pt x="7835" y="17622"/>
                  </a:lnTo>
                  <a:cubicBezTo>
                    <a:pt x="7894" y="17491"/>
                    <a:pt x="7942" y="17372"/>
                    <a:pt x="8001" y="17229"/>
                  </a:cubicBezTo>
                  <a:cubicBezTo>
                    <a:pt x="8180" y="16789"/>
                    <a:pt x="8335" y="16419"/>
                    <a:pt x="8478" y="16015"/>
                  </a:cubicBezTo>
                  <a:cubicBezTo>
                    <a:pt x="8585" y="15717"/>
                    <a:pt x="8632" y="15407"/>
                    <a:pt x="8704" y="14955"/>
                  </a:cubicBezTo>
                  <a:cubicBezTo>
                    <a:pt x="8763" y="14395"/>
                    <a:pt x="8621" y="14193"/>
                    <a:pt x="8073" y="14038"/>
                  </a:cubicBezTo>
                  <a:lnTo>
                    <a:pt x="7227" y="13812"/>
                  </a:lnTo>
                  <a:cubicBezTo>
                    <a:pt x="6870" y="13717"/>
                    <a:pt x="6513" y="13633"/>
                    <a:pt x="6156" y="13514"/>
                  </a:cubicBezTo>
                  <a:lnTo>
                    <a:pt x="5715" y="13383"/>
                  </a:lnTo>
                  <a:cubicBezTo>
                    <a:pt x="4965" y="13145"/>
                    <a:pt x="4191" y="12907"/>
                    <a:pt x="3441" y="12586"/>
                  </a:cubicBezTo>
                  <a:cubicBezTo>
                    <a:pt x="2060" y="12014"/>
                    <a:pt x="1179" y="11026"/>
                    <a:pt x="870" y="9752"/>
                  </a:cubicBezTo>
                  <a:cubicBezTo>
                    <a:pt x="119" y="6609"/>
                    <a:pt x="1215" y="3775"/>
                    <a:pt x="3810" y="1989"/>
                  </a:cubicBezTo>
                  <a:cubicBezTo>
                    <a:pt x="4739" y="1358"/>
                    <a:pt x="5775" y="977"/>
                    <a:pt x="7013" y="846"/>
                  </a:cubicBezTo>
                  <a:cubicBezTo>
                    <a:pt x="7739" y="775"/>
                    <a:pt x="8490" y="727"/>
                    <a:pt x="9275" y="727"/>
                  </a:cubicBezTo>
                  <a:cubicBezTo>
                    <a:pt x="11180" y="727"/>
                    <a:pt x="13073" y="953"/>
                    <a:pt x="14859" y="1191"/>
                  </a:cubicBezTo>
                  <a:cubicBezTo>
                    <a:pt x="16062" y="1358"/>
                    <a:pt x="17145" y="1596"/>
                    <a:pt x="18205" y="1918"/>
                  </a:cubicBezTo>
                  <a:cubicBezTo>
                    <a:pt x="19503" y="2334"/>
                    <a:pt x="20277" y="3084"/>
                    <a:pt x="20682" y="4251"/>
                  </a:cubicBezTo>
                  <a:cubicBezTo>
                    <a:pt x="21372" y="6359"/>
                    <a:pt x="21313" y="8442"/>
                    <a:pt x="20503" y="10442"/>
                  </a:cubicBezTo>
                  <a:cubicBezTo>
                    <a:pt x="20086" y="11478"/>
                    <a:pt x="19408" y="12264"/>
                    <a:pt x="18515" y="12800"/>
                  </a:cubicBezTo>
                  <a:cubicBezTo>
                    <a:pt x="16705" y="13871"/>
                    <a:pt x="14931" y="14395"/>
                    <a:pt x="13097" y="14395"/>
                  </a:cubicBezTo>
                  <a:cubicBezTo>
                    <a:pt x="12847" y="14395"/>
                    <a:pt x="12597" y="14372"/>
                    <a:pt x="12347" y="14360"/>
                  </a:cubicBezTo>
                  <a:lnTo>
                    <a:pt x="12228" y="14360"/>
                  </a:lnTo>
                  <a:cubicBezTo>
                    <a:pt x="11930" y="14407"/>
                    <a:pt x="11716" y="14526"/>
                    <a:pt x="11573" y="14764"/>
                  </a:cubicBezTo>
                  <a:close/>
                </a:path>
              </a:pathLst>
            </a:custGeom>
            <a:solidFill>
              <a:schemeClr val="dk1"/>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287" name="Google Shape;287;p26"/>
            <p:cNvSpPr/>
            <p:nvPr/>
          </p:nvSpPr>
          <p:spPr>
            <a:xfrm>
              <a:off x="6315950" y="3095450"/>
              <a:ext cx="81000" cy="143200"/>
            </a:xfrm>
            <a:custGeom>
              <a:avLst/>
              <a:gdLst/>
              <a:ahLst/>
              <a:cxnLst/>
              <a:rect l="l" t="t" r="r" b="b"/>
              <a:pathLst>
                <a:path w="3240" h="5728" extrusionOk="0">
                  <a:moveTo>
                    <a:pt x="2549" y="3263"/>
                  </a:moveTo>
                  <a:lnTo>
                    <a:pt x="2382" y="3132"/>
                  </a:lnTo>
                  <a:cubicBezTo>
                    <a:pt x="2442" y="3049"/>
                    <a:pt x="2501" y="2977"/>
                    <a:pt x="2549" y="2906"/>
                  </a:cubicBezTo>
                  <a:cubicBezTo>
                    <a:pt x="2739" y="2644"/>
                    <a:pt x="2918" y="2417"/>
                    <a:pt x="3037" y="2132"/>
                  </a:cubicBezTo>
                  <a:cubicBezTo>
                    <a:pt x="3239" y="1655"/>
                    <a:pt x="3180" y="1144"/>
                    <a:pt x="2882" y="751"/>
                  </a:cubicBezTo>
                  <a:cubicBezTo>
                    <a:pt x="2549" y="286"/>
                    <a:pt x="1965" y="1"/>
                    <a:pt x="1382" y="1"/>
                  </a:cubicBezTo>
                  <a:cubicBezTo>
                    <a:pt x="1132" y="1"/>
                    <a:pt x="882" y="60"/>
                    <a:pt x="656" y="167"/>
                  </a:cubicBezTo>
                  <a:lnTo>
                    <a:pt x="584" y="191"/>
                  </a:lnTo>
                  <a:lnTo>
                    <a:pt x="548" y="465"/>
                  </a:lnTo>
                  <a:lnTo>
                    <a:pt x="501" y="822"/>
                  </a:lnTo>
                  <a:lnTo>
                    <a:pt x="382" y="1894"/>
                  </a:lnTo>
                  <a:lnTo>
                    <a:pt x="203" y="3501"/>
                  </a:lnTo>
                  <a:cubicBezTo>
                    <a:pt x="191" y="3691"/>
                    <a:pt x="167" y="3870"/>
                    <a:pt x="144" y="4061"/>
                  </a:cubicBezTo>
                  <a:cubicBezTo>
                    <a:pt x="96" y="4394"/>
                    <a:pt x="72" y="4727"/>
                    <a:pt x="25" y="5073"/>
                  </a:cubicBezTo>
                  <a:cubicBezTo>
                    <a:pt x="1" y="5311"/>
                    <a:pt x="84" y="5442"/>
                    <a:pt x="144" y="5525"/>
                  </a:cubicBezTo>
                  <a:cubicBezTo>
                    <a:pt x="215" y="5596"/>
                    <a:pt x="334" y="5680"/>
                    <a:pt x="584" y="5704"/>
                  </a:cubicBezTo>
                  <a:cubicBezTo>
                    <a:pt x="667" y="5704"/>
                    <a:pt x="763" y="5704"/>
                    <a:pt x="858" y="5716"/>
                  </a:cubicBezTo>
                  <a:cubicBezTo>
                    <a:pt x="1025" y="5716"/>
                    <a:pt x="1179" y="5727"/>
                    <a:pt x="1334" y="5727"/>
                  </a:cubicBezTo>
                  <a:cubicBezTo>
                    <a:pt x="1537" y="5727"/>
                    <a:pt x="1680" y="5716"/>
                    <a:pt x="1834" y="5704"/>
                  </a:cubicBezTo>
                  <a:cubicBezTo>
                    <a:pt x="2394" y="5644"/>
                    <a:pt x="2811" y="5287"/>
                    <a:pt x="2989" y="4692"/>
                  </a:cubicBezTo>
                  <a:cubicBezTo>
                    <a:pt x="3204" y="4049"/>
                    <a:pt x="3096" y="3703"/>
                    <a:pt x="2549" y="3263"/>
                  </a:cubicBezTo>
                  <a:close/>
                  <a:moveTo>
                    <a:pt x="2287" y="1310"/>
                  </a:moveTo>
                  <a:cubicBezTo>
                    <a:pt x="2513" y="1584"/>
                    <a:pt x="2442" y="2013"/>
                    <a:pt x="2144" y="2263"/>
                  </a:cubicBezTo>
                  <a:cubicBezTo>
                    <a:pt x="2025" y="2370"/>
                    <a:pt x="1858" y="2453"/>
                    <a:pt x="1680" y="2513"/>
                  </a:cubicBezTo>
                  <a:cubicBezTo>
                    <a:pt x="1501" y="2572"/>
                    <a:pt x="1370" y="2608"/>
                    <a:pt x="1263" y="2608"/>
                  </a:cubicBezTo>
                  <a:cubicBezTo>
                    <a:pt x="1179" y="2608"/>
                    <a:pt x="1144" y="2572"/>
                    <a:pt x="1120" y="2560"/>
                  </a:cubicBezTo>
                  <a:cubicBezTo>
                    <a:pt x="1060" y="2489"/>
                    <a:pt x="1037" y="2310"/>
                    <a:pt x="1072" y="2013"/>
                  </a:cubicBezTo>
                  <a:cubicBezTo>
                    <a:pt x="1084" y="1917"/>
                    <a:pt x="1084" y="1834"/>
                    <a:pt x="1096" y="1763"/>
                  </a:cubicBezTo>
                  <a:lnTo>
                    <a:pt x="1120" y="1763"/>
                  </a:lnTo>
                  <a:lnTo>
                    <a:pt x="1132" y="1608"/>
                  </a:lnTo>
                  <a:cubicBezTo>
                    <a:pt x="1144" y="1536"/>
                    <a:pt x="1144" y="1465"/>
                    <a:pt x="1156" y="1382"/>
                  </a:cubicBezTo>
                  <a:cubicBezTo>
                    <a:pt x="1179" y="1227"/>
                    <a:pt x="1203" y="1048"/>
                    <a:pt x="1239" y="870"/>
                  </a:cubicBezTo>
                  <a:cubicBezTo>
                    <a:pt x="1251" y="774"/>
                    <a:pt x="1299" y="667"/>
                    <a:pt x="1394" y="667"/>
                  </a:cubicBezTo>
                  <a:cubicBezTo>
                    <a:pt x="1429" y="667"/>
                    <a:pt x="1453" y="691"/>
                    <a:pt x="1489" y="703"/>
                  </a:cubicBezTo>
                  <a:cubicBezTo>
                    <a:pt x="1715" y="822"/>
                    <a:pt x="2072" y="1024"/>
                    <a:pt x="2287" y="1310"/>
                  </a:cubicBezTo>
                  <a:close/>
                  <a:moveTo>
                    <a:pt x="894" y="3453"/>
                  </a:moveTo>
                  <a:cubicBezTo>
                    <a:pt x="953" y="3453"/>
                    <a:pt x="1001" y="3441"/>
                    <a:pt x="1037" y="3441"/>
                  </a:cubicBezTo>
                  <a:cubicBezTo>
                    <a:pt x="1453" y="3441"/>
                    <a:pt x="1787" y="3620"/>
                    <a:pt x="2108" y="3811"/>
                  </a:cubicBezTo>
                  <a:cubicBezTo>
                    <a:pt x="2453" y="4025"/>
                    <a:pt x="2453" y="4180"/>
                    <a:pt x="2406" y="4299"/>
                  </a:cubicBezTo>
                  <a:cubicBezTo>
                    <a:pt x="2311" y="4644"/>
                    <a:pt x="2156" y="4823"/>
                    <a:pt x="1930" y="4870"/>
                  </a:cubicBezTo>
                  <a:cubicBezTo>
                    <a:pt x="1751" y="4906"/>
                    <a:pt x="1560" y="4954"/>
                    <a:pt x="1334" y="4954"/>
                  </a:cubicBezTo>
                  <a:cubicBezTo>
                    <a:pt x="1144" y="4954"/>
                    <a:pt x="965" y="4930"/>
                    <a:pt x="787" y="4846"/>
                  </a:cubicBezTo>
                  <a:close/>
                </a:path>
              </a:pathLst>
            </a:custGeom>
            <a:solidFill>
              <a:schemeClr val="dk1"/>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288" name="Google Shape;288;p26"/>
            <p:cNvSpPr/>
            <p:nvPr/>
          </p:nvSpPr>
          <p:spPr>
            <a:xfrm>
              <a:off x="6197775" y="3106750"/>
              <a:ext cx="87250" cy="125350"/>
            </a:xfrm>
            <a:custGeom>
              <a:avLst/>
              <a:gdLst/>
              <a:ahLst/>
              <a:cxnLst/>
              <a:rect l="l" t="t" r="r" b="b"/>
              <a:pathLst>
                <a:path w="3490" h="5014" extrusionOk="0">
                  <a:moveTo>
                    <a:pt x="3263" y="3239"/>
                  </a:moveTo>
                  <a:lnTo>
                    <a:pt x="3192" y="2858"/>
                  </a:lnTo>
                  <a:cubicBezTo>
                    <a:pt x="3061" y="2216"/>
                    <a:pt x="2930" y="1561"/>
                    <a:pt x="2775" y="906"/>
                  </a:cubicBezTo>
                  <a:cubicBezTo>
                    <a:pt x="2727" y="715"/>
                    <a:pt x="2644" y="549"/>
                    <a:pt x="2573" y="382"/>
                  </a:cubicBezTo>
                  <a:cubicBezTo>
                    <a:pt x="2537" y="311"/>
                    <a:pt x="2489" y="239"/>
                    <a:pt x="2466" y="180"/>
                  </a:cubicBezTo>
                  <a:lnTo>
                    <a:pt x="2430" y="120"/>
                  </a:lnTo>
                  <a:lnTo>
                    <a:pt x="2370" y="96"/>
                  </a:lnTo>
                  <a:cubicBezTo>
                    <a:pt x="2335" y="84"/>
                    <a:pt x="2263" y="72"/>
                    <a:pt x="2227" y="37"/>
                  </a:cubicBezTo>
                  <a:lnTo>
                    <a:pt x="2108" y="1"/>
                  </a:lnTo>
                  <a:lnTo>
                    <a:pt x="2049" y="96"/>
                  </a:lnTo>
                  <a:cubicBezTo>
                    <a:pt x="2037" y="120"/>
                    <a:pt x="2013" y="144"/>
                    <a:pt x="2013" y="156"/>
                  </a:cubicBezTo>
                  <a:cubicBezTo>
                    <a:pt x="1989" y="203"/>
                    <a:pt x="1954" y="263"/>
                    <a:pt x="1930" y="322"/>
                  </a:cubicBezTo>
                  <a:lnTo>
                    <a:pt x="1715" y="775"/>
                  </a:lnTo>
                  <a:cubicBezTo>
                    <a:pt x="1168" y="1965"/>
                    <a:pt x="596" y="3192"/>
                    <a:pt x="49" y="4418"/>
                  </a:cubicBezTo>
                  <a:cubicBezTo>
                    <a:pt x="1" y="4525"/>
                    <a:pt x="49" y="4621"/>
                    <a:pt x="84" y="4716"/>
                  </a:cubicBezTo>
                  <a:cubicBezTo>
                    <a:pt x="96" y="4740"/>
                    <a:pt x="96" y="4775"/>
                    <a:pt x="108" y="4787"/>
                  </a:cubicBezTo>
                  <a:lnTo>
                    <a:pt x="168" y="5013"/>
                  </a:lnTo>
                  <a:lnTo>
                    <a:pt x="346" y="4859"/>
                  </a:lnTo>
                  <a:cubicBezTo>
                    <a:pt x="584" y="4680"/>
                    <a:pt x="692" y="4478"/>
                    <a:pt x="763" y="4287"/>
                  </a:cubicBezTo>
                  <a:lnTo>
                    <a:pt x="906" y="3966"/>
                  </a:lnTo>
                  <a:cubicBezTo>
                    <a:pt x="989" y="3763"/>
                    <a:pt x="1061" y="3573"/>
                    <a:pt x="1168" y="3394"/>
                  </a:cubicBezTo>
                  <a:cubicBezTo>
                    <a:pt x="1215" y="3311"/>
                    <a:pt x="1334" y="3228"/>
                    <a:pt x="1394" y="3228"/>
                  </a:cubicBezTo>
                  <a:lnTo>
                    <a:pt x="1537" y="3228"/>
                  </a:lnTo>
                  <a:cubicBezTo>
                    <a:pt x="1775" y="3228"/>
                    <a:pt x="2013" y="3239"/>
                    <a:pt x="2251" y="3251"/>
                  </a:cubicBezTo>
                  <a:cubicBezTo>
                    <a:pt x="2335" y="3251"/>
                    <a:pt x="2406" y="3275"/>
                    <a:pt x="2477" y="3275"/>
                  </a:cubicBezTo>
                  <a:cubicBezTo>
                    <a:pt x="2608" y="3489"/>
                    <a:pt x="2644" y="3751"/>
                    <a:pt x="2656" y="4013"/>
                  </a:cubicBezTo>
                  <a:cubicBezTo>
                    <a:pt x="2692" y="4299"/>
                    <a:pt x="2716" y="4597"/>
                    <a:pt x="2894" y="4883"/>
                  </a:cubicBezTo>
                  <a:lnTo>
                    <a:pt x="2978" y="5013"/>
                  </a:lnTo>
                  <a:lnTo>
                    <a:pt x="3120" y="4894"/>
                  </a:lnTo>
                  <a:cubicBezTo>
                    <a:pt x="3430" y="4621"/>
                    <a:pt x="3489" y="4585"/>
                    <a:pt x="3430" y="4240"/>
                  </a:cubicBezTo>
                  <a:cubicBezTo>
                    <a:pt x="3406" y="3906"/>
                    <a:pt x="3347" y="3585"/>
                    <a:pt x="3263" y="3239"/>
                  </a:cubicBezTo>
                  <a:close/>
                  <a:moveTo>
                    <a:pt x="2370" y="2466"/>
                  </a:moveTo>
                  <a:cubicBezTo>
                    <a:pt x="2239" y="2501"/>
                    <a:pt x="2132" y="2501"/>
                    <a:pt x="2037" y="2501"/>
                  </a:cubicBezTo>
                  <a:cubicBezTo>
                    <a:pt x="1870" y="2501"/>
                    <a:pt x="1739" y="2466"/>
                    <a:pt x="1596" y="2394"/>
                  </a:cubicBezTo>
                  <a:cubicBezTo>
                    <a:pt x="1656" y="2001"/>
                    <a:pt x="1858" y="1680"/>
                    <a:pt x="2108" y="1287"/>
                  </a:cubicBezTo>
                  <a:cubicBezTo>
                    <a:pt x="2275" y="1680"/>
                    <a:pt x="2335" y="2049"/>
                    <a:pt x="2370" y="2466"/>
                  </a:cubicBezTo>
                  <a:close/>
                </a:path>
              </a:pathLst>
            </a:custGeom>
            <a:solidFill>
              <a:schemeClr val="dk1"/>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289" name="Google Shape;289;p26"/>
            <p:cNvSpPr/>
            <p:nvPr/>
          </p:nvSpPr>
          <p:spPr>
            <a:xfrm>
              <a:off x="6404950" y="3120750"/>
              <a:ext cx="91400" cy="122375"/>
            </a:xfrm>
            <a:custGeom>
              <a:avLst/>
              <a:gdLst/>
              <a:ahLst/>
              <a:cxnLst/>
              <a:rect l="l" t="t" r="r" b="b"/>
              <a:pathLst>
                <a:path w="3656" h="4895" extrusionOk="0">
                  <a:moveTo>
                    <a:pt x="1156" y="4513"/>
                  </a:moveTo>
                  <a:cubicBezTo>
                    <a:pt x="1560" y="4763"/>
                    <a:pt x="2025" y="4894"/>
                    <a:pt x="2537" y="4894"/>
                  </a:cubicBezTo>
                  <a:cubicBezTo>
                    <a:pt x="2751" y="4894"/>
                    <a:pt x="2953" y="4882"/>
                    <a:pt x="3180" y="4834"/>
                  </a:cubicBezTo>
                  <a:cubicBezTo>
                    <a:pt x="3358" y="4811"/>
                    <a:pt x="3489" y="4739"/>
                    <a:pt x="3573" y="4596"/>
                  </a:cubicBezTo>
                  <a:cubicBezTo>
                    <a:pt x="3656" y="4465"/>
                    <a:pt x="3656" y="4287"/>
                    <a:pt x="3584" y="4061"/>
                  </a:cubicBezTo>
                  <a:lnTo>
                    <a:pt x="3537" y="3942"/>
                  </a:lnTo>
                  <a:lnTo>
                    <a:pt x="3418" y="3965"/>
                  </a:lnTo>
                  <a:cubicBezTo>
                    <a:pt x="3370" y="3965"/>
                    <a:pt x="3334" y="3977"/>
                    <a:pt x="3299" y="3977"/>
                  </a:cubicBezTo>
                  <a:cubicBezTo>
                    <a:pt x="3227" y="3977"/>
                    <a:pt x="3132" y="3989"/>
                    <a:pt x="3061" y="4025"/>
                  </a:cubicBezTo>
                  <a:cubicBezTo>
                    <a:pt x="2930" y="4061"/>
                    <a:pt x="2799" y="4096"/>
                    <a:pt x="2632" y="4096"/>
                  </a:cubicBezTo>
                  <a:cubicBezTo>
                    <a:pt x="2418" y="4096"/>
                    <a:pt x="2227" y="4049"/>
                    <a:pt x="2049" y="4001"/>
                  </a:cubicBezTo>
                  <a:cubicBezTo>
                    <a:pt x="1596" y="3906"/>
                    <a:pt x="1263" y="3632"/>
                    <a:pt x="1096" y="3275"/>
                  </a:cubicBezTo>
                  <a:cubicBezTo>
                    <a:pt x="917" y="2906"/>
                    <a:pt x="929" y="2489"/>
                    <a:pt x="1144" y="2084"/>
                  </a:cubicBezTo>
                  <a:cubicBezTo>
                    <a:pt x="1572" y="1227"/>
                    <a:pt x="2191" y="763"/>
                    <a:pt x="3073" y="703"/>
                  </a:cubicBezTo>
                  <a:cubicBezTo>
                    <a:pt x="3239" y="691"/>
                    <a:pt x="3561" y="655"/>
                    <a:pt x="3549" y="251"/>
                  </a:cubicBezTo>
                  <a:lnTo>
                    <a:pt x="3549" y="179"/>
                  </a:lnTo>
                  <a:lnTo>
                    <a:pt x="3477" y="132"/>
                  </a:lnTo>
                  <a:cubicBezTo>
                    <a:pt x="3323" y="48"/>
                    <a:pt x="3180" y="1"/>
                    <a:pt x="3013" y="1"/>
                  </a:cubicBezTo>
                  <a:cubicBezTo>
                    <a:pt x="2787" y="1"/>
                    <a:pt x="2596" y="72"/>
                    <a:pt x="2394" y="155"/>
                  </a:cubicBezTo>
                  <a:lnTo>
                    <a:pt x="2346" y="167"/>
                  </a:lnTo>
                  <a:cubicBezTo>
                    <a:pt x="1418" y="489"/>
                    <a:pt x="751" y="1144"/>
                    <a:pt x="394" y="2096"/>
                  </a:cubicBezTo>
                  <a:cubicBezTo>
                    <a:pt x="1" y="3084"/>
                    <a:pt x="263" y="3942"/>
                    <a:pt x="1156" y="4513"/>
                  </a:cubicBezTo>
                  <a:close/>
                </a:path>
              </a:pathLst>
            </a:custGeom>
            <a:solidFill>
              <a:schemeClr val="dk1"/>
            </a:solidFill>
            <a:ln>
              <a:noFill/>
            </a:ln>
          </p:spPr>
          <p:txBody>
            <a:bodyPr spcFirstLastPara="1" wrap="square" lIns="91425" tIns="91425" rIns="91425" bIns="91425" anchor="ctr" anchorCtr="0">
              <a:noAutofit/>
            </a:bodyPr>
            <a:lstStyle/>
            <a:p>
              <a:pPr>
                <a:spcBef>
                  <a:spcPts val="0"/>
                </a:spcBef>
                <a:spcAft>
                  <a:spcPts val="0"/>
                </a:spcAft>
              </a:pPr>
              <a:endParaRPr/>
            </a:p>
          </p:txBody>
        </p:sp>
      </p:grpSp>
      <p:sp>
        <p:nvSpPr>
          <p:cNvPr id="290" name="Google Shape;290;p26"/>
          <p:cNvSpPr/>
          <p:nvPr/>
        </p:nvSpPr>
        <p:spPr>
          <a:xfrm>
            <a:off x="122046" y="1180429"/>
            <a:ext cx="449818" cy="432459"/>
          </a:xfrm>
          <a:custGeom>
            <a:avLst/>
            <a:gdLst/>
            <a:ahLst/>
            <a:cxnLst/>
            <a:rect l="l" t="t" r="r" b="b"/>
            <a:pathLst>
              <a:path w="7895" h="7590" extrusionOk="0">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grpSp>
        <p:nvGrpSpPr>
          <p:cNvPr id="16" name="Google Shape;1738;p49"/>
          <p:cNvGrpSpPr/>
          <p:nvPr/>
        </p:nvGrpSpPr>
        <p:grpSpPr>
          <a:xfrm>
            <a:off x="6281753" y="1157152"/>
            <a:ext cx="721852" cy="874157"/>
            <a:chOff x="5685225" y="1586850"/>
            <a:chExt cx="598600" cy="724900"/>
          </a:xfrm>
        </p:grpSpPr>
        <p:sp>
          <p:nvSpPr>
            <p:cNvPr id="17" name="Google Shape;1739;p49"/>
            <p:cNvSpPr/>
            <p:nvPr/>
          </p:nvSpPr>
          <p:spPr>
            <a:xfrm>
              <a:off x="5982875" y="1825225"/>
              <a:ext cx="300950" cy="420750"/>
            </a:xfrm>
            <a:custGeom>
              <a:avLst/>
              <a:gdLst/>
              <a:ahLst/>
              <a:cxnLst/>
              <a:rect l="l" t="t" r="r" b="b"/>
              <a:pathLst>
                <a:path w="12038" h="16830" extrusionOk="0">
                  <a:moveTo>
                    <a:pt x="6058" y="759"/>
                  </a:moveTo>
                  <a:cubicBezTo>
                    <a:pt x="7204" y="759"/>
                    <a:pt x="8291" y="1014"/>
                    <a:pt x="9299" y="1518"/>
                  </a:cubicBezTo>
                  <a:cubicBezTo>
                    <a:pt x="9871" y="1804"/>
                    <a:pt x="10264" y="2280"/>
                    <a:pt x="10621" y="3077"/>
                  </a:cubicBezTo>
                  <a:cubicBezTo>
                    <a:pt x="11014" y="3959"/>
                    <a:pt x="11216" y="4923"/>
                    <a:pt x="11216" y="5959"/>
                  </a:cubicBezTo>
                  <a:cubicBezTo>
                    <a:pt x="11252" y="6221"/>
                    <a:pt x="11252" y="6471"/>
                    <a:pt x="11264" y="6733"/>
                  </a:cubicBezTo>
                  <a:cubicBezTo>
                    <a:pt x="11288" y="7030"/>
                    <a:pt x="11288" y="7352"/>
                    <a:pt x="11288" y="7649"/>
                  </a:cubicBezTo>
                  <a:cubicBezTo>
                    <a:pt x="11288" y="7923"/>
                    <a:pt x="11252" y="8185"/>
                    <a:pt x="11204" y="8471"/>
                  </a:cubicBezTo>
                  <a:lnTo>
                    <a:pt x="11181" y="8673"/>
                  </a:lnTo>
                  <a:cubicBezTo>
                    <a:pt x="11169" y="8781"/>
                    <a:pt x="11133" y="8792"/>
                    <a:pt x="11062" y="8792"/>
                  </a:cubicBezTo>
                  <a:lnTo>
                    <a:pt x="10109" y="8852"/>
                  </a:lnTo>
                  <a:lnTo>
                    <a:pt x="10109" y="8852"/>
                  </a:lnTo>
                  <a:lnTo>
                    <a:pt x="10145" y="8769"/>
                  </a:lnTo>
                  <a:cubicBezTo>
                    <a:pt x="10300" y="8435"/>
                    <a:pt x="10442" y="8126"/>
                    <a:pt x="10538" y="7792"/>
                  </a:cubicBezTo>
                  <a:cubicBezTo>
                    <a:pt x="10657" y="7364"/>
                    <a:pt x="10704" y="6899"/>
                    <a:pt x="10740" y="6459"/>
                  </a:cubicBezTo>
                  <a:lnTo>
                    <a:pt x="10764" y="6292"/>
                  </a:lnTo>
                  <a:cubicBezTo>
                    <a:pt x="10788" y="5947"/>
                    <a:pt x="10823" y="5625"/>
                    <a:pt x="10835" y="5268"/>
                  </a:cubicBezTo>
                  <a:cubicBezTo>
                    <a:pt x="10847" y="5102"/>
                    <a:pt x="10847" y="4959"/>
                    <a:pt x="10859" y="4780"/>
                  </a:cubicBezTo>
                  <a:lnTo>
                    <a:pt x="10883" y="4578"/>
                  </a:lnTo>
                  <a:lnTo>
                    <a:pt x="10526" y="4506"/>
                  </a:lnTo>
                  <a:cubicBezTo>
                    <a:pt x="10195" y="4440"/>
                    <a:pt x="9895" y="4374"/>
                    <a:pt x="9569" y="4374"/>
                  </a:cubicBezTo>
                  <a:cubicBezTo>
                    <a:pt x="9543" y="4374"/>
                    <a:pt x="9516" y="4374"/>
                    <a:pt x="9490" y="4375"/>
                  </a:cubicBezTo>
                  <a:cubicBezTo>
                    <a:pt x="9398" y="4378"/>
                    <a:pt x="9305" y="4380"/>
                    <a:pt x="9211" y="4380"/>
                  </a:cubicBezTo>
                  <a:cubicBezTo>
                    <a:pt x="8930" y="4380"/>
                    <a:pt x="8642" y="4366"/>
                    <a:pt x="8347" y="4340"/>
                  </a:cubicBezTo>
                  <a:cubicBezTo>
                    <a:pt x="8180" y="4328"/>
                    <a:pt x="8025" y="4328"/>
                    <a:pt x="7871" y="4316"/>
                  </a:cubicBezTo>
                  <a:cubicBezTo>
                    <a:pt x="7764" y="4316"/>
                    <a:pt x="7668" y="4304"/>
                    <a:pt x="7549" y="4304"/>
                  </a:cubicBezTo>
                  <a:cubicBezTo>
                    <a:pt x="7323" y="4280"/>
                    <a:pt x="7097" y="4268"/>
                    <a:pt x="6871" y="4268"/>
                  </a:cubicBezTo>
                  <a:cubicBezTo>
                    <a:pt x="6668" y="4268"/>
                    <a:pt x="6573" y="4209"/>
                    <a:pt x="6501" y="3982"/>
                  </a:cubicBezTo>
                  <a:cubicBezTo>
                    <a:pt x="6394" y="3685"/>
                    <a:pt x="6275" y="3387"/>
                    <a:pt x="6120" y="3066"/>
                  </a:cubicBezTo>
                  <a:cubicBezTo>
                    <a:pt x="6037" y="2911"/>
                    <a:pt x="5942" y="2768"/>
                    <a:pt x="5859" y="2649"/>
                  </a:cubicBezTo>
                  <a:cubicBezTo>
                    <a:pt x="5835" y="2601"/>
                    <a:pt x="5787" y="2554"/>
                    <a:pt x="5763" y="2518"/>
                  </a:cubicBezTo>
                  <a:lnTo>
                    <a:pt x="5680" y="2399"/>
                  </a:lnTo>
                  <a:lnTo>
                    <a:pt x="5549" y="2411"/>
                  </a:lnTo>
                  <a:cubicBezTo>
                    <a:pt x="5168" y="2458"/>
                    <a:pt x="5085" y="2720"/>
                    <a:pt x="5049" y="2875"/>
                  </a:cubicBezTo>
                  <a:lnTo>
                    <a:pt x="4954" y="3137"/>
                  </a:lnTo>
                  <a:cubicBezTo>
                    <a:pt x="4870" y="3435"/>
                    <a:pt x="4763" y="3756"/>
                    <a:pt x="4668" y="4054"/>
                  </a:cubicBezTo>
                  <a:cubicBezTo>
                    <a:pt x="4632" y="4197"/>
                    <a:pt x="4585" y="4244"/>
                    <a:pt x="4418" y="4268"/>
                  </a:cubicBezTo>
                  <a:cubicBezTo>
                    <a:pt x="4049" y="4328"/>
                    <a:pt x="3656" y="4387"/>
                    <a:pt x="3299" y="4447"/>
                  </a:cubicBezTo>
                  <a:cubicBezTo>
                    <a:pt x="3001" y="4494"/>
                    <a:pt x="2727" y="4554"/>
                    <a:pt x="2406" y="4601"/>
                  </a:cubicBezTo>
                  <a:cubicBezTo>
                    <a:pt x="1846" y="4685"/>
                    <a:pt x="1751" y="4768"/>
                    <a:pt x="1691" y="5328"/>
                  </a:cubicBezTo>
                  <a:cubicBezTo>
                    <a:pt x="1560" y="6566"/>
                    <a:pt x="1751" y="7769"/>
                    <a:pt x="2275" y="9019"/>
                  </a:cubicBezTo>
                  <a:lnTo>
                    <a:pt x="2310" y="9114"/>
                  </a:lnTo>
                  <a:cubicBezTo>
                    <a:pt x="2310" y="9126"/>
                    <a:pt x="2322" y="9138"/>
                    <a:pt x="2322" y="9138"/>
                  </a:cubicBezTo>
                  <a:cubicBezTo>
                    <a:pt x="2096" y="9190"/>
                    <a:pt x="1863" y="9223"/>
                    <a:pt x="1633" y="9223"/>
                  </a:cubicBezTo>
                  <a:cubicBezTo>
                    <a:pt x="1549" y="9223"/>
                    <a:pt x="1465" y="9219"/>
                    <a:pt x="1382" y="9209"/>
                  </a:cubicBezTo>
                  <a:cubicBezTo>
                    <a:pt x="1370" y="9185"/>
                    <a:pt x="1370" y="9114"/>
                    <a:pt x="1358" y="9066"/>
                  </a:cubicBezTo>
                  <a:lnTo>
                    <a:pt x="1310" y="8661"/>
                  </a:lnTo>
                  <a:cubicBezTo>
                    <a:pt x="1263" y="8316"/>
                    <a:pt x="1215" y="7959"/>
                    <a:pt x="1215" y="7626"/>
                  </a:cubicBezTo>
                  <a:lnTo>
                    <a:pt x="1215" y="7566"/>
                  </a:lnTo>
                  <a:cubicBezTo>
                    <a:pt x="1179" y="6376"/>
                    <a:pt x="1144" y="5149"/>
                    <a:pt x="1382" y="3959"/>
                  </a:cubicBezTo>
                  <a:cubicBezTo>
                    <a:pt x="1572" y="3006"/>
                    <a:pt x="1989" y="2268"/>
                    <a:pt x="2644" y="1768"/>
                  </a:cubicBezTo>
                  <a:cubicBezTo>
                    <a:pt x="3287" y="1280"/>
                    <a:pt x="4037" y="970"/>
                    <a:pt x="4846" y="851"/>
                  </a:cubicBezTo>
                  <a:cubicBezTo>
                    <a:pt x="5257" y="790"/>
                    <a:pt x="5661" y="759"/>
                    <a:pt x="6058" y="759"/>
                  </a:cubicBezTo>
                  <a:close/>
                  <a:moveTo>
                    <a:pt x="5537" y="3613"/>
                  </a:moveTo>
                  <a:cubicBezTo>
                    <a:pt x="5644" y="3804"/>
                    <a:pt x="5716" y="4006"/>
                    <a:pt x="5787" y="4209"/>
                  </a:cubicBezTo>
                  <a:cubicBezTo>
                    <a:pt x="5811" y="4268"/>
                    <a:pt x="5835" y="4328"/>
                    <a:pt x="5847" y="4387"/>
                  </a:cubicBezTo>
                  <a:cubicBezTo>
                    <a:pt x="6061" y="4959"/>
                    <a:pt x="6132" y="5018"/>
                    <a:pt x="6680" y="5042"/>
                  </a:cubicBezTo>
                  <a:lnTo>
                    <a:pt x="6716" y="5042"/>
                  </a:lnTo>
                  <a:cubicBezTo>
                    <a:pt x="7263" y="5078"/>
                    <a:pt x="7799" y="5102"/>
                    <a:pt x="8347" y="5137"/>
                  </a:cubicBezTo>
                  <a:cubicBezTo>
                    <a:pt x="8740" y="5161"/>
                    <a:pt x="9109" y="5173"/>
                    <a:pt x="9502" y="5209"/>
                  </a:cubicBezTo>
                  <a:lnTo>
                    <a:pt x="9752" y="5209"/>
                  </a:lnTo>
                  <a:cubicBezTo>
                    <a:pt x="9792" y="5209"/>
                    <a:pt x="9831" y="5203"/>
                    <a:pt x="9867" y="5203"/>
                  </a:cubicBezTo>
                  <a:cubicBezTo>
                    <a:pt x="9885" y="5203"/>
                    <a:pt x="9903" y="5205"/>
                    <a:pt x="9919" y="5209"/>
                  </a:cubicBezTo>
                  <a:cubicBezTo>
                    <a:pt x="10002" y="5209"/>
                    <a:pt x="10038" y="5221"/>
                    <a:pt x="10038" y="5221"/>
                  </a:cubicBezTo>
                  <a:cubicBezTo>
                    <a:pt x="10038" y="5221"/>
                    <a:pt x="10050" y="5256"/>
                    <a:pt x="10038" y="5328"/>
                  </a:cubicBezTo>
                  <a:cubicBezTo>
                    <a:pt x="10014" y="5506"/>
                    <a:pt x="10014" y="5685"/>
                    <a:pt x="10002" y="5875"/>
                  </a:cubicBezTo>
                  <a:cubicBezTo>
                    <a:pt x="9978" y="6411"/>
                    <a:pt x="9954" y="6959"/>
                    <a:pt x="9835" y="7483"/>
                  </a:cubicBezTo>
                  <a:cubicBezTo>
                    <a:pt x="9645" y="8411"/>
                    <a:pt x="9121" y="9138"/>
                    <a:pt x="8335" y="9626"/>
                  </a:cubicBezTo>
                  <a:lnTo>
                    <a:pt x="8073" y="9804"/>
                  </a:lnTo>
                  <a:cubicBezTo>
                    <a:pt x="7716" y="10031"/>
                    <a:pt x="7383" y="10257"/>
                    <a:pt x="7002" y="10340"/>
                  </a:cubicBezTo>
                  <a:cubicBezTo>
                    <a:pt x="6662" y="10421"/>
                    <a:pt x="6339" y="10462"/>
                    <a:pt x="6034" y="10462"/>
                  </a:cubicBezTo>
                  <a:cubicBezTo>
                    <a:pt x="5709" y="10462"/>
                    <a:pt x="5403" y="10415"/>
                    <a:pt x="5120" y="10316"/>
                  </a:cubicBezTo>
                  <a:cubicBezTo>
                    <a:pt x="4406" y="10078"/>
                    <a:pt x="3680" y="9769"/>
                    <a:pt x="3192" y="9102"/>
                  </a:cubicBezTo>
                  <a:cubicBezTo>
                    <a:pt x="2906" y="8733"/>
                    <a:pt x="2727" y="8316"/>
                    <a:pt x="2632" y="7852"/>
                  </a:cubicBezTo>
                  <a:cubicBezTo>
                    <a:pt x="2549" y="7399"/>
                    <a:pt x="2501" y="6923"/>
                    <a:pt x="2453" y="6471"/>
                  </a:cubicBezTo>
                  <a:cubicBezTo>
                    <a:pt x="2441" y="6292"/>
                    <a:pt x="2418" y="6102"/>
                    <a:pt x="2394" y="5923"/>
                  </a:cubicBezTo>
                  <a:cubicBezTo>
                    <a:pt x="2418" y="5840"/>
                    <a:pt x="2418" y="5780"/>
                    <a:pt x="2430" y="5733"/>
                  </a:cubicBezTo>
                  <a:cubicBezTo>
                    <a:pt x="2441" y="5602"/>
                    <a:pt x="2453" y="5399"/>
                    <a:pt x="2489" y="5375"/>
                  </a:cubicBezTo>
                  <a:cubicBezTo>
                    <a:pt x="2513" y="5340"/>
                    <a:pt x="2715" y="5316"/>
                    <a:pt x="2834" y="5304"/>
                  </a:cubicBezTo>
                  <a:cubicBezTo>
                    <a:pt x="3346" y="5209"/>
                    <a:pt x="3918" y="5137"/>
                    <a:pt x="4620" y="5030"/>
                  </a:cubicBezTo>
                  <a:cubicBezTo>
                    <a:pt x="4823" y="5006"/>
                    <a:pt x="5239" y="4947"/>
                    <a:pt x="5311" y="4387"/>
                  </a:cubicBezTo>
                  <a:cubicBezTo>
                    <a:pt x="5347" y="4185"/>
                    <a:pt x="5406" y="3994"/>
                    <a:pt x="5478" y="3780"/>
                  </a:cubicBezTo>
                  <a:cubicBezTo>
                    <a:pt x="5489" y="3720"/>
                    <a:pt x="5513" y="3673"/>
                    <a:pt x="5537" y="3613"/>
                  </a:cubicBezTo>
                  <a:close/>
                  <a:moveTo>
                    <a:pt x="6882" y="11174"/>
                  </a:moveTo>
                  <a:cubicBezTo>
                    <a:pt x="6918" y="11448"/>
                    <a:pt x="6906" y="11733"/>
                    <a:pt x="6906" y="12043"/>
                  </a:cubicBezTo>
                  <a:lnTo>
                    <a:pt x="6906" y="12126"/>
                  </a:lnTo>
                  <a:cubicBezTo>
                    <a:pt x="6894" y="12150"/>
                    <a:pt x="6859" y="12174"/>
                    <a:pt x="6847" y="12174"/>
                  </a:cubicBezTo>
                  <a:cubicBezTo>
                    <a:pt x="6638" y="12245"/>
                    <a:pt x="6434" y="12280"/>
                    <a:pt x="6235" y="12280"/>
                  </a:cubicBezTo>
                  <a:cubicBezTo>
                    <a:pt x="5935" y="12280"/>
                    <a:pt x="5645" y="12200"/>
                    <a:pt x="5358" y="12043"/>
                  </a:cubicBezTo>
                  <a:cubicBezTo>
                    <a:pt x="5335" y="12031"/>
                    <a:pt x="5287" y="11971"/>
                    <a:pt x="5275" y="11936"/>
                  </a:cubicBezTo>
                  <a:cubicBezTo>
                    <a:pt x="5251" y="11733"/>
                    <a:pt x="5275" y="11495"/>
                    <a:pt x="5275" y="11257"/>
                  </a:cubicBezTo>
                  <a:lnTo>
                    <a:pt x="5275" y="11174"/>
                  </a:lnTo>
                  <a:close/>
                  <a:moveTo>
                    <a:pt x="4465" y="12352"/>
                  </a:moveTo>
                  <a:cubicBezTo>
                    <a:pt x="4561" y="12579"/>
                    <a:pt x="4763" y="12686"/>
                    <a:pt x="4930" y="12769"/>
                  </a:cubicBezTo>
                  <a:cubicBezTo>
                    <a:pt x="5321" y="12975"/>
                    <a:pt x="5733" y="13079"/>
                    <a:pt x="6181" y="13079"/>
                  </a:cubicBezTo>
                  <a:cubicBezTo>
                    <a:pt x="6484" y="13079"/>
                    <a:pt x="6803" y="13032"/>
                    <a:pt x="7144" y="12936"/>
                  </a:cubicBezTo>
                  <a:lnTo>
                    <a:pt x="7156" y="12936"/>
                  </a:lnTo>
                  <a:cubicBezTo>
                    <a:pt x="7299" y="12900"/>
                    <a:pt x="7454" y="12841"/>
                    <a:pt x="7561" y="12710"/>
                  </a:cubicBezTo>
                  <a:cubicBezTo>
                    <a:pt x="7619" y="12623"/>
                    <a:pt x="7692" y="12599"/>
                    <a:pt x="7837" y="12599"/>
                  </a:cubicBezTo>
                  <a:cubicBezTo>
                    <a:pt x="7871" y="12599"/>
                    <a:pt x="7910" y="12600"/>
                    <a:pt x="7954" y="12602"/>
                  </a:cubicBezTo>
                  <a:lnTo>
                    <a:pt x="8025" y="12602"/>
                  </a:lnTo>
                  <a:cubicBezTo>
                    <a:pt x="8490" y="12626"/>
                    <a:pt x="8883" y="12769"/>
                    <a:pt x="9323" y="13114"/>
                  </a:cubicBezTo>
                  <a:cubicBezTo>
                    <a:pt x="10180" y="13793"/>
                    <a:pt x="10692" y="14746"/>
                    <a:pt x="11050" y="15496"/>
                  </a:cubicBezTo>
                  <a:cubicBezTo>
                    <a:pt x="11073" y="15555"/>
                    <a:pt x="11085" y="15639"/>
                    <a:pt x="11109" y="15734"/>
                  </a:cubicBezTo>
                  <a:lnTo>
                    <a:pt x="11109" y="15781"/>
                  </a:lnTo>
                  <a:lnTo>
                    <a:pt x="10847" y="15793"/>
                  </a:lnTo>
                  <a:cubicBezTo>
                    <a:pt x="10490" y="15805"/>
                    <a:pt x="10133" y="15817"/>
                    <a:pt x="9799" y="15841"/>
                  </a:cubicBezTo>
                  <a:cubicBezTo>
                    <a:pt x="8907" y="15877"/>
                    <a:pt x="8025" y="15912"/>
                    <a:pt x="7144" y="15960"/>
                  </a:cubicBezTo>
                  <a:cubicBezTo>
                    <a:pt x="6966" y="15960"/>
                    <a:pt x="6787" y="15972"/>
                    <a:pt x="6609" y="15984"/>
                  </a:cubicBezTo>
                  <a:cubicBezTo>
                    <a:pt x="6308" y="16010"/>
                    <a:pt x="6008" y="16029"/>
                    <a:pt x="5708" y="16029"/>
                  </a:cubicBezTo>
                  <a:cubicBezTo>
                    <a:pt x="5591" y="16029"/>
                    <a:pt x="5475" y="16026"/>
                    <a:pt x="5358" y="16020"/>
                  </a:cubicBezTo>
                  <a:cubicBezTo>
                    <a:pt x="3739" y="15912"/>
                    <a:pt x="2382" y="15841"/>
                    <a:pt x="1001" y="15841"/>
                  </a:cubicBezTo>
                  <a:cubicBezTo>
                    <a:pt x="953" y="15841"/>
                    <a:pt x="894" y="15841"/>
                    <a:pt x="846" y="15817"/>
                  </a:cubicBezTo>
                  <a:cubicBezTo>
                    <a:pt x="846" y="15317"/>
                    <a:pt x="1263" y="14388"/>
                    <a:pt x="1798" y="13698"/>
                  </a:cubicBezTo>
                  <a:cubicBezTo>
                    <a:pt x="2263" y="13079"/>
                    <a:pt x="3453" y="12424"/>
                    <a:pt x="4465" y="12352"/>
                  </a:cubicBezTo>
                  <a:close/>
                  <a:moveTo>
                    <a:pt x="6347" y="1"/>
                  </a:moveTo>
                  <a:cubicBezTo>
                    <a:pt x="6248" y="1"/>
                    <a:pt x="6149" y="2"/>
                    <a:pt x="6049" y="6"/>
                  </a:cubicBezTo>
                  <a:cubicBezTo>
                    <a:pt x="4680" y="41"/>
                    <a:pt x="3561" y="387"/>
                    <a:pt x="2656" y="1042"/>
                  </a:cubicBezTo>
                  <a:cubicBezTo>
                    <a:pt x="2560" y="1101"/>
                    <a:pt x="2453" y="1161"/>
                    <a:pt x="2370" y="1232"/>
                  </a:cubicBezTo>
                  <a:cubicBezTo>
                    <a:pt x="2132" y="1387"/>
                    <a:pt x="1882" y="1530"/>
                    <a:pt x="1703" y="1768"/>
                  </a:cubicBezTo>
                  <a:cubicBezTo>
                    <a:pt x="1251" y="2387"/>
                    <a:pt x="786" y="3137"/>
                    <a:pt x="655" y="4030"/>
                  </a:cubicBezTo>
                  <a:cubicBezTo>
                    <a:pt x="536" y="4923"/>
                    <a:pt x="477" y="5637"/>
                    <a:pt x="489" y="6292"/>
                  </a:cubicBezTo>
                  <a:cubicBezTo>
                    <a:pt x="513" y="7090"/>
                    <a:pt x="572" y="7888"/>
                    <a:pt x="632" y="8661"/>
                  </a:cubicBezTo>
                  <a:cubicBezTo>
                    <a:pt x="655" y="8947"/>
                    <a:pt x="667" y="9233"/>
                    <a:pt x="691" y="9507"/>
                  </a:cubicBezTo>
                  <a:cubicBezTo>
                    <a:pt x="713" y="9937"/>
                    <a:pt x="858" y="10081"/>
                    <a:pt x="1248" y="10081"/>
                  </a:cubicBezTo>
                  <a:cubicBezTo>
                    <a:pt x="1279" y="10081"/>
                    <a:pt x="1312" y="10080"/>
                    <a:pt x="1346" y="10078"/>
                  </a:cubicBezTo>
                  <a:cubicBezTo>
                    <a:pt x="1763" y="10043"/>
                    <a:pt x="2191" y="10007"/>
                    <a:pt x="2668" y="9947"/>
                  </a:cubicBezTo>
                  <a:cubicBezTo>
                    <a:pt x="2714" y="9939"/>
                    <a:pt x="2756" y="9934"/>
                    <a:pt x="2794" y="9934"/>
                  </a:cubicBezTo>
                  <a:cubicBezTo>
                    <a:pt x="2911" y="9934"/>
                    <a:pt x="2994" y="9977"/>
                    <a:pt x="3084" y="10066"/>
                  </a:cubicBezTo>
                  <a:cubicBezTo>
                    <a:pt x="3227" y="10209"/>
                    <a:pt x="3406" y="10364"/>
                    <a:pt x="3680" y="10507"/>
                  </a:cubicBezTo>
                  <a:cubicBezTo>
                    <a:pt x="3906" y="10638"/>
                    <a:pt x="4144" y="10757"/>
                    <a:pt x="4358" y="10864"/>
                  </a:cubicBezTo>
                  <a:cubicBezTo>
                    <a:pt x="4418" y="10900"/>
                    <a:pt x="4465" y="10924"/>
                    <a:pt x="4525" y="10936"/>
                  </a:cubicBezTo>
                  <a:lnTo>
                    <a:pt x="4525" y="11055"/>
                  </a:lnTo>
                  <a:lnTo>
                    <a:pt x="4525" y="11198"/>
                  </a:lnTo>
                  <a:lnTo>
                    <a:pt x="4525" y="11317"/>
                  </a:lnTo>
                  <a:cubicBezTo>
                    <a:pt x="4525" y="11388"/>
                    <a:pt x="4525" y="11471"/>
                    <a:pt x="4513" y="11507"/>
                  </a:cubicBezTo>
                  <a:cubicBezTo>
                    <a:pt x="4465" y="11519"/>
                    <a:pt x="4394" y="11531"/>
                    <a:pt x="4323" y="11531"/>
                  </a:cubicBezTo>
                  <a:cubicBezTo>
                    <a:pt x="3251" y="11698"/>
                    <a:pt x="2275" y="12186"/>
                    <a:pt x="1465" y="12995"/>
                  </a:cubicBezTo>
                  <a:cubicBezTo>
                    <a:pt x="775" y="13662"/>
                    <a:pt x="405" y="14531"/>
                    <a:pt x="132" y="15281"/>
                  </a:cubicBezTo>
                  <a:cubicBezTo>
                    <a:pt x="1" y="15639"/>
                    <a:pt x="1" y="16020"/>
                    <a:pt x="120" y="16448"/>
                  </a:cubicBezTo>
                  <a:lnTo>
                    <a:pt x="167" y="16591"/>
                  </a:lnTo>
                  <a:lnTo>
                    <a:pt x="334" y="16615"/>
                  </a:lnTo>
                  <a:cubicBezTo>
                    <a:pt x="370" y="16615"/>
                    <a:pt x="429" y="16615"/>
                    <a:pt x="477" y="16627"/>
                  </a:cubicBezTo>
                  <a:cubicBezTo>
                    <a:pt x="584" y="16639"/>
                    <a:pt x="703" y="16639"/>
                    <a:pt x="810" y="16639"/>
                  </a:cubicBezTo>
                  <a:lnTo>
                    <a:pt x="1322" y="16639"/>
                  </a:lnTo>
                  <a:cubicBezTo>
                    <a:pt x="1537" y="16639"/>
                    <a:pt x="1746" y="16633"/>
                    <a:pt x="1953" y="16633"/>
                  </a:cubicBezTo>
                  <a:cubicBezTo>
                    <a:pt x="2056" y="16633"/>
                    <a:pt x="2160" y="16635"/>
                    <a:pt x="2263" y="16639"/>
                  </a:cubicBezTo>
                  <a:cubicBezTo>
                    <a:pt x="2715" y="16651"/>
                    <a:pt x="3168" y="16698"/>
                    <a:pt x="3608" y="16734"/>
                  </a:cubicBezTo>
                  <a:cubicBezTo>
                    <a:pt x="4037" y="16758"/>
                    <a:pt x="4477" y="16793"/>
                    <a:pt x="4918" y="16817"/>
                  </a:cubicBezTo>
                  <a:cubicBezTo>
                    <a:pt x="5108" y="16829"/>
                    <a:pt x="5299" y="16829"/>
                    <a:pt x="5513" y="16829"/>
                  </a:cubicBezTo>
                  <a:cubicBezTo>
                    <a:pt x="5763" y="16829"/>
                    <a:pt x="6025" y="16829"/>
                    <a:pt x="6323" y="16817"/>
                  </a:cubicBezTo>
                  <a:cubicBezTo>
                    <a:pt x="6775" y="16805"/>
                    <a:pt x="7216" y="16770"/>
                    <a:pt x="7656" y="16746"/>
                  </a:cubicBezTo>
                  <a:cubicBezTo>
                    <a:pt x="8145" y="16710"/>
                    <a:pt x="8645" y="16686"/>
                    <a:pt x="9145" y="16651"/>
                  </a:cubicBezTo>
                  <a:cubicBezTo>
                    <a:pt x="9657" y="16639"/>
                    <a:pt x="10192" y="16627"/>
                    <a:pt x="10716" y="16627"/>
                  </a:cubicBezTo>
                  <a:cubicBezTo>
                    <a:pt x="10942" y="16627"/>
                    <a:pt x="11145" y="16627"/>
                    <a:pt x="11371" y="16615"/>
                  </a:cubicBezTo>
                  <a:cubicBezTo>
                    <a:pt x="11538" y="16615"/>
                    <a:pt x="11669" y="16555"/>
                    <a:pt x="11764" y="16460"/>
                  </a:cubicBezTo>
                  <a:cubicBezTo>
                    <a:pt x="11824" y="16401"/>
                    <a:pt x="11883" y="16293"/>
                    <a:pt x="11859" y="16115"/>
                  </a:cubicBezTo>
                  <a:cubicBezTo>
                    <a:pt x="11859" y="16055"/>
                    <a:pt x="11847" y="15984"/>
                    <a:pt x="11847" y="15924"/>
                  </a:cubicBezTo>
                  <a:cubicBezTo>
                    <a:pt x="11835" y="15686"/>
                    <a:pt x="11824" y="15436"/>
                    <a:pt x="11716" y="15198"/>
                  </a:cubicBezTo>
                  <a:cubicBezTo>
                    <a:pt x="11609" y="14948"/>
                    <a:pt x="11466" y="14710"/>
                    <a:pt x="11323" y="14484"/>
                  </a:cubicBezTo>
                  <a:cubicBezTo>
                    <a:pt x="11228" y="14305"/>
                    <a:pt x="11121" y="14126"/>
                    <a:pt x="11026" y="13948"/>
                  </a:cubicBezTo>
                  <a:cubicBezTo>
                    <a:pt x="10728" y="13341"/>
                    <a:pt x="10276" y="12829"/>
                    <a:pt x="9585" y="12352"/>
                  </a:cubicBezTo>
                  <a:cubicBezTo>
                    <a:pt x="9216" y="12102"/>
                    <a:pt x="8823" y="11936"/>
                    <a:pt x="8395" y="11888"/>
                  </a:cubicBezTo>
                  <a:cubicBezTo>
                    <a:pt x="8204" y="11864"/>
                    <a:pt x="8014" y="11829"/>
                    <a:pt x="7787" y="11805"/>
                  </a:cubicBezTo>
                  <a:lnTo>
                    <a:pt x="7668" y="11793"/>
                  </a:lnTo>
                  <a:lnTo>
                    <a:pt x="7668" y="11686"/>
                  </a:lnTo>
                  <a:lnTo>
                    <a:pt x="7668" y="11102"/>
                  </a:lnTo>
                  <a:cubicBezTo>
                    <a:pt x="7656" y="11019"/>
                    <a:pt x="7680" y="10971"/>
                    <a:pt x="7847" y="10852"/>
                  </a:cubicBezTo>
                  <a:cubicBezTo>
                    <a:pt x="8014" y="10733"/>
                    <a:pt x="8204" y="10626"/>
                    <a:pt x="8371" y="10519"/>
                  </a:cubicBezTo>
                  <a:cubicBezTo>
                    <a:pt x="8752" y="10281"/>
                    <a:pt x="9168" y="10043"/>
                    <a:pt x="9514" y="9709"/>
                  </a:cubicBezTo>
                  <a:cubicBezTo>
                    <a:pt x="9538" y="9674"/>
                    <a:pt x="9573" y="9662"/>
                    <a:pt x="9585" y="9662"/>
                  </a:cubicBezTo>
                  <a:cubicBezTo>
                    <a:pt x="9990" y="9626"/>
                    <a:pt x="10371" y="9614"/>
                    <a:pt x="10752" y="9602"/>
                  </a:cubicBezTo>
                  <a:cubicBezTo>
                    <a:pt x="11764" y="9566"/>
                    <a:pt x="11978" y="9364"/>
                    <a:pt x="12038" y="8352"/>
                  </a:cubicBezTo>
                  <a:lnTo>
                    <a:pt x="12038" y="8126"/>
                  </a:lnTo>
                  <a:cubicBezTo>
                    <a:pt x="12026" y="7816"/>
                    <a:pt x="12026" y="7483"/>
                    <a:pt x="12026" y="7173"/>
                  </a:cubicBezTo>
                  <a:cubicBezTo>
                    <a:pt x="12014" y="6435"/>
                    <a:pt x="12002" y="5673"/>
                    <a:pt x="11966" y="4923"/>
                  </a:cubicBezTo>
                  <a:cubicBezTo>
                    <a:pt x="11907" y="3828"/>
                    <a:pt x="11526" y="2780"/>
                    <a:pt x="10764" y="1732"/>
                  </a:cubicBezTo>
                  <a:cubicBezTo>
                    <a:pt x="10288" y="1077"/>
                    <a:pt x="9585" y="732"/>
                    <a:pt x="8942" y="482"/>
                  </a:cubicBezTo>
                  <a:cubicBezTo>
                    <a:pt x="8165" y="158"/>
                    <a:pt x="7300" y="1"/>
                    <a:pt x="6347" y="1"/>
                  </a:cubicBezTo>
                  <a:close/>
                </a:path>
              </a:pathLst>
            </a:custGeom>
            <a:solidFill>
              <a:schemeClr val="dk1"/>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18" name="Google Shape;1740;p49"/>
            <p:cNvSpPr/>
            <p:nvPr/>
          </p:nvSpPr>
          <p:spPr>
            <a:xfrm>
              <a:off x="5685225" y="1900300"/>
              <a:ext cx="312275" cy="411450"/>
            </a:xfrm>
            <a:custGeom>
              <a:avLst/>
              <a:gdLst/>
              <a:ahLst/>
              <a:cxnLst/>
              <a:rect l="l" t="t" r="r" b="b"/>
              <a:pathLst>
                <a:path w="12491" h="16458" extrusionOk="0">
                  <a:moveTo>
                    <a:pt x="7063" y="755"/>
                  </a:moveTo>
                  <a:cubicBezTo>
                    <a:pt x="7831" y="755"/>
                    <a:pt x="8540" y="960"/>
                    <a:pt x="9192" y="1372"/>
                  </a:cubicBezTo>
                  <a:cubicBezTo>
                    <a:pt x="9406" y="1503"/>
                    <a:pt x="9597" y="1682"/>
                    <a:pt x="9775" y="1896"/>
                  </a:cubicBezTo>
                  <a:cubicBezTo>
                    <a:pt x="9930" y="2075"/>
                    <a:pt x="10049" y="2265"/>
                    <a:pt x="10180" y="2456"/>
                  </a:cubicBezTo>
                  <a:cubicBezTo>
                    <a:pt x="10240" y="2551"/>
                    <a:pt x="10287" y="2622"/>
                    <a:pt x="10347" y="2706"/>
                  </a:cubicBezTo>
                  <a:cubicBezTo>
                    <a:pt x="10609" y="3134"/>
                    <a:pt x="10728" y="3587"/>
                    <a:pt x="10704" y="4123"/>
                  </a:cubicBezTo>
                  <a:lnTo>
                    <a:pt x="10668" y="4123"/>
                  </a:lnTo>
                  <a:cubicBezTo>
                    <a:pt x="10587" y="4123"/>
                    <a:pt x="10501" y="4130"/>
                    <a:pt x="10418" y="4130"/>
                  </a:cubicBezTo>
                  <a:cubicBezTo>
                    <a:pt x="10356" y="4130"/>
                    <a:pt x="10296" y="4126"/>
                    <a:pt x="10240" y="4111"/>
                  </a:cubicBezTo>
                  <a:cubicBezTo>
                    <a:pt x="9775" y="4039"/>
                    <a:pt x="9287" y="3956"/>
                    <a:pt x="8811" y="3837"/>
                  </a:cubicBezTo>
                  <a:cubicBezTo>
                    <a:pt x="8144" y="3682"/>
                    <a:pt x="7632" y="3289"/>
                    <a:pt x="7335" y="2706"/>
                  </a:cubicBezTo>
                  <a:cubicBezTo>
                    <a:pt x="7299" y="2622"/>
                    <a:pt x="7251" y="2527"/>
                    <a:pt x="7192" y="2456"/>
                  </a:cubicBezTo>
                  <a:lnTo>
                    <a:pt x="7156" y="2408"/>
                  </a:lnTo>
                  <a:cubicBezTo>
                    <a:pt x="7132" y="2349"/>
                    <a:pt x="7085" y="2325"/>
                    <a:pt x="7061" y="2313"/>
                  </a:cubicBezTo>
                  <a:cubicBezTo>
                    <a:pt x="7037" y="2313"/>
                    <a:pt x="7037" y="2289"/>
                    <a:pt x="7013" y="2277"/>
                  </a:cubicBezTo>
                  <a:lnTo>
                    <a:pt x="6906" y="2206"/>
                  </a:lnTo>
                  <a:lnTo>
                    <a:pt x="6787" y="2265"/>
                  </a:lnTo>
                  <a:cubicBezTo>
                    <a:pt x="6727" y="2289"/>
                    <a:pt x="6656" y="2337"/>
                    <a:pt x="6573" y="2372"/>
                  </a:cubicBezTo>
                  <a:cubicBezTo>
                    <a:pt x="6394" y="2456"/>
                    <a:pt x="6239" y="2551"/>
                    <a:pt x="6061" y="2670"/>
                  </a:cubicBezTo>
                  <a:cubicBezTo>
                    <a:pt x="5311" y="3218"/>
                    <a:pt x="4453" y="3444"/>
                    <a:pt x="3691" y="3587"/>
                  </a:cubicBezTo>
                  <a:cubicBezTo>
                    <a:pt x="3525" y="3619"/>
                    <a:pt x="3347" y="3629"/>
                    <a:pt x="3152" y="3629"/>
                  </a:cubicBezTo>
                  <a:cubicBezTo>
                    <a:pt x="3055" y="3629"/>
                    <a:pt x="2953" y="3626"/>
                    <a:pt x="2846" y="3623"/>
                  </a:cubicBezTo>
                  <a:lnTo>
                    <a:pt x="2667" y="3623"/>
                  </a:lnTo>
                  <a:cubicBezTo>
                    <a:pt x="2691" y="3539"/>
                    <a:pt x="2727" y="3468"/>
                    <a:pt x="2751" y="3408"/>
                  </a:cubicBezTo>
                  <a:cubicBezTo>
                    <a:pt x="3501" y="2110"/>
                    <a:pt x="4453" y="1313"/>
                    <a:pt x="5644" y="967"/>
                  </a:cubicBezTo>
                  <a:cubicBezTo>
                    <a:pt x="6138" y="826"/>
                    <a:pt x="6611" y="755"/>
                    <a:pt x="7063" y="755"/>
                  </a:cubicBezTo>
                  <a:close/>
                  <a:moveTo>
                    <a:pt x="6716" y="3146"/>
                  </a:moveTo>
                  <a:cubicBezTo>
                    <a:pt x="6727" y="3158"/>
                    <a:pt x="6727" y="3170"/>
                    <a:pt x="6739" y="3170"/>
                  </a:cubicBezTo>
                  <a:cubicBezTo>
                    <a:pt x="7180" y="4063"/>
                    <a:pt x="7989" y="4361"/>
                    <a:pt x="8573" y="4515"/>
                  </a:cubicBezTo>
                  <a:cubicBezTo>
                    <a:pt x="9228" y="4694"/>
                    <a:pt x="9918" y="4825"/>
                    <a:pt x="10573" y="4944"/>
                  </a:cubicBezTo>
                  <a:lnTo>
                    <a:pt x="10645" y="4956"/>
                  </a:lnTo>
                  <a:cubicBezTo>
                    <a:pt x="10728" y="4980"/>
                    <a:pt x="10752" y="4992"/>
                    <a:pt x="10752" y="5063"/>
                  </a:cubicBezTo>
                  <a:lnTo>
                    <a:pt x="10835" y="5909"/>
                  </a:lnTo>
                  <a:lnTo>
                    <a:pt x="11418" y="5468"/>
                  </a:lnTo>
                  <a:cubicBezTo>
                    <a:pt x="11621" y="5587"/>
                    <a:pt x="11609" y="5718"/>
                    <a:pt x="11561" y="5837"/>
                  </a:cubicBezTo>
                  <a:cubicBezTo>
                    <a:pt x="11516" y="5992"/>
                    <a:pt x="11470" y="6092"/>
                    <a:pt x="11273" y="6092"/>
                  </a:cubicBezTo>
                  <a:cubicBezTo>
                    <a:pt x="11214" y="6092"/>
                    <a:pt x="11141" y="6083"/>
                    <a:pt x="11049" y="6063"/>
                  </a:cubicBezTo>
                  <a:lnTo>
                    <a:pt x="10835" y="6016"/>
                  </a:lnTo>
                  <a:lnTo>
                    <a:pt x="10776" y="6218"/>
                  </a:lnTo>
                  <a:cubicBezTo>
                    <a:pt x="10776" y="6242"/>
                    <a:pt x="10764" y="6266"/>
                    <a:pt x="10764" y="6278"/>
                  </a:cubicBezTo>
                  <a:cubicBezTo>
                    <a:pt x="10752" y="6337"/>
                    <a:pt x="10716" y="6420"/>
                    <a:pt x="10704" y="6492"/>
                  </a:cubicBezTo>
                  <a:cubicBezTo>
                    <a:pt x="10633" y="7397"/>
                    <a:pt x="10133" y="8171"/>
                    <a:pt x="9692" y="8837"/>
                  </a:cubicBezTo>
                  <a:cubicBezTo>
                    <a:pt x="9097" y="9719"/>
                    <a:pt x="8216" y="10242"/>
                    <a:pt x="7073" y="10385"/>
                  </a:cubicBezTo>
                  <a:cubicBezTo>
                    <a:pt x="6864" y="10413"/>
                    <a:pt x="6655" y="10427"/>
                    <a:pt x="6449" y="10427"/>
                  </a:cubicBezTo>
                  <a:cubicBezTo>
                    <a:pt x="5583" y="10427"/>
                    <a:pt x="4739" y="10185"/>
                    <a:pt x="3941" y="9695"/>
                  </a:cubicBezTo>
                  <a:cubicBezTo>
                    <a:pt x="3691" y="9540"/>
                    <a:pt x="3453" y="9290"/>
                    <a:pt x="3287" y="9016"/>
                  </a:cubicBezTo>
                  <a:cubicBezTo>
                    <a:pt x="2798" y="8218"/>
                    <a:pt x="2560" y="7528"/>
                    <a:pt x="2536" y="6837"/>
                  </a:cubicBezTo>
                  <a:cubicBezTo>
                    <a:pt x="2536" y="6718"/>
                    <a:pt x="2501" y="6599"/>
                    <a:pt x="2477" y="6492"/>
                  </a:cubicBezTo>
                  <a:lnTo>
                    <a:pt x="2429" y="6313"/>
                  </a:lnTo>
                  <a:lnTo>
                    <a:pt x="2358" y="5968"/>
                  </a:lnTo>
                  <a:lnTo>
                    <a:pt x="2072" y="6194"/>
                  </a:lnTo>
                  <a:cubicBezTo>
                    <a:pt x="1871" y="6349"/>
                    <a:pt x="1765" y="6418"/>
                    <a:pt x="1683" y="6418"/>
                  </a:cubicBezTo>
                  <a:cubicBezTo>
                    <a:pt x="1639" y="6418"/>
                    <a:pt x="1602" y="6398"/>
                    <a:pt x="1560" y="6361"/>
                  </a:cubicBezTo>
                  <a:cubicBezTo>
                    <a:pt x="1477" y="6290"/>
                    <a:pt x="1405" y="5956"/>
                    <a:pt x="1477" y="5789"/>
                  </a:cubicBezTo>
                  <a:cubicBezTo>
                    <a:pt x="1524" y="5677"/>
                    <a:pt x="1541" y="5623"/>
                    <a:pt x="1745" y="5623"/>
                  </a:cubicBezTo>
                  <a:cubicBezTo>
                    <a:pt x="1800" y="5623"/>
                    <a:pt x="1868" y="5627"/>
                    <a:pt x="1953" y="5635"/>
                  </a:cubicBezTo>
                  <a:lnTo>
                    <a:pt x="2036" y="5635"/>
                  </a:lnTo>
                  <a:lnTo>
                    <a:pt x="2096" y="5587"/>
                  </a:lnTo>
                  <a:cubicBezTo>
                    <a:pt x="2441" y="5337"/>
                    <a:pt x="2513" y="4992"/>
                    <a:pt x="2560" y="4718"/>
                  </a:cubicBezTo>
                  <a:cubicBezTo>
                    <a:pt x="2608" y="4420"/>
                    <a:pt x="2620" y="4396"/>
                    <a:pt x="2989" y="4373"/>
                  </a:cubicBezTo>
                  <a:cubicBezTo>
                    <a:pt x="4358" y="4325"/>
                    <a:pt x="5465" y="3980"/>
                    <a:pt x="6406" y="3301"/>
                  </a:cubicBezTo>
                  <a:cubicBezTo>
                    <a:pt x="6465" y="3265"/>
                    <a:pt x="6537" y="3218"/>
                    <a:pt x="6620" y="3170"/>
                  </a:cubicBezTo>
                  <a:cubicBezTo>
                    <a:pt x="6656" y="3158"/>
                    <a:pt x="6680" y="3146"/>
                    <a:pt x="6716" y="3146"/>
                  </a:cubicBezTo>
                  <a:close/>
                  <a:moveTo>
                    <a:pt x="5275" y="11147"/>
                  </a:moveTo>
                  <a:cubicBezTo>
                    <a:pt x="5311" y="11147"/>
                    <a:pt x="5358" y="11171"/>
                    <a:pt x="5418" y="11171"/>
                  </a:cubicBezTo>
                  <a:cubicBezTo>
                    <a:pt x="5703" y="11195"/>
                    <a:pt x="5965" y="11207"/>
                    <a:pt x="6251" y="11231"/>
                  </a:cubicBezTo>
                  <a:cubicBezTo>
                    <a:pt x="6388" y="11237"/>
                    <a:pt x="6525" y="11240"/>
                    <a:pt x="6663" y="11240"/>
                  </a:cubicBezTo>
                  <a:cubicBezTo>
                    <a:pt x="6802" y="11240"/>
                    <a:pt x="6942" y="11237"/>
                    <a:pt x="7085" y="11231"/>
                  </a:cubicBezTo>
                  <a:lnTo>
                    <a:pt x="7299" y="11231"/>
                  </a:lnTo>
                  <a:cubicBezTo>
                    <a:pt x="7323" y="11493"/>
                    <a:pt x="7311" y="11778"/>
                    <a:pt x="7216" y="12028"/>
                  </a:cubicBezTo>
                  <a:cubicBezTo>
                    <a:pt x="7204" y="12088"/>
                    <a:pt x="7144" y="12255"/>
                    <a:pt x="6763" y="12314"/>
                  </a:cubicBezTo>
                  <a:cubicBezTo>
                    <a:pt x="6637" y="12335"/>
                    <a:pt x="6516" y="12345"/>
                    <a:pt x="6399" y="12345"/>
                  </a:cubicBezTo>
                  <a:cubicBezTo>
                    <a:pt x="6038" y="12345"/>
                    <a:pt x="5717" y="12247"/>
                    <a:pt x="5430" y="12040"/>
                  </a:cubicBezTo>
                  <a:cubicBezTo>
                    <a:pt x="5311" y="11957"/>
                    <a:pt x="5287" y="11897"/>
                    <a:pt x="5287" y="11814"/>
                  </a:cubicBezTo>
                  <a:cubicBezTo>
                    <a:pt x="5275" y="11612"/>
                    <a:pt x="5275" y="11421"/>
                    <a:pt x="5275" y="11195"/>
                  </a:cubicBezTo>
                  <a:lnTo>
                    <a:pt x="5275" y="11147"/>
                  </a:lnTo>
                  <a:close/>
                  <a:moveTo>
                    <a:pt x="8001" y="11766"/>
                  </a:moveTo>
                  <a:cubicBezTo>
                    <a:pt x="8037" y="11766"/>
                    <a:pt x="8120" y="11766"/>
                    <a:pt x="8240" y="11778"/>
                  </a:cubicBezTo>
                  <a:cubicBezTo>
                    <a:pt x="9192" y="11885"/>
                    <a:pt x="10002" y="12314"/>
                    <a:pt x="10609" y="13040"/>
                  </a:cubicBezTo>
                  <a:cubicBezTo>
                    <a:pt x="11061" y="13576"/>
                    <a:pt x="11538" y="14231"/>
                    <a:pt x="11657" y="15041"/>
                  </a:cubicBezTo>
                  <a:cubicBezTo>
                    <a:pt x="11657" y="15076"/>
                    <a:pt x="11669" y="15112"/>
                    <a:pt x="11680" y="15160"/>
                  </a:cubicBezTo>
                  <a:cubicBezTo>
                    <a:pt x="11680" y="15183"/>
                    <a:pt x="11692" y="15219"/>
                    <a:pt x="11692" y="15243"/>
                  </a:cubicBezTo>
                  <a:cubicBezTo>
                    <a:pt x="11716" y="15374"/>
                    <a:pt x="11716" y="15434"/>
                    <a:pt x="11716" y="15457"/>
                  </a:cubicBezTo>
                  <a:cubicBezTo>
                    <a:pt x="11680" y="15469"/>
                    <a:pt x="11621" y="15469"/>
                    <a:pt x="11478" y="15469"/>
                  </a:cubicBezTo>
                  <a:cubicBezTo>
                    <a:pt x="10668" y="15481"/>
                    <a:pt x="9847" y="15517"/>
                    <a:pt x="9061" y="15541"/>
                  </a:cubicBezTo>
                  <a:cubicBezTo>
                    <a:pt x="8585" y="15553"/>
                    <a:pt x="8109" y="15576"/>
                    <a:pt x="7644" y="15588"/>
                  </a:cubicBezTo>
                  <a:cubicBezTo>
                    <a:pt x="7192" y="15600"/>
                    <a:pt x="6727" y="15612"/>
                    <a:pt x="6263" y="15612"/>
                  </a:cubicBezTo>
                  <a:lnTo>
                    <a:pt x="5965" y="15612"/>
                  </a:lnTo>
                  <a:cubicBezTo>
                    <a:pt x="5763" y="15612"/>
                    <a:pt x="5537" y="15636"/>
                    <a:pt x="5322" y="15636"/>
                  </a:cubicBezTo>
                  <a:cubicBezTo>
                    <a:pt x="4960" y="15661"/>
                    <a:pt x="4598" y="15686"/>
                    <a:pt x="4241" y="15686"/>
                  </a:cubicBezTo>
                  <a:cubicBezTo>
                    <a:pt x="4092" y="15686"/>
                    <a:pt x="3945" y="15682"/>
                    <a:pt x="3798" y="15672"/>
                  </a:cubicBezTo>
                  <a:cubicBezTo>
                    <a:pt x="3108" y="15648"/>
                    <a:pt x="2394" y="15588"/>
                    <a:pt x="1727" y="15529"/>
                  </a:cubicBezTo>
                  <a:cubicBezTo>
                    <a:pt x="1489" y="15517"/>
                    <a:pt x="1239" y="15481"/>
                    <a:pt x="1001" y="15469"/>
                  </a:cubicBezTo>
                  <a:cubicBezTo>
                    <a:pt x="953" y="15469"/>
                    <a:pt x="893" y="15434"/>
                    <a:pt x="822" y="15410"/>
                  </a:cubicBezTo>
                  <a:cubicBezTo>
                    <a:pt x="1001" y="14636"/>
                    <a:pt x="1322" y="14029"/>
                    <a:pt x="1834" y="13529"/>
                  </a:cubicBezTo>
                  <a:cubicBezTo>
                    <a:pt x="2191" y="13195"/>
                    <a:pt x="2560" y="12897"/>
                    <a:pt x="2870" y="12636"/>
                  </a:cubicBezTo>
                  <a:cubicBezTo>
                    <a:pt x="3298" y="12302"/>
                    <a:pt x="3834" y="12076"/>
                    <a:pt x="4549" y="11969"/>
                  </a:cubicBezTo>
                  <a:lnTo>
                    <a:pt x="4549" y="11981"/>
                  </a:lnTo>
                  <a:cubicBezTo>
                    <a:pt x="4465" y="12481"/>
                    <a:pt x="4822" y="12659"/>
                    <a:pt x="5049" y="12778"/>
                  </a:cubicBezTo>
                  <a:cubicBezTo>
                    <a:pt x="5392" y="12950"/>
                    <a:pt x="5835" y="13137"/>
                    <a:pt x="6366" y="13137"/>
                  </a:cubicBezTo>
                  <a:cubicBezTo>
                    <a:pt x="6497" y="13137"/>
                    <a:pt x="6633" y="13126"/>
                    <a:pt x="6775" y="13100"/>
                  </a:cubicBezTo>
                  <a:cubicBezTo>
                    <a:pt x="7108" y="13040"/>
                    <a:pt x="7406" y="12874"/>
                    <a:pt x="7728" y="12600"/>
                  </a:cubicBezTo>
                  <a:cubicBezTo>
                    <a:pt x="7882" y="12445"/>
                    <a:pt x="7930" y="12183"/>
                    <a:pt x="7966" y="12005"/>
                  </a:cubicBezTo>
                  <a:cubicBezTo>
                    <a:pt x="7978" y="11945"/>
                    <a:pt x="7989" y="11802"/>
                    <a:pt x="8001" y="11766"/>
                  </a:cubicBezTo>
                  <a:close/>
                  <a:moveTo>
                    <a:pt x="7165" y="0"/>
                  </a:moveTo>
                  <a:cubicBezTo>
                    <a:pt x="6492" y="0"/>
                    <a:pt x="5790" y="140"/>
                    <a:pt x="5061" y="420"/>
                  </a:cubicBezTo>
                  <a:cubicBezTo>
                    <a:pt x="4179" y="765"/>
                    <a:pt x="3394" y="1372"/>
                    <a:pt x="2691" y="2277"/>
                  </a:cubicBezTo>
                  <a:cubicBezTo>
                    <a:pt x="2108" y="3039"/>
                    <a:pt x="1786" y="3777"/>
                    <a:pt x="1691" y="4575"/>
                  </a:cubicBezTo>
                  <a:cubicBezTo>
                    <a:pt x="1679" y="4658"/>
                    <a:pt x="1679" y="4766"/>
                    <a:pt x="1667" y="4849"/>
                  </a:cubicBezTo>
                  <a:cubicBezTo>
                    <a:pt x="774" y="5087"/>
                    <a:pt x="679" y="5670"/>
                    <a:pt x="715" y="6099"/>
                  </a:cubicBezTo>
                  <a:cubicBezTo>
                    <a:pt x="762" y="6837"/>
                    <a:pt x="1084" y="7171"/>
                    <a:pt x="1846" y="7278"/>
                  </a:cubicBezTo>
                  <a:cubicBezTo>
                    <a:pt x="2013" y="8230"/>
                    <a:pt x="2429" y="9064"/>
                    <a:pt x="2786" y="9671"/>
                  </a:cubicBezTo>
                  <a:cubicBezTo>
                    <a:pt x="2882" y="9873"/>
                    <a:pt x="3048" y="10028"/>
                    <a:pt x="3227" y="10147"/>
                  </a:cubicBezTo>
                  <a:cubicBezTo>
                    <a:pt x="3596" y="10385"/>
                    <a:pt x="4001" y="10623"/>
                    <a:pt x="4453" y="10850"/>
                  </a:cubicBezTo>
                  <a:cubicBezTo>
                    <a:pt x="4549" y="10909"/>
                    <a:pt x="4596" y="10969"/>
                    <a:pt x="4584" y="11159"/>
                  </a:cubicBezTo>
                  <a:cubicBezTo>
                    <a:pt x="4584" y="11207"/>
                    <a:pt x="4584" y="11207"/>
                    <a:pt x="4430" y="11254"/>
                  </a:cubicBezTo>
                  <a:lnTo>
                    <a:pt x="4394" y="11266"/>
                  </a:lnTo>
                  <a:cubicBezTo>
                    <a:pt x="3465" y="11540"/>
                    <a:pt x="2644" y="11981"/>
                    <a:pt x="1893" y="12636"/>
                  </a:cubicBezTo>
                  <a:cubicBezTo>
                    <a:pt x="1143" y="13290"/>
                    <a:pt x="584" y="14112"/>
                    <a:pt x="179" y="15136"/>
                  </a:cubicBezTo>
                  <a:cubicBezTo>
                    <a:pt x="131" y="15255"/>
                    <a:pt x="108" y="15386"/>
                    <a:pt x="84" y="15505"/>
                  </a:cubicBezTo>
                  <a:cubicBezTo>
                    <a:pt x="72" y="15553"/>
                    <a:pt x="72" y="15612"/>
                    <a:pt x="60" y="15660"/>
                  </a:cubicBezTo>
                  <a:cubicBezTo>
                    <a:pt x="0" y="15945"/>
                    <a:pt x="131" y="16148"/>
                    <a:pt x="429" y="16243"/>
                  </a:cubicBezTo>
                  <a:cubicBezTo>
                    <a:pt x="500" y="16255"/>
                    <a:pt x="596" y="16267"/>
                    <a:pt x="679" y="16279"/>
                  </a:cubicBezTo>
                  <a:cubicBezTo>
                    <a:pt x="893" y="16303"/>
                    <a:pt x="1120" y="16326"/>
                    <a:pt x="1322" y="16338"/>
                  </a:cubicBezTo>
                  <a:cubicBezTo>
                    <a:pt x="1810" y="16386"/>
                    <a:pt x="2334" y="16446"/>
                    <a:pt x="2846" y="16446"/>
                  </a:cubicBezTo>
                  <a:cubicBezTo>
                    <a:pt x="3417" y="16457"/>
                    <a:pt x="4013" y="16457"/>
                    <a:pt x="4608" y="16457"/>
                  </a:cubicBezTo>
                  <a:cubicBezTo>
                    <a:pt x="5358" y="16457"/>
                    <a:pt x="6096" y="16457"/>
                    <a:pt x="6858" y="16446"/>
                  </a:cubicBezTo>
                  <a:cubicBezTo>
                    <a:pt x="7144" y="16446"/>
                    <a:pt x="7430" y="16422"/>
                    <a:pt x="7692" y="16398"/>
                  </a:cubicBezTo>
                  <a:cubicBezTo>
                    <a:pt x="7942" y="16386"/>
                    <a:pt x="8216" y="16362"/>
                    <a:pt x="8466" y="16362"/>
                  </a:cubicBezTo>
                  <a:cubicBezTo>
                    <a:pt x="9513" y="16338"/>
                    <a:pt x="10549" y="16338"/>
                    <a:pt x="11716" y="16338"/>
                  </a:cubicBezTo>
                  <a:lnTo>
                    <a:pt x="11728" y="16338"/>
                  </a:lnTo>
                  <a:cubicBezTo>
                    <a:pt x="12323" y="16338"/>
                    <a:pt x="12466" y="16196"/>
                    <a:pt x="12490" y="15612"/>
                  </a:cubicBezTo>
                  <a:cubicBezTo>
                    <a:pt x="12490" y="15541"/>
                    <a:pt x="12490" y="15445"/>
                    <a:pt x="12466" y="15362"/>
                  </a:cubicBezTo>
                  <a:cubicBezTo>
                    <a:pt x="12311" y="14600"/>
                    <a:pt x="12145" y="13790"/>
                    <a:pt x="11561" y="13136"/>
                  </a:cubicBezTo>
                  <a:cubicBezTo>
                    <a:pt x="11538" y="13100"/>
                    <a:pt x="11502" y="13052"/>
                    <a:pt x="11490" y="13028"/>
                  </a:cubicBezTo>
                  <a:lnTo>
                    <a:pt x="11466" y="12981"/>
                  </a:lnTo>
                  <a:cubicBezTo>
                    <a:pt x="10573" y="11695"/>
                    <a:pt x="9454" y="11052"/>
                    <a:pt x="8049" y="11004"/>
                  </a:cubicBezTo>
                  <a:cubicBezTo>
                    <a:pt x="8061" y="11004"/>
                    <a:pt x="8085" y="10981"/>
                    <a:pt x="8132" y="10969"/>
                  </a:cubicBezTo>
                  <a:cubicBezTo>
                    <a:pt x="8228" y="10945"/>
                    <a:pt x="8323" y="10897"/>
                    <a:pt x="8382" y="10873"/>
                  </a:cubicBezTo>
                  <a:cubicBezTo>
                    <a:pt x="8942" y="10611"/>
                    <a:pt x="9764" y="10195"/>
                    <a:pt x="10287" y="9385"/>
                  </a:cubicBezTo>
                  <a:cubicBezTo>
                    <a:pt x="10764" y="8635"/>
                    <a:pt x="11240" y="7837"/>
                    <a:pt x="11442" y="6921"/>
                  </a:cubicBezTo>
                  <a:cubicBezTo>
                    <a:pt x="12085" y="6671"/>
                    <a:pt x="12395" y="6254"/>
                    <a:pt x="12383" y="5670"/>
                  </a:cubicBezTo>
                  <a:cubicBezTo>
                    <a:pt x="12371" y="5158"/>
                    <a:pt x="12085" y="4801"/>
                    <a:pt x="11538" y="4587"/>
                  </a:cubicBezTo>
                  <a:lnTo>
                    <a:pt x="11538" y="4575"/>
                  </a:lnTo>
                  <a:cubicBezTo>
                    <a:pt x="11526" y="4480"/>
                    <a:pt x="11502" y="4396"/>
                    <a:pt x="11526" y="4301"/>
                  </a:cubicBezTo>
                  <a:cubicBezTo>
                    <a:pt x="11526" y="3182"/>
                    <a:pt x="11145" y="2218"/>
                    <a:pt x="10418" y="1432"/>
                  </a:cubicBezTo>
                  <a:cubicBezTo>
                    <a:pt x="10371" y="1384"/>
                    <a:pt x="10335" y="1325"/>
                    <a:pt x="10299" y="1277"/>
                  </a:cubicBezTo>
                  <a:cubicBezTo>
                    <a:pt x="10216" y="1182"/>
                    <a:pt x="10121" y="1063"/>
                    <a:pt x="10002" y="967"/>
                  </a:cubicBezTo>
                  <a:cubicBezTo>
                    <a:pt x="9134" y="322"/>
                    <a:pt x="8184" y="0"/>
                    <a:pt x="7165" y="0"/>
                  </a:cubicBezTo>
                  <a:close/>
                </a:path>
              </a:pathLst>
            </a:custGeom>
            <a:solidFill>
              <a:schemeClr val="dk1"/>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19" name="Google Shape;1741;p49"/>
            <p:cNvSpPr/>
            <p:nvPr/>
          </p:nvSpPr>
          <p:spPr>
            <a:xfrm>
              <a:off x="5732850" y="1586850"/>
              <a:ext cx="514675" cy="296875"/>
            </a:xfrm>
            <a:custGeom>
              <a:avLst/>
              <a:gdLst/>
              <a:ahLst/>
              <a:cxnLst/>
              <a:rect l="l" t="t" r="r" b="b"/>
              <a:pathLst>
                <a:path w="20587" h="11875" extrusionOk="0">
                  <a:moveTo>
                    <a:pt x="15021" y="660"/>
                  </a:moveTo>
                  <a:cubicBezTo>
                    <a:pt x="15175" y="660"/>
                    <a:pt x="15332" y="663"/>
                    <a:pt x="15490" y="671"/>
                  </a:cubicBezTo>
                  <a:cubicBezTo>
                    <a:pt x="15574" y="671"/>
                    <a:pt x="15633" y="682"/>
                    <a:pt x="15705" y="682"/>
                  </a:cubicBezTo>
                  <a:cubicBezTo>
                    <a:pt x="15824" y="694"/>
                    <a:pt x="15955" y="694"/>
                    <a:pt x="16074" y="694"/>
                  </a:cubicBezTo>
                  <a:lnTo>
                    <a:pt x="16121" y="694"/>
                  </a:lnTo>
                  <a:cubicBezTo>
                    <a:pt x="16907" y="694"/>
                    <a:pt x="17693" y="921"/>
                    <a:pt x="18467" y="1385"/>
                  </a:cubicBezTo>
                  <a:cubicBezTo>
                    <a:pt x="19158" y="1778"/>
                    <a:pt x="19634" y="2421"/>
                    <a:pt x="19824" y="3242"/>
                  </a:cubicBezTo>
                  <a:cubicBezTo>
                    <a:pt x="19943" y="3683"/>
                    <a:pt x="19848" y="4183"/>
                    <a:pt x="19598" y="4623"/>
                  </a:cubicBezTo>
                  <a:cubicBezTo>
                    <a:pt x="19015" y="5635"/>
                    <a:pt x="18181" y="6278"/>
                    <a:pt x="17145" y="6505"/>
                  </a:cubicBezTo>
                  <a:cubicBezTo>
                    <a:pt x="17014" y="6528"/>
                    <a:pt x="16860" y="6528"/>
                    <a:pt x="16693" y="6528"/>
                  </a:cubicBezTo>
                  <a:lnTo>
                    <a:pt x="16598" y="6528"/>
                  </a:lnTo>
                  <a:cubicBezTo>
                    <a:pt x="16181" y="6540"/>
                    <a:pt x="16038" y="6647"/>
                    <a:pt x="15955" y="7052"/>
                  </a:cubicBezTo>
                  <a:lnTo>
                    <a:pt x="15883" y="7398"/>
                  </a:lnTo>
                  <a:cubicBezTo>
                    <a:pt x="15848" y="7552"/>
                    <a:pt x="15800" y="7719"/>
                    <a:pt x="15776" y="7886"/>
                  </a:cubicBezTo>
                  <a:cubicBezTo>
                    <a:pt x="15586" y="7659"/>
                    <a:pt x="15490" y="7374"/>
                    <a:pt x="15490" y="7005"/>
                  </a:cubicBezTo>
                  <a:lnTo>
                    <a:pt x="15490" y="6778"/>
                  </a:lnTo>
                  <a:lnTo>
                    <a:pt x="15062" y="6778"/>
                  </a:lnTo>
                  <a:cubicBezTo>
                    <a:pt x="15014" y="6778"/>
                    <a:pt x="14955" y="6778"/>
                    <a:pt x="14907" y="6802"/>
                  </a:cubicBezTo>
                  <a:cubicBezTo>
                    <a:pt x="14589" y="6855"/>
                    <a:pt x="14270" y="6882"/>
                    <a:pt x="13948" y="6882"/>
                  </a:cubicBezTo>
                  <a:cubicBezTo>
                    <a:pt x="13329" y="6882"/>
                    <a:pt x="12700" y="6784"/>
                    <a:pt x="12050" y="6588"/>
                  </a:cubicBezTo>
                  <a:cubicBezTo>
                    <a:pt x="11978" y="6564"/>
                    <a:pt x="11871" y="6528"/>
                    <a:pt x="11847" y="6516"/>
                  </a:cubicBezTo>
                  <a:cubicBezTo>
                    <a:pt x="11835" y="6469"/>
                    <a:pt x="11835" y="6386"/>
                    <a:pt x="11835" y="6290"/>
                  </a:cubicBezTo>
                  <a:lnTo>
                    <a:pt x="11835" y="6266"/>
                  </a:lnTo>
                  <a:cubicBezTo>
                    <a:pt x="11799" y="5576"/>
                    <a:pt x="11752" y="4909"/>
                    <a:pt x="11454" y="4278"/>
                  </a:cubicBezTo>
                  <a:cubicBezTo>
                    <a:pt x="11335" y="4016"/>
                    <a:pt x="11192" y="3742"/>
                    <a:pt x="11037" y="3528"/>
                  </a:cubicBezTo>
                  <a:cubicBezTo>
                    <a:pt x="10561" y="2814"/>
                    <a:pt x="10537" y="2695"/>
                    <a:pt x="11085" y="1933"/>
                  </a:cubicBezTo>
                  <a:cubicBezTo>
                    <a:pt x="11264" y="1635"/>
                    <a:pt x="11561" y="1409"/>
                    <a:pt x="11954" y="1242"/>
                  </a:cubicBezTo>
                  <a:cubicBezTo>
                    <a:pt x="12867" y="854"/>
                    <a:pt x="13881" y="660"/>
                    <a:pt x="15021" y="660"/>
                  </a:cubicBezTo>
                  <a:close/>
                  <a:moveTo>
                    <a:pt x="7132" y="2361"/>
                  </a:moveTo>
                  <a:cubicBezTo>
                    <a:pt x="7835" y="2361"/>
                    <a:pt x="8478" y="2528"/>
                    <a:pt x="9121" y="2849"/>
                  </a:cubicBezTo>
                  <a:cubicBezTo>
                    <a:pt x="10287" y="3445"/>
                    <a:pt x="10895" y="4421"/>
                    <a:pt x="11014" y="5909"/>
                  </a:cubicBezTo>
                  <a:cubicBezTo>
                    <a:pt x="11049" y="6243"/>
                    <a:pt x="11014" y="6624"/>
                    <a:pt x="10942" y="7112"/>
                  </a:cubicBezTo>
                  <a:cubicBezTo>
                    <a:pt x="10823" y="7814"/>
                    <a:pt x="10430" y="8314"/>
                    <a:pt x="9799" y="8648"/>
                  </a:cubicBezTo>
                  <a:cubicBezTo>
                    <a:pt x="8799" y="9136"/>
                    <a:pt x="7716" y="9434"/>
                    <a:pt x="6561" y="9505"/>
                  </a:cubicBezTo>
                  <a:cubicBezTo>
                    <a:pt x="6477" y="9505"/>
                    <a:pt x="6382" y="9505"/>
                    <a:pt x="6275" y="9493"/>
                  </a:cubicBezTo>
                  <a:cubicBezTo>
                    <a:pt x="6239" y="9493"/>
                    <a:pt x="6180" y="9493"/>
                    <a:pt x="6132" y="9469"/>
                  </a:cubicBezTo>
                  <a:cubicBezTo>
                    <a:pt x="6110" y="9469"/>
                    <a:pt x="6088" y="9468"/>
                    <a:pt x="6067" y="9468"/>
                  </a:cubicBezTo>
                  <a:cubicBezTo>
                    <a:pt x="5602" y="9468"/>
                    <a:pt x="5408" y="9598"/>
                    <a:pt x="5203" y="10065"/>
                  </a:cubicBezTo>
                  <a:cubicBezTo>
                    <a:pt x="5120" y="10291"/>
                    <a:pt x="5013" y="10517"/>
                    <a:pt x="4870" y="10719"/>
                  </a:cubicBezTo>
                  <a:cubicBezTo>
                    <a:pt x="4822" y="10648"/>
                    <a:pt x="4787" y="10577"/>
                    <a:pt x="4763" y="10505"/>
                  </a:cubicBezTo>
                  <a:cubicBezTo>
                    <a:pt x="4715" y="10410"/>
                    <a:pt x="4703" y="10303"/>
                    <a:pt x="4656" y="10207"/>
                  </a:cubicBezTo>
                  <a:cubicBezTo>
                    <a:pt x="4644" y="10148"/>
                    <a:pt x="4632" y="10088"/>
                    <a:pt x="4608" y="10041"/>
                  </a:cubicBezTo>
                  <a:cubicBezTo>
                    <a:pt x="4430" y="9445"/>
                    <a:pt x="4346" y="9386"/>
                    <a:pt x="3751" y="9386"/>
                  </a:cubicBezTo>
                  <a:lnTo>
                    <a:pt x="3668" y="9386"/>
                  </a:lnTo>
                  <a:cubicBezTo>
                    <a:pt x="2739" y="9374"/>
                    <a:pt x="1953" y="9100"/>
                    <a:pt x="1310" y="8552"/>
                  </a:cubicBezTo>
                  <a:cubicBezTo>
                    <a:pt x="941" y="8219"/>
                    <a:pt x="727" y="7767"/>
                    <a:pt x="703" y="7124"/>
                  </a:cubicBezTo>
                  <a:cubicBezTo>
                    <a:pt x="667" y="6433"/>
                    <a:pt x="834" y="5754"/>
                    <a:pt x="1203" y="5100"/>
                  </a:cubicBezTo>
                  <a:cubicBezTo>
                    <a:pt x="1703" y="4219"/>
                    <a:pt x="2298" y="3623"/>
                    <a:pt x="3048" y="3266"/>
                  </a:cubicBezTo>
                  <a:cubicBezTo>
                    <a:pt x="3310" y="3147"/>
                    <a:pt x="3560" y="3052"/>
                    <a:pt x="3846" y="2968"/>
                  </a:cubicBezTo>
                  <a:cubicBezTo>
                    <a:pt x="4918" y="2659"/>
                    <a:pt x="5823" y="2468"/>
                    <a:pt x="6680" y="2373"/>
                  </a:cubicBezTo>
                  <a:cubicBezTo>
                    <a:pt x="6835" y="2361"/>
                    <a:pt x="6977" y="2361"/>
                    <a:pt x="7132" y="2361"/>
                  </a:cubicBezTo>
                  <a:close/>
                  <a:moveTo>
                    <a:pt x="15126" y="1"/>
                  </a:moveTo>
                  <a:cubicBezTo>
                    <a:pt x="13938" y="1"/>
                    <a:pt x="12881" y="173"/>
                    <a:pt x="11919" y="528"/>
                  </a:cubicBezTo>
                  <a:cubicBezTo>
                    <a:pt x="11180" y="813"/>
                    <a:pt x="10692" y="1182"/>
                    <a:pt x="10347" y="1706"/>
                  </a:cubicBezTo>
                  <a:cubicBezTo>
                    <a:pt x="10228" y="1897"/>
                    <a:pt x="10121" y="2111"/>
                    <a:pt x="10014" y="2337"/>
                  </a:cubicBezTo>
                  <a:cubicBezTo>
                    <a:pt x="10002" y="2361"/>
                    <a:pt x="9990" y="2409"/>
                    <a:pt x="9978" y="2433"/>
                  </a:cubicBezTo>
                  <a:lnTo>
                    <a:pt x="9918" y="2409"/>
                  </a:lnTo>
                  <a:cubicBezTo>
                    <a:pt x="9752" y="2337"/>
                    <a:pt x="9585" y="2242"/>
                    <a:pt x="9442" y="2171"/>
                  </a:cubicBezTo>
                  <a:cubicBezTo>
                    <a:pt x="8680" y="1778"/>
                    <a:pt x="8073" y="1623"/>
                    <a:pt x="7442" y="1623"/>
                  </a:cubicBezTo>
                  <a:lnTo>
                    <a:pt x="7394" y="1623"/>
                  </a:lnTo>
                  <a:cubicBezTo>
                    <a:pt x="6787" y="1623"/>
                    <a:pt x="6168" y="1635"/>
                    <a:pt x="5537" y="1778"/>
                  </a:cubicBezTo>
                  <a:cubicBezTo>
                    <a:pt x="4858" y="1956"/>
                    <a:pt x="4299" y="2075"/>
                    <a:pt x="3787" y="2183"/>
                  </a:cubicBezTo>
                  <a:cubicBezTo>
                    <a:pt x="2929" y="2349"/>
                    <a:pt x="2155" y="2814"/>
                    <a:pt x="1417" y="3599"/>
                  </a:cubicBezTo>
                  <a:cubicBezTo>
                    <a:pt x="572" y="4481"/>
                    <a:pt x="72" y="5612"/>
                    <a:pt x="36" y="6874"/>
                  </a:cubicBezTo>
                  <a:cubicBezTo>
                    <a:pt x="0" y="7969"/>
                    <a:pt x="453" y="8850"/>
                    <a:pt x="1382" y="9434"/>
                  </a:cubicBezTo>
                  <a:cubicBezTo>
                    <a:pt x="2036" y="9850"/>
                    <a:pt x="2751" y="10076"/>
                    <a:pt x="3513" y="10112"/>
                  </a:cubicBezTo>
                  <a:cubicBezTo>
                    <a:pt x="3798" y="10136"/>
                    <a:pt x="3894" y="10219"/>
                    <a:pt x="4001" y="10553"/>
                  </a:cubicBezTo>
                  <a:cubicBezTo>
                    <a:pt x="4108" y="10874"/>
                    <a:pt x="4239" y="11208"/>
                    <a:pt x="4394" y="11517"/>
                  </a:cubicBezTo>
                  <a:lnTo>
                    <a:pt x="4406" y="11565"/>
                  </a:lnTo>
                  <a:cubicBezTo>
                    <a:pt x="4489" y="11743"/>
                    <a:pt x="4608" y="11839"/>
                    <a:pt x="4751" y="11874"/>
                  </a:cubicBezTo>
                  <a:lnTo>
                    <a:pt x="4787" y="11874"/>
                  </a:lnTo>
                  <a:cubicBezTo>
                    <a:pt x="4930" y="11874"/>
                    <a:pt x="5049" y="11803"/>
                    <a:pt x="5144" y="11660"/>
                  </a:cubicBezTo>
                  <a:cubicBezTo>
                    <a:pt x="5263" y="11529"/>
                    <a:pt x="5358" y="11386"/>
                    <a:pt x="5430" y="11231"/>
                  </a:cubicBezTo>
                  <a:lnTo>
                    <a:pt x="5465" y="11172"/>
                  </a:lnTo>
                  <a:cubicBezTo>
                    <a:pt x="5596" y="10934"/>
                    <a:pt x="5763" y="10672"/>
                    <a:pt x="5894" y="10386"/>
                  </a:cubicBezTo>
                  <a:cubicBezTo>
                    <a:pt x="5942" y="10291"/>
                    <a:pt x="5977" y="10279"/>
                    <a:pt x="6061" y="10267"/>
                  </a:cubicBezTo>
                  <a:cubicBezTo>
                    <a:pt x="6132" y="10267"/>
                    <a:pt x="6192" y="10255"/>
                    <a:pt x="6263" y="10255"/>
                  </a:cubicBezTo>
                  <a:cubicBezTo>
                    <a:pt x="6311" y="10255"/>
                    <a:pt x="6358" y="10231"/>
                    <a:pt x="6406" y="10231"/>
                  </a:cubicBezTo>
                  <a:cubicBezTo>
                    <a:pt x="7918" y="10172"/>
                    <a:pt x="9228" y="9791"/>
                    <a:pt x="10395" y="9076"/>
                  </a:cubicBezTo>
                  <a:cubicBezTo>
                    <a:pt x="10907" y="8743"/>
                    <a:pt x="11252" y="8326"/>
                    <a:pt x="11442" y="7767"/>
                  </a:cubicBezTo>
                  <a:cubicBezTo>
                    <a:pt x="11490" y="7612"/>
                    <a:pt x="11549" y="7481"/>
                    <a:pt x="11621" y="7338"/>
                  </a:cubicBezTo>
                  <a:cubicBezTo>
                    <a:pt x="11621" y="7314"/>
                    <a:pt x="11633" y="7314"/>
                    <a:pt x="11633" y="7302"/>
                  </a:cubicBezTo>
                  <a:cubicBezTo>
                    <a:pt x="12507" y="7511"/>
                    <a:pt x="13254" y="7619"/>
                    <a:pt x="13969" y="7619"/>
                  </a:cubicBezTo>
                  <a:cubicBezTo>
                    <a:pt x="14072" y="7619"/>
                    <a:pt x="14174" y="7616"/>
                    <a:pt x="14276" y="7612"/>
                  </a:cubicBezTo>
                  <a:cubicBezTo>
                    <a:pt x="14336" y="7612"/>
                    <a:pt x="14383" y="7612"/>
                    <a:pt x="14431" y="7600"/>
                  </a:cubicBezTo>
                  <a:cubicBezTo>
                    <a:pt x="14478" y="7594"/>
                    <a:pt x="14529" y="7591"/>
                    <a:pt x="14577" y="7591"/>
                  </a:cubicBezTo>
                  <a:cubicBezTo>
                    <a:pt x="14624" y="7591"/>
                    <a:pt x="14669" y="7594"/>
                    <a:pt x="14705" y="7600"/>
                  </a:cubicBezTo>
                  <a:cubicBezTo>
                    <a:pt x="14752" y="7600"/>
                    <a:pt x="14788" y="7636"/>
                    <a:pt x="14812" y="7648"/>
                  </a:cubicBezTo>
                  <a:cubicBezTo>
                    <a:pt x="14931" y="7850"/>
                    <a:pt x="15050" y="8064"/>
                    <a:pt x="15169" y="8291"/>
                  </a:cubicBezTo>
                  <a:cubicBezTo>
                    <a:pt x="15276" y="8469"/>
                    <a:pt x="15359" y="8648"/>
                    <a:pt x="15467" y="8826"/>
                  </a:cubicBezTo>
                  <a:cubicBezTo>
                    <a:pt x="15526" y="8910"/>
                    <a:pt x="15598" y="8981"/>
                    <a:pt x="15669" y="9029"/>
                  </a:cubicBezTo>
                  <a:cubicBezTo>
                    <a:pt x="15681" y="9041"/>
                    <a:pt x="15717" y="9064"/>
                    <a:pt x="15729" y="9076"/>
                  </a:cubicBezTo>
                  <a:lnTo>
                    <a:pt x="15931" y="9243"/>
                  </a:lnTo>
                  <a:lnTo>
                    <a:pt x="16074" y="9029"/>
                  </a:lnTo>
                  <a:cubicBezTo>
                    <a:pt x="16086" y="9017"/>
                    <a:pt x="16110" y="8981"/>
                    <a:pt x="16121" y="8969"/>
                  </a:cubicBezTo>
                  <a:cubicBezTo>
                    <a:pt x="16181" y="8898"/>
                    <a:pt x="16252" y="8826"/>
                    <a:pt x="16264" y="8707"/>
                  </a:cubicBezTo>
                  <a:cubicBezTo>
                    <a:pt x="16348" y="8386"/>
                    <a:pt x="16419" y="8064"/>
                    <a:pt x="16479" y="7731"/>
                  </a:cubicBezTo>
                  <a:cubicBezTo>
                    <a:pt x="16533" y="7382"/>
                    <a:pt x="16638" y="7313"/>
                    <a:pt x="16829" y="7313"/>
                  </a:cubicBezTo>
                  <a:cubicBezTo>
                    <a:pt x="16846" y="7313"/>
                    <a:pt x="16864" y="7313"/>
                    <a:pt x="16883" y="7314"/>
                  </a:cubicBezTo>
                  <a:cubicBezTo>
                    <a:pt x="16967" y="7314"/>
                    <a:pt x="17062" y="7302"/>
                    <a:pt x="17133" y="7290"/>
                  </a:cubicBezTo>
                  <a:cubicBezTo>
                    <a:pt x="17157" y="7290"/>
                    <a:pt x="17193" y="7278"/>
                    <a:pt x="17217" y="7278"/>
                  </a:cubicBezTo>
                  <a:cubicBezTo>
                    <a:pt x="18157" y="7159"/>
                    <a:pt x="18991" y="6647"/>
                    <a:pt x="19753" y="5731"/>
                  </a:cubicBezTo>
                  <a:cubicBezTo>
                    <a:pt x="20181" y="5207"/>
                    <a:pt x="20467" y="4504"/>
                    <a:pt x="20551" y="3671"/>
                  </a:cubicBezTo>
                  <a:cubicBezTo>
                    <a:pt x="20586" y="3409"/>
                    <a:pt x="20551" y="3087"/>
                    <a:pt x="20467" y="2837"/>
                  </a:cubicBezTo>
                  <a:cubicBezTo>
                    <a:pt x="20360" y="2552"/>
                    <a:pt x="20217" y="2254"/>
                    <a:pt x="20015" y="1956"/>
                  </a:cubicBezTo>
                  <a:cubicBezTo>
                    <a:pt x="19408" y="1063"/>
                    <a:pt x="18729" y="528"/>
                    <a:pt x="17872" y="313"/>
                  </a:cubicBezTo>
                  <a:cubicBezTo>
                    <a:pt x="17253" y="147"/>
                    <a:pt x="16645" y="87"/>
                    <a:pt x="16133" y="40"/>
                  </a:cubicBezTo>
                  <a:cubicBezTo>
                    <a:pt x="15787" y="14"/>
                    <a:pt x="15451" y="1"/>
                    <a:pt x="15126" y="1"/>
                  </a:cubicBezTo>
                  <a:close/>
                </a:path>
              </a:pathLst>
            </a:custGeom>
            <a:solidFill>
              <a:schemeClr val="dk1"/>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20" name="Google Shape;1742;p49"/>
            <p:cNvSpPr/>
            <p:nvPr/>
          </p:nvSpPr>
          <p:spPr>
            <a:xfrm>
              <a:off x="6007000" y="1835175"/>
              <a:ext cx="264325" cy="227425"/>
            </a:xfrm>
            <a:custGeom>
              <a:avLst/>
              <a:gdLst/>
              <a:ahLst/>
              <a:cxnLst/>
              <a:rect l="l" t="t" r="r" b="b"/>
              <a:pathLst>
                <a:path w="10573" h="9097" extrusionOk="0">
                  <a:moveTo>
                    <a:pt x="9870" y="4418"/>
                  </a:moveTo>
                  <a:cubicBezTo>
                    <a:pt x="9454" y="4334"/>
                    <a:pt x="8918" y="4203"/>
                    <a:pt x="8549" y="4215"/>
                  </a:cubicBezTo>
                  <a:cubicBezTo>
                    <a:pt x="7989" y="4251"/>
                    <a:pt x="7441" y="4192"/>
                    <a:pt x="6906" y="4156"/>
                  </a:cubicBezTo>
                  <a:cubicBezTo>
                    <a:pt x="6584" y="4144"/>
                    <a:pt x="6275" y="4108"/>
                    <a:pt x="5941" y="4108"/>
                  </a:cubicBezTo>
                  <a:cubicBezTo>
                    <a:pt x="5632" y="4108"/>
                    <a:pt x="5453" y="3977"/>
                    <a:pt x="5358" y="3680"/>
                  </a:cubicBezTo>
                  <a:cubicBezTo>
                    <a:pt x="5251" y="3370"/>
                    <a:pt x="5120" y="3072"/>
                    <a:pt x="4989" y="2787"/>
                  </a:cubicBezTo>
                  <a:cubicBezTo>
                    <a:pt x="4905" y="2596"/>
                    <a:pt x="4751" y="2418"/>
                    <a:pt x="4643" y="2251"/>
                  </a:cubicBezTo>
                  <a:cubicBezTo>
                    <a:pt x="4382" y="2287"/>
                    <a:pt x="4358" y="2441"/>
                    <a:pt x="4322" y="2596"/>
                  </a:cubicBezTo>
                  <a:cubicBezTo>
                    <a:pt x="4203" y="2965"/>
                    <a:pt x="4084" y="3334"/>
                    <a:pt x="3977" y="3727"/>
                  </a:cubicBezTo>
                  <a:cubicBezTo>
                    <a:pt x="3917" y="3965"/>
                    <a:pt x="3786" y="4073"/>
                    <a:pt x="3548" y="4108"/>
                  </a:cubicBezTo>
                  <a:cubicBezTo>
                    <a:pt x="2869" y="4203"/>
                    <a:pt x="2203" y="4334"/>
                    <a:pt x="1548" y="4442"/>
                  </a:cubicBezTo>
                  <a:cubicBezTo>
                    <a:pt x="1072" y="4513"/>
                    <a:pt x="929" y="4525"/>
                    <a:pt x="881" y="4989"/>
                  </a:cubicBezTo>
                  <a:cubicBezTo>
                    <a:pt x="750" y="6239"/>
                    <a:pt x="964" y="7430"/>
                    <a:pt x="1441" y="8573"/>
                  </a:cubicBezTo>
                  <a:cubicBezTo>
                    <a:pt x="1476" y="8656"/>
                    <a:pt x="1524" y="8728"/>
                    <a:pt x="1548" y="8811"/>
                  </a:cubicBezTo>
                  <a:cubicBezTo>
                    <a:pt x="1560" y="8847"/>
                    <a:pt x="1548" y="8871"/>
                    <a:pt x="1548" y="8954"/>
                  </a:cubicBezTo>
                  <a:cubicBezTo>
                    <a:pt x="1167" y="9049"/>
                    <a:pt x="893" y="9097"/>
                    <a:pt x="476" y="9073"/>
                  </a:cubicBezTo>
                  <a:cubicBezTo>
                    <a:pt x="286" y="9049"/>
                    <a:pt x="274" y="8871"/>
                    <a:pt x="238" y="8716"/>
                  </a:cubicBezTo>
                  <a:cubicBezTo>
                    <a:pt x="179" y="8216"/>
                    <a:pt x="107" y="7728"/>
                    <a:pt x="95" y="7240"/>
                  </a:cubicBezTo>
                  <a:cubicBezTo>
                    <a:pt x="48" y="6001"/>
                    <a:pt x="0" y="4751"/>
                    <a:pt x="250" y="3537"/>
                  </a:cubicBezTo>
                  <a:cubicBezTo>
                    <a:pt x="429" y="2608"/>
                    <a:pt x="845" y="1787"/>
                    <a:pt x="1595" y="1215"/>
                  </a:cubicBezTo>
                  <a:cubicBezTo>
                    <a:pt x="2262" y="691"/>
                    <a:pt x="3048" y="382"/>
                    <a:pt x="3905" y="239"/>
                  </a:cubicBezTo>
                  <a:cubicBezTo>
                    <a:pt x="5513" y="1"/>
                    <a:pt x="7037" y="203"/>
                    <a:pt x="8489" y="941"/>
                  </a:cubicBezTo>
                  <a:cubicBezTo>
                    <a:pt x="9180" y="1298"/>
                    <a:pt x="9596" y="1906"/>
                    <a:pt x="9918" y="2608"/>
                  </a:cubicBezTo>
                  <a:cubicBezTo>
                    <a:pt x="10335" y="3549"/>
                    <a:pt x="10525" y="4549"/>
                    <a:pt x="10525" y="5573"/>
                  </a:cubicBezTo>
                  <a:cubicBezTo>
                    <a:pt x="10525" y="6132"/>
                    <a:pt x="10573" y="6704"/>
                    <a:pt x="10573" y="7263"/>
                  </a:cubicBezTo>
                  <a:cubicBezTo>
                    <a:pt x="10573" y="7621"/>
                    <a:pt x="10513" y="7966"/>
                    <a:pt x="10478" y="8311"/>
                  </a:cubicBezTo>
                  <a:cubicBezTo>
                    <a:pt x="10466" y="8502"/>
                    <a:pt x="10358" y="8621"/>
                    <a:pt x="10156" y="8633"/>
                  </a:cubicBezTo>
                  <a:cubicBezTo>
                    <a:pt x="9716" y="8668"/>
                    <a:pt x="9477" y="8740"/>
                    <a:pt x="9025" y="8775"/>
                  </a:cubicBezTo>
                  <a:cubicBezTo>
                    <a:pt x="9227" y="8299"/>
                    <a:pt x="9466" y="7859"/>
                    <a:pt x="9585" y="7406"/>
                  </a:cubicBezTo>
                  <a:cubicBezTo>
                    <a:pt x="9716" y="6930"/>
                    <a:pt x="9751" y="6430"/>
                    <a:pt x="9811" y="5942"/>
                  </a:cubicBezTo>
                  <a:cubicBezTo>
                    <a:pt x="9823" y="5454"/>
                    <a:pt x="9847" y="4965"/>
                    <a:pt x="9870" y="4418"/>
                  </a:cubicBezTo>
                  <a:close/>
                </a:path>
              </a:pathLst>
            </a:custGeom>
            <a:solidFill>
              <a:srgbClr val="66CEFE"/>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21" name="Google Shape;1743;p49"/>
            <p:cNvSpPr/>
            <p:nvPr/>
          </p:nvSpPr>
          <p:spPr>
            <a:xfrm>
              <a:off x="6037350" y="1907500"/>
              <a:ext cx="203025" cy="186375"/>
            </a:xfrm>
            <a:custGeom>
              <a:avLst/>
              <a:gdLst/>
              <a:ahLst/>
              <a:cxnLst/>
              <a:rect l="l" t="t" r="r" b="b"/>
              <a:pathLst>
                <a:path w="8121" h="7455" extrusionOk="0">
                  <a:moveTo>
                    <a:pt x="3310" y="1"/>
                  </a:moveTo>
                  <a:cubicBezTo>
                    <a:pt x="3644" y="370"/>
                    <a:pt x="3751" y="775"/>
                    <a:pt x="3882" y="1156"/>
                  </a:cubicBezTo>
                  <a:cubicBezTo>
                    <a:pt x="4061" y="1656"/>
                    <a:pt x="4061" y="1632"/>
                    <a:pt x="4549" y="1668"/>
                  </a:cubicBezTo>
                  <a:cubicBezTo>
                    <a:pt x="5477" y="1715"/>
                    <a:pt x="6406" y="1787"/>
                    <a:pt x="7335" y="1834"/>
                  </a:cubicBezTo>
                  <a:cubicBezTo>
                    <a:pt x="7466" y="1846"/>
                    <a:pt x="7620" y="1811"/>
                    <a:pt x="7751" y="1811"/>
                  </a:cubicBezTo>
                  <a:cubicBezTo>
                    <a:pt x="8013" y="1811"/>
                    <a:pt x="8121" y="1906"/>
                    <a:pt x="8109" y="2168"/>
                  </a:cubicBezTo>
                  <a:cubicBezTo>
                    <a:pt x="8061" y="2894"/>
                    <a:pt x="8061" y="3513"/>
                    <a:pt x="7918" y="4227"/>
                  </a:cubicBezTo>
                  <a:cubicBezTo>
                    <a:pt x="7704" y="5192"/>
                    <a:pt x="7168" y="5978"/>
                    <a:pt x="6311" y="6513"/>
                  </a:cubicBezTo>
                  <a:cubicBezTo>
                    <a:pt x="5858" y="6799"/>
                    <a:pt x="5430" y="7133"/>
                    <a:pt x="4894" y="7264"/>
                  </a:cubicBezTo>
                  <a:cubicBezTo>
                    <a:pt x="4227" y="7430"/>
                    <a:pt x="3549" y="7454"/>
                    <a:pt x="2894" y="7228"/>
                  </a:cubicBezTo>
                  <a:cubicBezTo>
                    <a:pt x="2120" y="6966"/>
                    <a:pt x="1382" y="6633"/>
                    <a:pt x="858" y="5954"/>
                  </a:cubicBezTo>
                  <a:cubicBezTo>
                    <a:pt x="560" y="5549"/>
                    <a:pt x="358" y="5085"/>
                    <a:pt x="262" y="4608"/>
                  </a:cubicBezTo>
                  <a:cubicBezTo>
                    <a:pt x="131" y="3966"/>
                    <a:pt x="84" y="3299"/>
                    <a:pt x="12" y="2644"/>
                  </a:cubicBezTo>
                  <a:cubicBezTo>
                    <a:pt x="0" y="2573"/>
                    <a:pt x="12" y="2513"/>
                    <a:pt x="12" y="2442"/>
                  </a:cubicBezTo>
                  <a:cubicBezTo>
                    <a:pt x="72" y="1906"/>
                    <a:pt x="84" y="2025"/>
                    <a:pt x="608" y="1930"/>
                  </a:cubicBezTo>
                  <a:cubicBezTo>
                    <a:pt x="1203" y="1846"/>
                    <a:pt x="1798" y="1751"/>
                    <a:pt x="2406" y="1668"/>
                  </a:cubicBezTo>
                  <a:cubicBezTo>
                    <a:pt x="2679" y="1620"/>
                    <a:pt x="2882" y="1561"/>
                    <a:pt x="2929" y="1215"/>
                  </a:cubicBezTo>
                  <a:cubicBezTo>
                    <a:pt x="2977" y="918"/>
                    <a:pt x="3096" y="620"/>
                    <a:pt x="3179" y="322"/>
                  </a:cubicBezTo>
                  <a:cubicBezTo>
                    <a:pt x="3215" y="227"/>
                    <a:pt x="3251" y="132"/>
                    <a:pt x="3310" y="1"/>
                  </a:cubicBezTo>
                  <a:close/>
                  <a:moveTo>
                    <a:pt x="4358" y="4406"/>
                  </a:moveTo>
                  <a:cubicBezTo>
                    <a:pt x="4132" y="4430"/>
                    <a:pt x="3906" y="4466"/>
                    <a:pt x="3691" y="4478"/>
                  </a:cubicBezTo>
                  <a:cubicBezTo>
                    <a:pt x="3465" y="4489"/>
                    <a:pt x="3239" y="4489"/>
                    <a:pt x="3013" y="4501"/>
                  </a:cubicBezTo>
                  <a:cubicBezTo>
                    <a:pt x="2798" y="4525"/>
                    <a:pt x="2715" y="4608"/>
                    <a:pt x="2751" y="4835"/>
                  </a:cubicBezTo>
                  <a:cubicBezTo>
                    <a:pt x="2775" y="5013"/>
                    <a:pt x="2822" y="5192"/>
                    <a:pt x="2870" y="5370"/>
                  </a:cubicBezTo>
                  <a:cubicBezTo>
                    <a:pt x="3013" y="5871"/>
                    <a:pt x="3358" y="6132"/>
                    <a:pt x="3941" y="6144"/>
                  </a:cubicBezTo>
                  <a:cubicBezTo>
                    <a:pt x="4382" y="6156"/>
                    <a:pt x="4763" y="5871"/>
                    <a:pt x="4906" y="5418"/>
                  </a:cubicBezTo>
                  <a:cubicBezTo>
                    <a:pt x="4942" y="5347"/>
                    <a:pt x="4953" y="5251"/>
                    <a:pt x="4965" y="5180"/>
                  </a:cubicBezTo>
                  <a:cubicBezTo>
                    <a:pt x="5144" y="4466"/>
                    <a:pt x="5084" y="4394"/>
                    <a:pt x="4358" y="4406"/>
                  </a:cubicBezTo>
                  <a:close/>
                  <a:moveTo>
                    <a:pt x="6347" y="3418"/>
                  </a:moveTo>
                  <a:cubicBezTo>
                    <a:pt x="6347" y="3144"/>
                    <a:pt x="6275" y="2977"/>
                    <a:pt x="6132" y="2977"/>
                  </a:cubicBezTo>
                  <a:cubicBezTo>
                    <a:pt x="5977" y="2977"/>
                    <a:pt x="5858" y="3180"/>
                    <a:pt x="5894" y="3454"/>
                  </a:cubicBezTo>
                  <a:cubicBezTo>
                    <a:pt x="5906" y="3620"/>
                    <a:pt x="5870" y="3823"/>
                    <a:pt x="6108" y="3858"/>
                  </a:cubicBezTo>
                  <a:cubicBezTo>
                    <a:pt x="6263" y="3870"/>
                    <a:pt x="6347" y="3704"/>
                    <a:pt x="6347" y="3418"/>
                  </a:cubicBezTo>
                  <a:close/>
                  <a:moveTo>
                    <a:pt x="2203" y="3692"/>
                  </a:moveTo>
                  <a:cubicBezTo>
                    <a:pt x="2179" y="3608"/>
                    <a:pt x="2167" y="3525"/>
                    <a:pt x="2120" y="3442"/>
                  </a:cubicBezTo>
                  <a:cubicBezTo>
                    <a:pt x="2096" y="3394"/>
                    <a:pt x="2025" y="3311"/>
                    <a:pt x="1977" y="3335"/>
                  </a:cubicBezTo>
                  <a:cubicBezTo>
                    <a:pt x="1917" y="3346"/>
                    <a:pt x="1822" y="3406"/>
                    <a:pt x="1810" y="3465"/>
                  </a:cubicBezTo>
                  <a:cubicBezTo>
                    <a:pt x="1763" y="3585"/>
                    <a:pt x="1751" y="3716"/>
                    <a:pt x="1763" y="3835"/>
                  </a:cubicBezTo>
                  <a:cubicBezTo>
                    <a:pt x="1786" y="3930"/>
                    <a:pt x="1870" y="4049"/>
                    <a:pt x="1965" y="4073"/>
                  </a:cubicBezTo>
                  <a:cubicBezTo>
                    <a:pt x="2108" y="4120"/>
                    <a:pt x="2167" y="3977"/>
                    <a:pt x="2203" y="3835"/>
                  </a:cubicBezTo>
                  <a:cubicBezTo>
                    <a:pt x="2203" y="3799"/>
                    <a:pt x="2179" y="3763"/>
                    <a:pt x="2203" y="3692"/>
                  </a:cubicBezTo>
                  <a:close/>
                </a:path>
              </a:pathLst>
            </a:custGeom>
            <a:solidFill>
              <a:schemeClr val="lt1"/>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22" name="Google Shape;1744;p49"/>
            <p:cNvSpPr/>
            <p:nvPr/>
          </p:nvSpPr>
          <p:spPr>
            <a:xfrm>
              <a:off x="5995375" y="2128375"/>
              <a:ext cx="270600" cy="103600"/>
            </a:xfrm>
            <a:custGeom>
              <a:avLst/>
              <a:gdLst/>
              <a:ahLst/>
              <a:cxnLst/>
              <a:rect l="l" t="t" r="r" b="b"/>
              <a:pathLst>
                <a:path w="10824" h="4144" extrusionOk="0">
                  <a:moveTo>
                    <a:pt x="4132" y="0"/>
                  </a:moveTo>
                  <a:cubicBezTo>
                    <a:pt x="4144" y="262"/>
                    <a:pt x="4335" y="357"/>
                    <a:pt x="4513" y="453"/>
                  </a:cubicBezTo>
                  <a:cubicBezTo>
                    <a:pt x="5180" y="810"/>
                    <a:pt x="5870" y="798"/>
                    <a:pt x="6573" y="596"/>
                  </a:cubicBezTo>
                  <a:cubicBezTo>
                    <a:pt x="6668" y="572"/>
                    <a:pt x="6811" y="536"/>
                    <a:pt x="6871" y="453"/>
                  </a:cubicBezTo>
                  <a:cubicBezTo>
                    <a:pt x="7049" y="215"/>
                    <a:pt x="7287" y="238"/>
                    <a:pt x="7502" y="262"/>
                  </a:cubicBezTo>
                  <a:cubicBezTo>
                    <a:pt x="8037" y="274"/>
                    <a:pt x="8502" y="465"/>
                    <a:pt x="8930" y="810"/>
                  </a:cubicBezTo>
                  <a:cubicBezTo>
                    <a:pt x="9764" y="1465"/>
                    <a:pt x="10288" y="2346"/>
                    <a:pt x="10716" y="3274"/>
                  </a:cubicBezTo>
                  <a:cubicBezTo>
                    <a:pt x="10764" y="3393"/>
                    <a:pt x="10776" y="3513"/>
                    <a:pt x="10812" y="3655"/>
                  </a:cubicBezTo>
                  <a:cubicBezTo>
                    <a:pt x="10823" y="3715"/>
                    <a:pt x="10800" y="3751"/>
                    <a:pt x="10800" y="3858"/>
                  </a:cubicBezTo>
                  <a:cubicBezTo>
                    <a:pt x="10288" y="3894"/>
                    <a:pt x="9800" y="3905"/>
                    <a:pt x="9288" y="3929"/>
                  </a:cubicBezTo>
                  <a:cubicBezTo>
                    <a:pt x="8395" y="3977"/>
                    <a:pt x="7525" y="4013"/>
                    <a:pt x="6632" y="4048"/>
                  </a:cubicBezTo>
                  <a:cubicBezTo>
                    <a:pt x="6013" y="4084"/>
                    <a:pt x="5418" y="4144"/>
                    <a:pt x="4811" y="4108"/>
                  </a:cubicBezTo>
                  <a:cubicBezTo>
                    <a:pt x="3370" y="4025"/>
                    <a:pt x="1930" y="3929"/>
                    <a:pt x="465" y="3929"/>
                  </a:cubicBezTo>
                  <a:cubicBezTo>
                    <a:pt x="346" y="3929"/>
                    <a:pt x="227" y="3905"/>
                    <a:pt x="108" y="3905"/>
                  </a:cubicBezTo>
                  <a:cubicBezTo>
                    <a:pt x="1" y="3358"/>
                    <a:pt x="453" y="2262"/>
                    <a:pt x="1096" y="1429"/>
                  </a:cubicBezTo>
                  <a:cubicBezTo>
                    <a:pt x="1632" y="774"/>
                    <a:pt x="2953" y="0"/>
                    <a:pt x="4132" y="0"/>
                  </a:cubicBezTo>
                  <a:close/>
                </a:path>
              </a:pathLst>
            </a:custGeom>
            <a:solidFill>
              <a:srgbClr val="66CEFE"/>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23" name="Google Shape;1745;p49"/>
            <p:cNvSpPr/>
            <p:nvPr/>
          </p:nvSpPr>
          <p:spPr>
            <a:xfrm>
              <a:off x="6108775" y="2101575"/>
              <a:ext cx="53625" cy="34250"/>
            </a:xfrm>
            <a:custGeom>
              <a:avLst/>
              <a:gdLst/>
              <a:ahLst/>
              <a:cxnLst/>
              <a:rect l="l" t="t" r="r" b="b"/>
              <a:pathLst>
                <a:path w="2145" h="1370" extrusionOk="0">
                  <a:moveTo>
                    <a:pt x="2037" y="1"/>
                  </a:moveTo>
                  <a:cubicBezTo>
                    <a:pt x="2144" y="334"/>
                    <a:pt x="2108" y="679"/>
                    <a:pt x="2096" y="1036"/>
                  </a:cubicBezTo>
                  <a:cubicBezTo>
                    <a:pt x="2096" y="1096"/>
                    <a:pt x="1977" y="1191"/>
                    <a:pt x="1882" y="1215"/>
                  </a:cubicBezTo>
                  <a:cubicBezTo>
                    <a:pt x="1311" y="1370"/>
                    <a:pt x="751" y="1334"/>
                    <a:pt x="215" y="1096"/>
                  </a:cubicBezTo>
                  <a:cubicBezTo>
                    <a:pt x="132" y="1048"/>
                    <a:pt x="25" y="941"/>
                    <a:pt x="13" y="846"/>
                  </a:cubicBezTo>
                  <a:cubicBezTo>
                    <a:pt x="1" y="572"/>
                    <a:pt x="13" y="298"/>
                    <a:pt x="25" y="13"/>
                  </a:cubicBezTo>
                  <a:cubicBezTo>
                    <a:pt x="727" y="1"/>
                    <a:pt x="1346" y="1"/>
                    <a:pt x="2037" y="1"/>
                  </a:cubicBezTo>
                  <a:close/>
                </a:path>
              </a:pathLst>
            </a:custGeom>
            <a:solidFill>
              <a:schemeClr val="lt1"/>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24" name="Google Shape;1746;p49"/>
            <p:cNvSpPr/>
            <p:nvPr/>
          </p:nvSpPr>
          <p:spPr>
            <a:xfrm>
              <a:off x="5714700" y="1971800"/>
              <a:ext cx="267000" cy="197375"/>
            </a:xfrm>
            <a:custGeom>
              <a:avLst/>
              <a:gdLst/>
              <a:ahLst/>
              <a:cxnLst/>
              <a:rect l="l" t="t" r="r" b="b"/>
              <a:pathLst>
                <a:path w="10680" h="7895" extrusionOk="0">
                  <a:moveTo>
                    <a:pt x="9835" y="3406"/>
                  </a:moveTo>
                  <a:cubicBezTo>
                    <a:pt x="9811" y="3489"/>
                    <a:pt x="9775" y="3572"/>
                    <a:pt x="9775" y="3644"/>
                  </a:cubicBezTo>
                  <a:cubicBezTo>
                    <a:pt x="9692" y="4584"/>
                    <a:pt x="9239" y="5358"/>
                    <a:pt x="8739" y="6108"/>
                  </a:cubicBezTo>
                  <a:cubicBezTo>
                    <a:pt x="8073" y="7073"/>
                    <a:pt x="7108" y="7597"/>
                    <a:pt x="5953" y="7740"/>
                  </a:cubicBezTo>
                  <a:cubicBezTo>
                    <a:pt x="4775" y="7894"/>
                    <a:pt x="3679" y="7621"/>
                    <a:pt x="2679" y="7013"/>
                  </a:cubicBezTo>
                  <a:cubicBezTo>
                    <a:pt x="2393" y="6835"/>
                    <a:pt x="2119" y="6561"/>
                    <a:pt x="1941" y="6263"/>
                  </a:cubicBezTo>
                  <a:cubicBezTo>
                    <a:pt x="1512" y="5573"/>
                    <a:pt x="1203" y="4823"/>
                    <a:pt x="1155" y="3977"/>
                  </a:cubicBezTo>
                  <a:cubicBezTo>
                    <a:pt x="1155" y="3822"/>
                    <a:pt x="1095" y="3691"/>
                    <a:pt x="1048" y="3489"/>
                  </a:cubicBezTo>
                  <a:cubicBezTo>
                    <a:pt x="786" y="3691"/>
                    <a:pt x="548" y="3882"/>
                    <a:pt x="262" y="3644"/>
                  </a:cubicBezTo>
                  <a:cubicBezTo>
                    <a:pt x="83" y="3501"/>
                    <a:pt x="0" y="3072"/>
                    <a:pt x="107" y="2810"/>
                  </a:cubicBezTo>
                  <a:cubicBezTo>
                    <a:pt x="226" y="2548"/>
                    <a:pt x="333" y="2489"/>
                    <a:pt x="798" y="2513"/>
                  </a:cubicBezTo>
                  <a:cubicBezTo>
                    <a:pt x="1036" y="2334"/>
                    <a:pt x="1131" y="2096"/>
                    <a:pt x="1179" y="1798"/>
                  </a:cubicBezTo>
                  <a:cubicBezTo>
                    <a:pt x="1238" y="1358"/>
                    <a:pt x="1369" y="1286"/>
                    <a:pt x="1810" y="1263"/>
                  </a:cubicBezTo>
                  <a:cubicBezTo>
                    <a:pt x="3000" y="1227"/>
                    <a:pt x="4120" y="941"/>
                    <a:pt x="5096" y="239"/>
                  </a:cubicBezTo>
                  <a:cubicBezTo>
                    <a:pt x="5179" y="179"/>
                    <a:pt x="5263" y="132"/>
                    <a:pt x="5358" y="96"/>
                  </a:cubicBezTo>
                  <a:cubicBezTo>
                    <a:pt x="5429" y="60"/>
                    <a:pt x="5501" y="36"/>
                    <a:pt x="5596" y="1"/>
                  </a:cubicBezTo>
                  <a:cubicBezTo>
                    <a:pt x="5656" y="60"/>
                    <a:pt x="5727" y="120"/>
                    <a:pt x="5751" y="191"/>
                  </a:cubicBezTo>
                  <a:cubicBezTo>
                    <a:pt x="6096" y="905"/>
                    <a:pt x="6727" y="1239"/>
                    <a:pt x="7442" y="1417"/>
                  </a:cubicBezTo>
                  <a:cubicBezTo>
                    <a:pt x="8120" y="1596"/>
                    <a:pt x="8811" y="1727"/>
                    <a:pt x="9489" y="1858"/>
                  </a:cubicBezTo>
                  <a:cubicBezTo>
                    <a:pt x="9680" y="1906"/>
                    <a:pt x="9763" y="2001"/>
                    <a:pt x="9775" y="2156"/>
                  </a:cubicBezTo>
                  <a:cubicBezTo>
                    <a:pt x="9787" y="2275"/>
                    <a:pt x="9799" y="2394"/>
                    <a:pt x="9823" y="2608"/>
                  </a:cubicBezTo>
                  <a:cubicBezTo>
                    <a:pt x="10001" y="2477"/>
                    <a:pt x="10085" y="2394"/>
                    <a:pt x="10192" y="2310"/>
                  </a:cubicBezTo>
                  <a:cubicBezTo>
                    <a:pt x="10549" y="2453"/>
                    <a:pt x="10680" y="2691"/>
                    <a:pt x="10597" y="3013"/>
                  </a:cubicBezTo>
                  <a:cubicBezTo>
                    <a:pt x="10501" y="3418"/>
                    <a:pt x="10287" y="3525"/>
                    <a:pt x="9835" y="3406"/>
                  </a:cubicBezTo>
                  <a:close/>
                  <a:moveTo>
                    <a:pt x="4786" y="4322"/>
                  </a:moveTo>
                  <a:lnTo>
                    <a:pt x="4786" y="4346"/>
                  </a:lnTo>
                  <a:cubicBezTo>
                    <a:pt x="4644" y="4346"/>
                    <a:pt x="4477" y="4334"/>
                    <a:pt x="4334" y="4334"/>
                  </a:cubicBezTo>
                  <a:cubicBezTo>
                    <a:pt x="3953" y="4334"/>
                    <a:pt x="3810" y="4477"/>
                    <a:pt x="3953" y="4823"/>
                  </a:cubicBezTo>
                  <a:cubicBezTo>
                    <a:pt x="4096" y="5132"/>
                    <a:pt x="4251" y="5465"/>
                    <a:pt x="4489" y="5704"/>
                  </a:cubicBezTo>
                  <a:cubicBezTo>
                    <a:pt x="4965" y="6192"/>
                    <a:pt x="5656" y="6275"/>
                    <a:pt x="6215" y="5656"/>
                  </a:cubicBezTo>
                  <a:cubicBezTo>
                    <a:pt x="6453" y="5382"/>
                    <a:pt x="6549" y="5073"/>
                    <a:pt x="6620" y="4751"/>
                  </a:cubicBezTo>
                  <a:cubicBezTo>
                    <a:pt x="6691" y="4406"/>
                    <a:pt x="6608" y="4334"/>
                    <a:pt x="6251" y="4311"/>
                  </a:cubicBezTo>
                  <a:cubicBezTo>
                    <a:pt x="5763" y="4299"/>
                    <a:pt x="5263" y="4322"/>
                    <a:pt x="4786" y="4322"/>
                  </a:cubicBezTo>
                  <a:close/>
                  <a:moveTo>
                    <a:pt x="3203" y="3501"/>
                  </a:moveTo>
                  <a:cubicBezTo>
                    <a:pt x="3453" y="3156"/>
                    <a:pt x="3453" y="2882"/>
                    <a:pt x="3334" y="2620"/>
                  </a:cubicBezTo>
                  <a:cubicBezTo>
                    <a:pt x="3274" y="2501"/>
                    <a:pt x="3108" y="2489"/>
                    <a:pt x="3084" y="2620"/>
                  </a:cubicBezTo>
                  <a:cubicBezTo>
                    <a:pt x="3036" y="2798"/>
                    <a:pt x="3024" y="2977"/>
                    <a:pt x="3036" y="3156"/>
                  </a:cubicBezTo>
                  <a:cubicBezTo>
                    <a:pt x="3036" y="3251"/>
                    <a:pt x="3120" y="3334"/>
                    <a:pt x="3203" y="3501"/>
                  </a:cubicBezTo>
                  <a:close/>
                  <a:moveTo>
                    <a:pt x="7584" y="2513"/>
                  </a:moveTo>
                  <a:cubicBezTo>
                    <a:pt x="7370" y="2715"/>
                    <a:pt x="7275" y="3013"/>
                    <a:pt x="7370" y="3203"/>
                  </a:cubicBezTo>
                  <a:cubicBezTo>
                    <a:pt x="7394" y="3263"/>
                    <a:pt x="7453" y="3322"/>
                    <a:pt x="7513" y="3322"/>
                  </a:cubicBezTo>
                  <a:cubicBezTo>
                    <a:pt x="7572" y="3322"/>
                    <a:pt x="7644" y="3275"/>
                    <a:pt x="7680" y="3215"/>
                  </a:cubicBezTo>
                  <a:cubicBezTo>
                    <a:pt x="7763" y="2989"/>
                    <a:pt x="7751" y="2775"/>
                    <a:pt x="7584" y="2513"/>
                  </a:cubicBezTo>
                  <a:close/>
                </a:path>
              </a:pathLst>
            </a:custGeom>
            <a:solidFill>
              <a:schemeClr val="lt1"/>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25" name="Google Shape;1747;p49"/>
            <p:cNvSpPr/>
            <p:nvPr/>
          </p:nvSpPr>
          <p:spPr>
            <a:xfrm>
              <a:off x="5699500" y="2187900"/>
              <a:ext cx="284600" cy="110450"/>
            </a:xfrm>
            <a:custGeom>
              <a:avLst/>
              <a:gdLst/>
              <a:ahLst/>
              <a:cxnLst/>
              <a:rect l="l" t="t" r="r" b="b"/>
              <a:pathLst>
                <a:path w="11384" h="4418" extrusionOk="0">
                  <a:moveTo>
                    <a:pt x="1" y="4013"/>
                  </a:moveTo>
                  <a:cubicBezTo>
                    <a:pt x="156" y="3191"/>
                    <a:pt x="501" y="2465"/>
                    <a:pt x="1108" y="1882"/>
                  </a:cubicBezTo>
                  <a:cubicBezTo>
                    <a:pt x="1442" y="1548"/>
                    <a:pt x="1811" y="1251"/>
                    <a:pt x="2168" y="965"/>
                  </a:cubicBezTo>
                  <a:cubicBezTo>
                    <a:pt x="2727" y="524"/>
                    <a:pt x="3406" y="322"/>
                    <a:pt x="4132" y="227"/>
                  </a:cubicBezTo>
                  <a:cubicBezTo>
                    <a:pt x="4168" y="334"/>
                    <a:pt x="4216" y="429"/>
                    <a:pt x="4204" y="512"/>
                  </a:cubicBezTo>
                  <a:cubicBezTo>
                    <a:pt x="4144" y="834"/>
                    <a:pt x="4347" y="941"/>
                    <a:pt x="4585" y="1072"/>
                  </a:cubicBezTo>
                  <a:cubicBezTo>
                    <a:pt x="5085" y="1322"/>
                    <a:pt x="5597" y="1489"/>
                    <a:pt x="6156" y="1382"/>
                  </a:cubicBezTo>
                  <a:cubicBezTo>
                    <a:pt x="6502" y="1334"/>
                    <a:pt x="6764" y="1143"/>
                    <a:pt x="6990" y="929"/>
                  </a:cubicBezTo>
                  <a:cubicBezTo>
                    <a:pt x="7097" y="822"/>
                    <a:pt x="7121" y="631"/>
                    <a:pt x="7157" y="465"/>
                  </a:cubicBezTo>
                  <a:cubicBezTo>
                    <a:pt x="7216" y="36"/>
                    <a:pt x="7252" y="0"/>
                    <a:pt x="7692" y="48"/>
                  </a:cubicBezTo>
                  <a:cubicBezTo>
                    <a:pt x="8704" y="167"/>
                    <a:pt x="9550" y="608"/>
                    <a:pt x="10193" y="1382"/>
                  </a:cubicBezTo>
                  <a:cubicBezTo>
                    <a:pt x="10705" y="2013"/>
                    <a:pt x="11157" y="2667"/>
                    <a:pt x="11276" y="3501"/>
                  </a:cubicBezTo>
                  <a:cubicBezTo>
                    <a:pt x="11288" y="3572"/>
                    <a:pt x="11300" y="3632"/>
                    <a:pt x="11324" y="3703"/>
                  </a:cubicBezTo>
                  <a:cubicBezTo>
                    <a:pt x="11383" y="4120"/>
                    <a:pt x="11300" y="4180"/>
                    <a:pt x="10871" y="4203"/>
                  </a:cubicBezTo>
                  <a:cubicBezTo>
                    <a:pt x="9597" y="4227"/>
                    <a:pt x="8311" y="4287"/>
                    <a:pt x="7037" y="4322"/>
                  </a:cubicBezTo>
                  <a:cubicBezTo>
                    <a:pt x="6466" y="4334"/>
                    <a:pt x="5906" y="4346"/>
                    <a:pt x="5347" y="4358"/>
                  </a:cubicBezTo>
                  <a:cubicBezTo>
                    <a:pt x="4632" y="4382"/>
                    <a:pt x="3918" y="4418"/>
                    <a:pt x="3192" y="4394"/>
                  </a:cubicBezTo>
                  <a:cubicBezTo>
                    <a:pt x="2251" y="4346"/>
                    <a:pt x="1322" y="4263"/>
                    <a:pt x="382" y="4180"/>
                  </a:cubicBezTo>
                  <a:cubicBezTo>
                    <a:pt x="287" y="4180"/>
                    <a:pt x="215" y="4144"/>
                    <a:pt x="144" y="4108"/>
                  </a:cubicBezTo>
                  <a:cubicBezTo>
                    <a:pt x="120" y="4096"/>
                    <a:pt x="72" y="4049"/>
                    <a:pt x="1" y="4013"/>
                  </a:cubicBezTo>
                  <a:close/>
                </a:path>
              </a:pathLst>
            </a:custGeom>
            <a:solidFill>
              <a:schemeClr val="dk2"/>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26" name="Google Shape;1748;p49"/>
            <p:cNvSpPr/>
            <p:nvPr/>
          </p:nvSpPr>
          <p:spPr>
            <a:xfrm>
              <a:off x="5744450" y="1909900"/>
              <a:ext cx="214950" cy="93475"/>
            </a:xfrm>
            <a:custGeom>
              <a:avLst/>
              <a:gdLst/>
              <a:ahLst/>
              <a:cxnLst/>
              <a:rect l="l" t="t" r="r" b="b"/>
              <a:pathLst>
                <a:path w="8598" h="3739" extrusionOk="0">
                  <a:moveTo>
                    <a:pt x="1" y="3239"/>
                  </a:moveTo>
                  <a:cubicBezTo>
                    <a:pt x="72" y="3024"/>
                    <a:pt x="108" y="3072"/>
                    <a:pt x="191" y="2917"/>
                  </a:cubicBezTo>
                  <a:cubicBezTo>
                    <a:pt x="894" y="1715"/>
                    <a:pt x="1846" y="786"/>
                    <a:pt x="3215" y="381"/>
                  </a:cubicBezTo>
                  <a:cubicBezTo>
                    <a:pt x="4513" y="0"/>
                    <a:pt x="5775" y="60"/>
                    <a:pt x="6954" y="798"/>
                  </a:cubicBezTo>
                  <a:cubicBezTo>
                    <a:pt x="7180" y="941"/>
                    <a:pt x="7395" y="1131"/>
                    <a:pt x="7573" y="1345"/>
                  </a:cubicBezTo>
                  <a:cubicBezTo>
                    <a:pt x="7787" y="1595"/>
                    <a:pt x="7966" y="1893"/>
                    <a:pt x="8145" y="2179"/>
                  </a:cubicBezTo>
                  <a:cubicBezTo>
                    <a:pt x="8478" y="2703"/>
                    <a:pt x="8597" y="3072"/>
                    <a:pt x="8526" y="3715"/>
                  </a:cubicBezTo>
                  <a:cubicBezTo>
                    <a:pt x="8287" y="3715"/>
                    <a:pt x="8049" y="3739"/>
                    <a:pt x="7823" y="3715"/>
                  </a:cubicBezTo>
                  <a:cubicBezTo>
                    <a:pt x="7335" y="3643"/>
                    <a:pt x="6859" y="3560"/>
                    <a:pt x="6382" y="3441"/>
                  </a:cubicBezTo>
                  <a:cubicBezTo>
                    <a:pt x="5668" y="3262"/>
                    <a:pt x="5120" y="2869"/>
                    <a:pt x="4763" y="2191"/>
                  </a:cubicBezTo>
                  <a:cubicBezTo>
                    <a:pt x="4704" y="2096"/>
                    <a:pt x="4656" y="2000"/>
                    <a:pt x="4597" y="1893"/>
                  </a:cubicBezTo>
                  <a:cubicBezTo>
                    <a:pt x="4597" y="1881"/>
                    <a:pt x="4561" y="1881"/>
                    <a:pt x="4525" y="1857"/>
                  </a:cubicBezTo>
                  <a:cubicBezTo>
                    <a:pt x="4299" y="1976"/>
                    <a:pt x="4049" y="2096"/>
                    <a:pt x="3823" y="2238"/>
                  </a:cubicBezTo>
                  <a:cubicBezTo>
                    <a:pt x="3096" y="2774"/>
                    <a:pt x="2239" y="3024"/>
                    <a:pt x="1370" y="3191"/>
                  </a:cubicBezTo>
                  <a:cubicBezTo>
                    <a:pt x="953" y="3310"/>
                    <a:pt x="501" y="3239"/>
                    <a:pt x="1" y="3239"/>
                  </a:cubicBezTo>
                  <a:close/>
                </a:path>
              </a:pathLst>
            </a:custGeom>
            <a:solidFill>
              <a:schemeClr val="dk2"/>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27" name="Google Shape;1749;p49"/>
            <p:cNvSpPr/>
            <p:nvPr/>
          </p:nvSpPr>
          <p:spPr>
            <a:xfrm>
              <a:off x="5811425" y="2175400"/>
              <a:ext cx="61350" cy="38725"/>
            </a:xfrm>
            <a:custGeom>
              <a:avLst/>
              <a:gdLst/>
              <a:ahLst/>
              <a:cxnLst/>
              <a:rect l="l" t="t" r="r" b="b"/>
              <a:pathLst>
                <a:path w="2454" h="1549" extrusionOk="0">
                  <a:moveTo>
                    <a:pt x="1" y="0"/>
                  </a:moveTo>
                  <a:cubicBezTo>
                    <a:pt x="417" y="24"/>
                    <a:pt x="786" y="72"/>
                    <a:pt x="1179" y="84"/>
                  </a:cubicBezTo>
                  <a:cubicBezTo>
                    <a:pt x="1560" y="108"/>
                    <a:pt x="1929" y="84"/>
                    <a:pt x="2370" y="84"/>
                  </a:cubicBezTo>
                  <a:cubicBezTo>
                    <a:pt x="2441" y="429"/>
                    <a:pt x="2453" y="715"/>
                    <a:pt x="2334" y="1060"/>
                  </a:cubicBezTo>
                  <a:cubicBezTo>
                    <a:pt x="2251" y="1322"/>
                    <a:pt x="1989" y="1429"/>
                    <a:pt x="1727" y="1477"/>
                  </a:cubicBezTo>
                  <a:cubicBezTo>
                    <a:pt x="1203" y="1548"/>
                    <a:pt x="715" y="1489"/>
                    <a:pt x="263" y="1191"/>
                  </a:cubicBezTo>
                  <a:cubicBezTo>
                    <a:pt x="120" y="1084"/>
                    <a:pt x="24" y="977"/>
                    <a:pt x="24" y="798"/>
                  </a:cubicBezTo>
                  <a:cubicBezTo>
                    <a:pt x="13" y="500"/>
                    <a:pt x="1" y="298"/>
                    <a:pt x="1" y="0"/>
                  </a:cubicBezTo>
                  <a:close/>
                </a:path>
              </a:pathLst>
            </a:custGeom>
            <a:solidFill>
              <a:schemeClr val="lt1"/>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28" name="Google Shape;1750;p49"/>
            <p:cNvSpPr/>
            <p:nvPr/>
          </p:nvSpPr>
          <p:spPr>
            <a:xfrm>
              <a:off x="5744450" y="1638425"/>
              <a:ext cx="270600" cy="226250"/>
            </a:xfrm>
            <a:custGeom>
              <a:avLst/>
              <a:gdLst/>
              <a:ahLst/>
              <a:cxnLst/>
              <a:rect l="l" t="t" r="r" b="b"/>
              <a:pathLst>
                <a:path w="10824" h="9050" extrusionOk="0">
                  <a:moveTo>
                    <a:pt x="4358" y="9049"/>
                  </a:moveTo>
                  <a:cubicBezTo>
                    <a:pt x="4251" y="8823"/>
                    <a:pt x="4168" y="8680"/>
                    <a:pt x="4108" y="8514"/>
                  </a:cubicBezTo>
                  <a:cubicBezTo>
                    <a:pt x="4049" y="8347"/>
                    <a:pt x="4001" y="8192"/>
                    <a:pt x="3954" y="8037"/>
                  </a:cubicBezTo>
                  <a:cubicBezTo>
                    <a:pt x="3799" y="7513"/>
                    <a:pt x="3799" y="7537"/>
                    <a:pt x="3227" y="7537"/>
                  </a:cubicBezTo>
                  <a:cubicBezTo>
                    <a:pt x="2311" y="7513"/>
                    <a:pt x="1441" y="7251"/>
                    <a:pt x="727" y="6644"/>
                  </a:cubicBezTo>
                  <a:cubicBezTo>
                    <a:pt x="251" y="6239"/>
                    <a:pt x="72" y="5656"/>
                    <a:pt x="48" y="5049"/>
                  </a:cubicBezTo>
                  <a:cubicBezTo>
                    <a:pt x="1" y="4275"/>
                    <a:pt x="203" y="3561"/>
                    <a:pt x="560" y="2906"/>
                  </a:cubicBezTo>
                  <a:cubicBezTo>
                    <a:pt x="1013" y="2084"/>
                    <a:pt x="1632" y="1417"/>
                    <a:pt x="2489" y="1001"/>
                  </a:cubicBezTo>
                  <a:cubicBezTo>
                    <a:pt x="2751" y="870"/>
                    <a:pt x="3025" y="763"/>
                    <a:pt x="3299" y="691"/>
                  </a:cubicBezTo>
                  <a:cubicBezTo>
                    <a:pt x="4251" y="405"/>
                    <a:pt x="5204" y="179"/>
                    <a:pt x="6192" y="96"/>
                  </a:cubicBezTo>
                  <a:cubicBezTo>
                    <a:pt x="7085" y="1"/>
                    <a:pt x="7942" y="167"/>
                    <a:pt x="8764" y="584"/>
                  </a:cubicBezTo>
                  <a:cubicBezTo>
                    <a:pt x="10109" y="1263"/>
                    <a:pt x="10657" y="2418"/>
                    <a:pt x="10788" y="3811"/>
                  </a:cubicBezTo>
                  <a:cubicBezTo>
                    <a:pt x="10824" y="4227"/>
                    <a:pt x="10776" y="4656"/>
                    <a:pt x="10716" y="5061"/>
                  </a:cubicBezTo>
                  <a:cubicBezTo>
                    <a:pt x="10585" y="5835"/>
                    <a:pt x="10145" y="6406"/>
                    <a:pt x="9454" y="6763"/>
                  </a:cubicBezTo>
                  <a:cubicBezTo>
                    <a:pt x="8407" y="7275"/>
                    <a:pt x="7287" y="7561"/>
                    <a:pt x="6132" y="7656"/>
                  </a:cubicBezTo>
                  <a:cubicBezTo>
                    <a:pt x="5978" y="7668"/>
                    <a:pt x="5823" y="7632"/>
                    <a:pt x="5668" y="7632"/>
                  </a:cubicBezTo>
                  <a:cubicBezTo>
                    <a:pt x="5239" y="7621"/>
                    <a:pt x="5132" y="7692"/>
                    <a:pt x="4966" y="8085"/>
                  </a:cubicBezTo>
                  <a:cubicBezTo>
                    <a:pt x="4811" y="8406"/>
                    <a:pt x="4668" y="8740"/>
                    <a:pt x="4358" y="9049"/>
                  </a:cubicBezTo>
                  <a:close/>
                  <a:moveTo>
                    <a:pt x="8954" y="3691"/>
                  </a:moveTo>
                  <a:cubicBezTo>
                    <a:pt x="8954" y="3632"/>
                    <a:pt x="8942" y="3572"/>
                    <a:pt x="8942" y="3513"/>
                  </a:cubicBezTo>
                  <a:cubicBezTo>
                    <a:pt x="8883" y="3156"/>
                    <a:pt x="8692" y="2977"/>
                    <a:pt x="8359" y="2989"/>
                  </a:cubicBezTo>
                  <a:cubicBezTo>
                    <a:pt x="8073" y="3013"/>
                    <a:pt x="7859" y="3227"/>
                    <a:pt x="7871" y="3561"/>
                  </a:cubicBezTo>
                  <a:cubicBezTo>
                    <a:pt x="7871" y="3739"/>
                    <a:pt x="7918" y="3918"/>
                    <a:pt x="7990" y="4084"/>
                  </a:cubicBezTo>
                  <a:cubicBezTo>
                    <a:pt x="8073" y="4287"/>
                    <a:pt x="8359" y="4406"/>
                    <a:pt x="8585" y="4382"/>
                  </a:cubicBezTo>
                  <a:cubicBezTo>
                    <a:pt x="8799" y="4346"/>
                    <a:pt x="8895" y="4215"/>
                    <a:pt x="8942" y="3930"/>
                  </a:cubicBezTo>
                  <a:cubicBezTo>
                    <a:pt x="8942" y="3858"/>
                    <a:pt x="8942" y="3763"/>
                    <a:pt x="8954" y="3691"/>
                  </a:cubicBezTo>
                  <a:close/>
                  <a:moveTo>
                    <a:pt x="5668" y="3072"/>
                  </a:moveTo>
                  <a:cubicBezTo>
                    <a:pt x="5311" y="3049"/>
                    <a:pt x="5001" y="3322"/>
                    <a:pt x="4989" y="3668"/>
                  </a:cubicBezTo>
                  <a:cubicBezTo>
                    <a:pt x="4966" y="4001"/>
                    <a:pt x="5263" y="4394"/>
                    <a:pt x="5549" y="4394"/>
                  </a:cubicBezTo>
                  <a:cubicBezTo>
                    <a:pt x="5835" y="4406"/>
                    <a:pt x="6156" y="4037"/>
                    <a:pt x="6180" y="3644"/>
                  </a:cubicBezTo>
                  <a:cubicBezTo>
                    <a:pt x="6204" y="3322"/>
                    <a:pt x="6001" y="3084"/>
                    <a:pt x="5668" y="3072"/>
                  </a:cubicBezTo>
                  <a:close/>
                  <a:moveTo>
                    <a:pt x="2072" y="3942"/>
                  </a:moveTo>
                  <a:cubicBezTo>
                    <a:pt x="2072" y="4275"/>
                    <a:pt x="2346" y="4573"/>
                    <a:pt x="2632" y="4561"/>
                  </a:cubicBezTo>
                  <a:cubicBezTo>
                    <a:pt x="2965" y="4537"/>
                    <a:pt x="3204" y="4275"/>
                    <a:pt x="3204" y="3906"/>
                  </a:cubicBezTo>
                  <a:cubicBezTo>
                    <a:pt x="3204" y="3513"/>
                    <a:pt x="2989" y="3370"/>
                    <a:pt x="2572" y="3334"/>
                  </a:cubicBezTo>
                  <a:cubicBezTo>
                    <a:pt x="2287" y="3334"/>
                    <a:pt x="2072" y="3620"/>
                    <a:pt x="2072" y="3942"/>
                  </a:cubicBezTo>
                  <a:close/>
                </a:path>
              </a:pathLst>
            </a:custGeom>
            <a:solidFill>
              <a:schemeClr val="accent3"/>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29" name="Google Shape;1751;p49"/>
            <p:cNvSpPr/>
            <p:nvPr/>
          </p:nvSpPr>
          <p:spPr>
            <a:xfrm>
              <a:off x="5988825" y="1596750"/>
              <a:ext cx="247975" cy="196775"/>
            </a:xfrm>
            <a:custGeom>
              <a:avLst/>
              <a:gdLst/>
              <a:ahLst/>
              <a:cxnLst/>
              <a:rect l="l" t="t" r="r" b="b"/>
              <a:pathLst>
                <a:path w="9919" h="7871" extrusionOk="0">
                  <a:moveTo>
                    <a:pt x="5597" y="7871"/>
                  </a:moveTo>
                  <a:cubicBezTo>
                    <a:pt x="5180" y="7549"/>
                    <a:pt x="5013" y="7144"/>
                    <a:pt x="5001" y="6621"/>
                  </a:cubicBezTo>
                  <a:cubicBezTo>
                    <a:pt x="4882" y="6621"/>
                    <a:pt x="4775" y="6609"/>
                    <a:pt x="4680" y="6621"/>
                  </a:cubicBezTo>
                  <a:cubicBezTo>
                    <a:pt x="3668" y="6799"/>
                    <a:pt x="2680" y="6716"/>
                    <a:pt x="1715" y="6418"/>
                  </a:cubicBezTo>
                  <a:cubicBezTo>
                    <a:pt x="1346" y="6299"/>
                    <a:pt x="1525" y="6287"/>
                    <a:pt x="1489" y="5870"/>
                  </a:cubicBezTo>
                  <a:cubicBezTo>
                    <a:pt x="1465" y="5216"/>
                    <a:pt x="1418" y="4573"/>
                    <a:pt x="1132" y="3977"/>
                  </a:cubicBezTo>
                  <a:cubicBezTo>
                    <a:pt x="1013" y="3727"/>
                    <a:pt x="882" y="3465"/>
                    <a:pt x="727" y="3251"/>
                  </a:cubicBezTo>
                  <a:cubicBezTo>
                    <a:pt x="203" y="2453"/>
                    <a:pt x="1" y="2251"/>
                    <a:pt x="608" y="1418"/>
                  </a:cubicBezTo>
                  <a:cubicBezTo>
                    <a:pt x="870" y="1060"/>
                    <a:pt x="1203" y="822"/>
                    <a:pt x="1608" y="656"/>
                  </a:cubicBezTo>
                  <a:cubicBezTo>
                    <a:pt x="2763" y="167"/>
                    <a:pt x="3989" y="1"/>
                    <a:pt x="5240" y="60"/>
                  </a:cubicBezTo>
                  <a:cubicBezTo>
                    <a:pt x="5430" y="72"/>
                    <a:pt x="5632" y="96"/>
                    <a:pt x="5835" y="96"/>
                  </a:cubicBezTo>
                  <a:cubicBezTo>
                    <a:pt x="6728" y="96"/>
                    <a:pt x="7561" y="358"/>
                    <a:pt x="8323" y="810"/>
                  </a:cubicBezTo>
                  <a:cubicBezTo>
                    <a:pt x="9085" y="1251"/>
                    <a:pt x="9573" y="1953"/>
                    <a:pt x="9776" y="2799"/>
                  </a:cubicBezTo>
                  <a:cubicBezTo>
                    <a:pt x="9919" y="3334"/>
                    <a:pt x="9800" y="3882"/>
                    <a:pt x="9526" y="4346"/>
                  </a:cubicBezTo>
                  <a:cubicBezTo>
                    <a:pt x="8942" y="5358"/>
                    <a:pt x="8097" y="6073"/>
                    <a:pt x="6918" y="6323"/>
                  </a:cubicBezTo>
                  <a:cubicBezTo>
                    <a:pt x="6728" y="6371"/>
                    <a:pt x="6537" y="6359"/>
                    <a:pt x="6323" y="6371"/>
                  </a:cubicBezTo>
                  <a:cubicBezTo>
                    <a:pt x="6013" y="6382"/>
                    <a:pt x="5966" y="6418"/>
                    <a:pt x="5894" y="6716"/>
                  </a:cubicBezTo>
                  <a:lnTo>
                    <a:pt x="5668" y="7692"/>
                  </a:lnTo>
                  <a:cubicBezTo>
                    <a:pt x="5692" y="7740"/>
                    <a:pt x="5656" y="7787"/>
                    <a:pt x="5597" y="7871"/>
                  </a:cubicBezTo>
                  <a:close/>
                  <a:moveTo>
                    <a:pt x="7895" y="2930"/>
                  </a:moveTo>
                  <a:cubicBezTo>
                    <a:pt x="7823" y="2846"/>
                    <a:pt x="7776" y="2691"/>
                    <a:pt x="7668" y="2608"/>
                  </a:cubicBezTo>
                  <a:cubicBezTo>
                    <a:pt x="7514" y="2489"/>
                    <a:pt x="7371" y="2596"/>
                    <a:pt x="7252" y="2680"/>
                  </a:cubicBezTo>
                  <a:cubicBezTo>
                    <a:pt x="7204" y="2715"/>
                    <a:pt x="7156" y="2751"/>
                    <a:pt x="7121" y="2787"/>
                  </a:cubicBezTo>
                  <a:cubicBezTo>
                    <a:pt x="6978" y="2930"/>
                    <a:pt x="6894" y="3108"/>
                    <a:pt x="7014" y="3275"/>
                  </a:cubicBezTo>
                  <a:cubicBezTo>
                    <a:pt x="7085" y="3394"/>
                    <a:pt x="7228" y="3501"/>
                    <a:pt x="7347" y="3525"/>
                  </a:cubicBezTo>
                  <a:cubicBezTo>
                    <a:pt x="7549" y="3573"/>
                    <a:pt x="7692" y="3430"/>
                    <a:pt x="7787" y="3263"/>
                  </a:cubicBezTo>
                  <a:cubicBezTo>
                    <a:pt x="7835" y="3203"/>
                    <a:pt x="7847" y="3096"/>
                    <a:pt x="7895" y="2930"/>
                  </a:cubicBezTo>
                  <a:close/>
                  <a:moveTo>
                    <a:pt x="4835" y="3192"/>
                  </a:moveTo>
                  <a:cubicBezTo>
                    <a:pt x="4835" y="3465"/>
                    <a:pt x="4894" y="3584"/>
                    <a:pt x="5073" y="3608"/>
                  </a:cubicBezTo>
                  <a:cubicBezTo>
                    <a:pt x="5299" y="3632"/>
                    <a:pt x="5549" y="3442"/>
                    <a:pt x="5585" y="3203"/>
                  </a:cubicBezTo>
                  <a:cubicBezTo>
                    <a:pt x="5609" y="2965"/>
                    <a:pt x="5430" y="2656"/>
                    <a:pt x="5275" y="2620"/>
                  </a:cubicBezTo>
                  <a:cubicBezTo>
                    <a:pt x="5049" y="2596"/>
                    <a:pt x="4882" y="2787"/>
                    <a:pt x="4859" y="3096"/>
                  </a:cubicBezTo>
                  <a:cubicBezTo>
                    <a:pt x="4835" y="3144"/>
                    <a:pt x="4835" y="3156"/>
                    <a:pt x="4835" y="3192"/>
                  </a:cubicBezTo>
                  <a:close/>
                  <a:moveTo>
                    <a:pt x="3275" y="3323"/>
                  </a:moveTo>
                  <a:cubicBezTo>
                    <a:pt x="3275" y="3084"/>
                    <a:pt x="3108" y="2870"/>
                    <a:pt x="2918" y="2870"/>
                  </a:cubicBezTo>
                  <a:cubicBezTo>
                    <a:pt x="2680" y="2870"/>
                    <a:pt x="2465" y="3132"/>
                    <a:pt x="2465" y="3394"/>
                  </a:cubicBezTo>
                  <a:cubicBezTo>
                    <a:pt x="2489" y="3632"/>
                    <a:pt x="2656" y="3823"/>
                    <a:pt x="2858" y="3823"/>
                  </a:cubicBezTo>
                  <a:cubicBezTo>
                    <a:pt x="3073" y="3823"/>
                    <a:pt x="3275" y="3573"/>
                    <a:pt x="3275" y="3323"/>
                  </a:cubicBezTo>
                  <a:close/>
                </a:path>
              </a:pathLst>
            </a:custGeom>
            <a:solidFill>
              <a:schemeClr val="lt1"/>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30" name="Google Shape;1752;p49"/>
            <p:cNvSpPr/>
            <p:nvPr/>
          </p:nvSpPr>
          <p:spPr>
            <a:xfrm>
              <a:off x="6105225" y="2017050"/>
              <a:ext cx="60725" cy="44375"/>
            </a:xfrm>
            <a:custGeom>
              <a:avLst/>
              <a:gdLst/>
              <a:ahLst/>
              <a:cxnLst/>
              <a:rect l="l" t="t" r="r" b="b"/>
              <a:pathLst>
                <a:path w="2429" h="1775" extrusionOk="0">
                  <a:moveTo>
                    <a:pt x="1643" y="24"/>
                  </a:moveTo>
                  <a:cubicBezTo>
                    <a:pt x="2381" y="0"/>
                    <a:pt x="2429" y="84"/>
                    <a:pt x="2250" y="798"/>
                  </a:cubicBezTo>
                  <a:cubicBezTo>
                    <a:pt x="2238" y="869"/>
                    <a:pt x="2203" y="965"/>
                    <a:pt x="2191" y="1036"/>
                  </a:cubicBezTo>
                  <a:cubicBezTo>
                    <a:pt x="2048" y="1500"/>
                    <a:pt x="1667" y="1774"/>
                    <a:pt x="1226" y="1762"/>
                  </a:cubicBezTo>
                  <a:cubicBezTo>
                    <a:pt x="643" y="1750"/>
                    <a:pt x="298" y="1512"/>
                    <a:pt x="155" y="988"/>
                  </a:cubicBezTo>
                  <a:cubicBezTo>
                    <a:pt x="107" y="810"/>
                    <a:pt x="60" y="631"/>
                    <a:pt x="36" y="453"/>
                  </a:cubicBezTo>
                  <a:cubicBezTo>
                    <a:pt x="0" y="226"/>
                    <a:pt x="83" y="143"/>
                    <a:pt x="298" y="119"/>
                  </a:cubicBezTo>
                  <a:cubicBezTo>
                    <a:pt x="524" y="107"/>
                    <a:pt x="750" y="107"/>
                    <a:pt x="976" y="96"/>
                  </a:cubicBezTo>
                  <a:cubicBezTo>
                    <a:pt x="1191" y="84"/>
                    <a:pt x="1417" y="36"/>
                    <a:pt x="1643" y="24"/>
                  </a:cubicBezTo>
                  <a:close/>
                  <a:moveTo>
                    <a:pt x="393" y="465"/>
                  </a:moveTo>
                  <a:cubicBezTo>
                    <a:pt x="381" y="881"/>
                    <a:pt x="464" y="1191"/>
                    <a:pt x="822" y="1346"/>
                  </a:cubicBezTo>
                  <a:cubicBezTo>
                    <a:pt x="1119" y="1477"/>
                    <a:pt x="1429" y="1524"/>
                    <a:pt x="1691" y="1274"/>
                  </a:cubicBezTo>
                  <a:cubicBezTo>
                    <a:pt x="1929" y="1048"/>
                    <a:pt x="2060" y="762"/>
                    <a:pt x="1965" y="405"/>
                  </a:cubicBezTo>
                  <a:cubicBezTo>
                    <a:pt x="1405" y="369"/>
                    <a:pt x="893" y="405"/>
                    <a:pt x="393" y="465"/>
                  </a:cubicBezTo>
                  <a:close/>
                </a:path>
              </a:pathLst>
            </a:custGeom>
            <a:solidFill>
              <a:schemeClr val="dk1"/>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31" name="Google Shape;1753;p49"/>
            <p:cNvSpPr/>
            <p:nvPr/>
          </p:nvSpPr>
          <p:spPr>
            <a:xfrm>
              <a:off x="6183800" y="1981925"/>
              <a:ext cx="12225" cy="22350"/>
            </a:xfrm>
            <a:custGeom>
              <a:avLst/>
              <a:gdLst/>
              <a:ahLst/>
              <a:cxnLst/>
              <a:rect l="l" t="t" r="r" b="b"/>
              <a:pathLst>
                <a:path w="489" h="894" extrusionOk="0">
                  <a:moveTo>
                    <a:pt x="489" y="441"/>
                  </a:moveTo>
                  <a:cubicBezTo>
                    <a:pt x="489" y="727"/>
                    <a:pt x="405" y="893"/>
                    <a:pt x="250" y="881"/>
                  </a:cubicBezTo>
                  <a:cubicBezTo>
                    <a:pt x="12" y="846"/>
                    <a:pt x="48" y="631"/>
                    <a:pt x="36" y="477"/>
                  </a:cubicBezTo>
                  <a:cubicBezTo>
                    <a:pt x="0" y="227"/>
                    <a:pt x="119" y="0"/>
                    <a:pt x="274" y="0"/>
                  </a:cubicBezTo>
                  <a:cubicBezTo>
                    <a:pt x="417" y="0"/>
                    <a:pt x="489" y="167"/>
                    <a:pt x="489" y="441"/>
                  </a:cubicBezTo>
                  <a:close/>
                </a:path>
              </a:pathLst>
            </a:custGeom>
            <a:solidFill>
              <a:schemeClr val="dk1"/>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32" name="Google Shape;1754;p49"/>
            <p:cNvSpPr/>
            <p:nvPr/>
          </p:nvSpPr>
          <p:spPr>
            <a:xfrm>
              <a:off x="6080500" y="1990250"/>
              <a:ext cx="11950" cy="19975"/>
            </a:xfrm>
            <a:custGeom>
              <a:avLst/>
              <a:gdLst/>
              <a:ahLst/>
              <a:cxnLst/>
              <a:rect l="l" t="t" r="r" b="b"/>
              <a:pathLst>
                <a:path w="478" h="799" extrusionOk="0">
                  <a:moveTo>
                    <a:pt x="477" y="382"/>
                  </a:moveTo>
                  <a:cubicBezTo>
                    <a:pt x="477" y="453"/>
                    <a:pt x="477" y="501"/>
                    <a:pt x="453" y="525"/>
                  </a:cubicBezTo>
                  <a:cubicBezTo>
                    <a:pt x="430" y="644"/>
                    <a:pt x="370" y="798"/>
                    <a:pt x="215" y="763"/>
                  </a:cubicBezTo>
                  <a:cubicBezTo>
                    <a:pt x="144" y="751"/>
                    <a:pt x="60" y="620"/>
                    <a:pt x="25" y="525"/>
                  </a:cubicBezTo>
                  <a:cubicBezTo>
                    <a:pt x="1" y="406"/>
                    <a:pt x="25" y="275"/>
                    <a:pt x="72" y="155"/>
                  </a:cubicBezTo>
                  <a:cubicBezTo>
                    <a:pt x="84" y="96"/>
                    <a:pt x="179" y="36"/>
                    <a:pt x="239" y="25"/>
                  </a:cubicBezTo>
                  <a:cubicBezTo>
                    <a:pt x="275" y="1"/>
                    <a:pt x="370" y="84"/>
                    <a:pt x="382" y="132"/>
                  </a:cubicBezTo>
                  <a:cubicBezTo>
                    <a:pt x="441" y="203"/>
                    <a:pt x="441" y="298"/>
                    <a:pt x="477" y="382"/>
                  </a:cubicBezTo>
                  <a:close/>
                </a:path>
              </a:pathLst>
            </a:custGeom>
            <a:solidFill>
              <a:schemeClr val="dk1"/>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33" name="Google Shape;1755;p49"/>
            <p:cNvSpPr/>
            <p:nvPr/>
          </p:nvSpPr>
          <p:spPr>
            <a:xfrm>
              <a:off x="5810250" y="2079850"/>
              <a:ext cx="72350" cy="49150"/>
            </a:xfrm>
            <a:custGeom>
              <a:avLst/>
              <a:gdLst/>
              <a:ahLst/>
              <a:cxnLst/>
              <a:rect l="l" t="t" r="r" b="b"/>
              <a:pathLst>
                <a:path w="2894" h="1966" extrusionOk="0">
                  <a:moveTo>
                    <a:pt x="964" y="0"/>
                  </a:moveTo>
                  <a:lnTo>
                    <a:pt x="2441" y="0"/>
                  </a:lnTo>
                  <a:cubicBezTo>
                    <a:pt x="2798" y="0"/>
                    <a:pt x="2893" y="84"/>
                    <a:pt x="2810" y="429"/>
                  </a:cubicBezTo>
                  <a:cubicBezTo>
                    <a:pt x="2738" y="751"/>
                    <a:pt x="2655" y="1072"/>
                    <a:pt x="2417" y="1334"/>
                  </a:cubicBezTo>
                  <a:cubicBezTo>
                    <a:pt x="1845" y="1965"/>
                    <a:pt x="1143" y="1858"/>
                    <a:pt x="691" y="1382"/>
                  </a:cubicBezTo>
                  <a:cubicBezTo>
                    <a:pt x="452" y="1143"/>
                    <a:pt x="286" y="810"/>
                    <a:pt x="155" y="501"/>
                  </a:cubicBezTo>
                  <a:cubicBezTo>
                    <a:pt x="0" y="155"/>
                    <a:pt x="155" y="12"/>
                    <a:pt x="524" y="12"/>
                  </a:cubicBezTo>
                  <a:cubicBezTo>
                    <a:pt x="667" y="12"/>
                    <a:pt x="833" y="24"/>
                    <a:pt x="988" y="24"/>
                  </a:cubicBezTo>
                  <a:cubicBezTo>
                    <a:pt x="964" y="12"/>
                    <a:pt x="964" y="0"/>
                    <a:pt x="964" y="0"/>
                  </a:cubicBezTo>
                  <a:close/>
                  <a:moveTo>
                    <a:pt x="2453" y="393"/>
                  </a:moveTo>
                  <a:cubicBezTo>
                    <a:pt x="1786" y="381"/>
                    <a:pt x="1143" y="262"/>
                    <a:pt x="488" y="417"/>
                  </a:cubicBezTo>
                  <a:cubicBezTo>
                    <a:pt x="607" y="1084"/>
                    <a:pt x="964" y="1429"/>
                    <a:pt x="1524" y="1429"/>
                  </a:cubicBezTo>
                  <a:cubicBezTo>
                    <a:pt x="2036" y="1429"/>
                    <a:pt x="2334" y="1108"/>
                    <a:pt x="2453" y="393"/>
                  </a:cubicBezTo>
                  <a:close/>
                </a:path>
              </a:pathLst>
            </a:custGeom>
            <a:solidFill>
              <a:schemeClr val="dk1"/>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34" name="Google Shape;1756;p49"/>
            <p:cNvSpPr/>
            <p:nvPr/>
          </p:nvSpPr>
          <p:spPr>
            <a:xfrm>
              <a:off x="5790300" y="2034300"/>
              <a:ext cx="11025" cy="25025"/>
            </a:xfrm>
            <a:custGeom>
              <a:avLst/>
              <a:gdLst/>
              <a:ahLst/>
              <a:cxnLst/>
              <a:rect l="l" t="t" r="r" b="b"/>
              <a:pathLst>
                <a:path w="441" h="1001" extrusionOk="0">
                  <a:moveTo>
                    <a:pt x="179" y="1001"/>
                  </a:moveTo>
                  <a:cubicBezTo>
                    <a:pt x="84" y="834"/>
                    <a:pt x="12" y="751"/>
                    <a:pt x="12" y="656"/>
                  </a:cubicBezTo>
                  <a:cubicBezTo>
                    <a:pt x="0" y="477"/>
                    <a:pt x="12" y="298"/>
                    <a:pt x="60" y="120"/>
                  </a:cubicBezTo>
                  <a:cubicBezTo>
                    <a:pt x="84" y="1"/>
                    <a:pt x="250" y="1"/>
                    <a:pt x="310" y="120"/>
                  </a:cubicBezTo>
                  <a:cubicBezTo>
                    <a:pt x="441" y="394"/>
                    <a:pt x="429" y="656"/>
                    <a:pt x="179" y="1001"/>
                  </a:cubicBezTo>
                  <a:close/>
                </a:path>
              </a:pathLst>
            </a:custGeom>
            <a:solidFill>
              <a:schemeClr val="dk1"/>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35" name="Google Shape;1757;p49"/>
            <p:cNvSpPr/>
            <p:nvPr/>
          </p:nvSpPr>
          <p:spPr>
            <a:xfrm>
              <a:off x="5896550" y="2034600"/>
              <a:ext cx="12225" cy="20275"/>
            </a:xfrm>
            <a:custGeom>
              <a:avLst/>
              <a:gdLst/>
              <a:ahLst/>
              <a:cxnLst/>
              <a:rect l="l" t="t" r="r" b="b"/>
              <a:pathLst>
                <a:path w="489" h="811" extrusionOk="0">
                  <a:moveTo>
                    <a:pt x="310" y="1"/>
                  </a:moveTo>
                  <a:cubicBezTo>
                    <a:pt x="477" y="263"/>
                    <a:pt x="489" y="465"/>
                    <a:pt x="394" y="703"/>
                  </a:cubicBezTo>
                  <a:cubicBezTo>
                    <a:pt x="358" y="751"/>
                    <a:pt x="287" y="810"/>
                    <a:pt x="227" y="810"/>
                  </a:cubicBezTo>
                  <a:cubicBezTo>
                    <a:pt x="179" y="810"/>
                    <a:pt x="108" y="751"/>
                    <a:pt x="72" y="691"/>
                  </a:cubicBezTo>
                  <a:cubicBezTo>
                    <a:pt x="1" y="513"/>
                    <a:pt x="96" y="215"/>
                    <a:pt x="310" y="1"/>
                  </a:cubicBezTo>
                  <a:close/>
                </a:path>
              </a:pathLst>
            </a:custGeom>
            <a:solidFill>
              <a:schemeClr val="dk1"/>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36" name="Google Shape;1758;p49"/>
            <p:cNvSpPr/>
            <p:nvPr/>
          </p:nvSpPr>
          <p:spPr>
            <a:xfrm>
              <a:off x="5940900" y="1712850"/>
              <a:ext cx="27425" cy="35725"/>
            </a:xfrm>
            <a:custGeom>
              <a:avLst/>
              <a:gdLst/>
              <a:ahLst/>
              <a:cxnLst/>
              <a:rect l="l" t="t" r="r" b="b"/>
              <a:pathLst>
                <a:path w="1097" h="1429" extrusionOk="0">
                  <a:moveTo>
                    <a:pt x="1096" y="714"/>
                  </a:moveTo>
                  <a:cubicBezTo>
                    <a:pt x="1084" y="786"/>
                    <a:pt x="1084" y="881"/>
                    <a:pt x="1072" y="953"/>
                  </a:cubicBezTo>
                  <a:cubicBezTo>
                    <a:pt x="1025" y="1250"/>
                    <a:pt x="918" y="1369"/>
                    <a:pt x="715" y="1405"/>
                  </a:cubicBezTo>
                  <a:cubicBezTo>
                    <a:pt x="489" y="1429"/>
                    <a:pt x="203" y="1310"/>
                    <a:pt x="120" y="1107"/>
                  </a:cubicBezTo>
                  <a:cubicBezTo>
                    <a:pt x="37" y="941"/>
                    <a:pt x="13" y="762"/>
                    <a:pt x="1" y="584"/>
                  </a:cubicBezTo>
                  <a:cubicBezTo>
                    <a:pt x="1" y="250"/>
                    <a:pt x="215" y="12"/>
                    <a:pt x="489" y="12"/>
                  </a:cubicBezTo>
                  <a:cubicBezTo>
                    <a:pt x="810" y="0"/>
                    <a:pt x="1025" y="179"/>
                    <a:pt x="1072" y="536"/>
                  </a:cubicBezTo>
                  <a:cubicBezTo>
                    <a:pt x="1084" y="595"/>
                    <a:pt x="1084" y="655"/>
                    <a:pt x="1096" y="714"/>
                  </a:cubicBezTo>
                  <a:close/>
                </a:path>
              </a:pathLst>
            </a:custGeom>
            <a:solidFill>
              <a:schemeClr val="dk1"/>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37" name="Google Shape;1759;p49"/>
            <p:cNvSpPr/>
            <p:nvPr/>
          </p:nvSpPr>
          <p:spPr>
            <a:xfrm>
              <a:off x="5869175" y="1714625"/>
              <a:ext cx="30375" cy="34250"/>
            </a:xfrm>
            <a:custGeom>
              <a:avLst/>
              <a:gdLst/>
              <a:ahLst/>
              <a:cxnLst/>
              <a:rect l="l" t="t" r="r" b="b"/>
              <a:pathLst>
                <a:path w="1215" h="1370" extrusionOk="0">
                  <a:moveTo>
                    <a:pt x="679" y="24"/>
                  </a:moveTo>
                  <a:cubicBezTo>
                    <a:pt x="1012" y="36"/>
                    <a:pt x="1215" y="274"/>
                    <a:pt x="1203" y="620"/>
                  </a:cubicBezTo>
                  <a:cubicBezTo>
                    <a:pt x="1167" y="989"/>
                    <a:pt x="858" y="1370"/>
                    <a:pt x="572" y="1358"/>
                  </a:cubicBezTo>
                  <a:cubicBezTo>
                    <a:pt x="298" y="1346"/>
                    <a:pt x="0" y="953"/>
                    <a:pt x="12" y="632"/>
                  </a:cubicBezTo>
                  <a:cubicBezTo>
                    <a:pt x="12" y="274"/>
                    <a:pt x="322" y="1"/>
                    <a:pt x="679" y="24"/>
                  </a:cubicBezTo>
                  <a:close/>
                </a:path>
              </a:pathLst>
            </a:custGeom>
            <a:solidFill>
              <a:schemeClr val="dk1"/>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38" name="Google Shape;1760;p49"/>
            <p:cNvSpPr/>
            <p:nvPr/>
          </p:nvSpPr>
          <p:spPr>
            <a:xfrm>
              <a:off x="5796250" y="1721475"/>
              <a:ext cx="28300" cy="31275"/>
            </a:xfrm>
            <a:custGeom>
              <a:avLst/>
              <a:gdLst/>
              <a:ahLst/>
              <a:cxnLst/>
              <a:rect l="l" t="t" r="r" b="b"/>
              <a:pathLst>
                <a:path w="1132" h="1251" extrusionOk="0">
                  <a:moveTo>
                    <a:pt x="0" y="620"/>
                  </a:moveTo>
                  <a:cubicBezTo>
                    <a:pt x="0" y="298"/>
                    <a:pt x="215" y="0"/>
                    <a:pt x="500" y="12"/>
                  </a:cubicBezTo>
                  <a:cubicBezTo>
                    <a:pt x="917" y="24"/>
                    <a:pt x="1132" y="191"/>
                    <a:pt x="1132" y="584"/>
                  </a:cubicBezTo>
                  <a:cubicBezTo>
                    <a:pt x="1132" y="953"/>
                    <a:pt x="893" y="1215"/>
                    <a:pt x="560" y="1239"/>
                  </a:cubicBezTo>
                  <a:cubicBezTo>
                    <a:pt x="274" y="1251"/>
                    <a:pt x="0" y="953"/>
                    <a:pt x="0" y="620"/>
                  </a:cubicBezTo>
                  <a:close/>
                </a:path>
              </a:pathLst>
            </a:custGeom>
            <a:solidFill>
              <a:schemeClr val="dk1"/>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39" name="Google Shape;1761;p49"/>
            <p:cNvSpPr/>
            <p:nvPr/>
          </p:nvSpPr>
          <p:spPr>
            <a:xfrm>
              <a:off x="6161775" y="1659250"/>
              <a:ext cx="24425" cy="27125"/>
            </a:xfrm>
            <a:custGeom>
              <a:avLst/>
              <a:gdLst/>
              <a:ahLst/>
              <a:cxnLst/>
              <a:rect l="l" t="t" r="r" b="b"/>
              <a:pathLst>
                <a:path w="977" h="1085" extrusionOk="0">
                  <a:moveTo>
                    <a:pt x="977" y="430"/>
                  </a:moveTo>
                  <a:cubicBezTo>
                    <a:pt x="929" y="584"/>
                    <a:pt x="929" y="692"/>
                    <a:pt x="881" y="775"/>
                  </a:cubicBezTo>
                  <a:cubicBezTo>
                    <a:pt x="798" y="942"/>
                    <a:pt x="643" y="1084"/>
                    <a:pt x="453" y="1049"/>
                  </a:cubicBezTo>
                  <a:cubicBezTo>
                    <a:pt x="310" y="1013"/>
                    <a:pt x="179" y="906"/>
                    <a:pt x="107" y="787"/>
                  </a:cubicBezTo>
                  <a:cubicBezTo>
                    <a:pt x="0" y="608"/>
                    <a:pt x="84" y="430"/>
                    <a:pt x="215" y="299"/>
                  </a:cubicBezTo>
                  <a:cubicBezTo>
                    <a:pt x="262" y="251"/>
                    <a:pt x="298" y="227"/>
                    <a:pt x="346" y="191"/>
                  </a:cubicBezTo>
                  <a:cubicBezTo>
                    <a:pt x="477" y="108"/>
                    <a:pt x="631" y="1"/>
                    <a:pt x="762" y="120"/>
                  </a:cubicBezTo>
                  <a:cubicBezTo>
                    <a:pt x="858" y="191"/>
                    <a:pt x="917" y="346"/>
                    <a:pt x="977" y="430"/>
                  </a:cubicBezTo>
                  <a:close/>
                </a:path>
              </a:pathLst>
            </a:custGeom>
            <a:solidFill>
              <a:schemeClr val="dk1"/>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40" name="Google Shape;1762;p49"/>
            <p:cNvSpPr/>
            <p:nvPr/>
          </p:nvSpPr>
          <p:spPr>
            <a:xfrm>
              <a:off x="6109375" y="1661650"/>
              <a:ext cx="19375" cy="25925"/>
            </a:xfrm>
            <a:custGeom>
              <a:avLst/>
              <a:gdLst/>
              <a:ahLst/>
              <a:cxnLst/>
              <a:rect l="l" t="t" r="r" b="b"/>
              <a:pathLst>
                <a:path w="775" h="1037" extrusionOk="0">
                  <a:moveTo>
                    <a:pt x="13" y="596"/>
                  </a:moveTo>
                  <a:lnTo>
                    <a:pt x="13" y="500"/>
                  </a:lnTo>
                  <a:cubicBezTo>
                    <a:pt x="48" y="191"/>
                    <a:pt x="215" y="0"/>
                    <a:pt x="429" y="24"/>
                  </a:cubicBezTo>
                  <a:cubicBezTo>
                    <a:pt x="608" y="60"/>
                    <a:pt x="775" y="357"/>
                    <a:pt x="739" y="607"/>
                  </a:cubicBezTo>
                  <a:cubicBezTo>
                    <a:pt x="715" y="846"/>
                    <a:pt x="477" y="1036"/>
                    <a:pt x="239" y="1012"/>
                  </a:cubicBezTo>
                  <a:cubicBezTo>
                    <a:pt x="60" y="988"/>
                    <a:pt x="1" y="869"/>
                    <a:pt x="13" y="596"/>
                  </a:cubicBezTo>
                  <a:close/>
                </a:path>
              </a:pathLst>
            </a:custGeom>
            <a:solidFill>
              <a:schemeClr val="dk1"/>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41" name="Google Shape;1763;p49"/>
            <p:cNvSpPr/>
            <p:nvPr/>
          </p:nvSpPr>
          <p:spPr>
            <a:xfrm>
              <a:off x="6050150" y="1668500"/>
              <a:ext cx="20550" cy="23825"/>
            </a:xfrm>
            <a:custGeom>
              <a:avLst/>
              <a:gdLst/>
              <a:ahLst/>
              <a:cxnLst/>
              <a:rect l="l" t="t" r="r" b="b"/>
              <a:pathLst>
                <a:path w="822" h="953" extrusionOk="0">
                  <a:moveTo>
                    <a:pt x="822" y="453"/>
                  </a:moveTo>
                  <a:cubicBezTo>
                    <a:pt x="822" y="703"/>
                    <a:pt x="608" y="953"/>
                    <a:pt x="405" y="953"/>
                  </a:cubicBezTo>
                  <a:cubicBezTo>
                    <a:pt x="215" y="953"/>
                    <a:pt x="36" y="762"/>
                    <a:pt x="24" y="524"/>
                  </a:cubicBezTo>
                  <a:cubicBezTo>
                    <a:pt x="0" y="262"/>
                    <a:pt x="227" y="0"/>
                    <a:pt x="465" y="0"/>
                  </a:cubicBezTo>
                  <a:cubicBezTo>
                    <a:pt x="655" y="0"/>
                    <a:pt x="822" y="214"/>
                    <a:pt x="822" y="453"/>
                  </a:cubicBezTo>
                  <a:close/>
                </a:path>
              </a:pathLst>
            </a:custGeom>
            <a:solidFill>
              <a:schemeClr val="dk1"/>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42" name="Google Shape;1764;p49"/>
            <p:cNvSpPr/>
            <p:nvPr/>
          </p:nvSpPr>
          <p:spPr>
            <a:xfrm>
              <a:off x="6114750" y="2026275"/>
              <a:ext cx="42275" cy="29200"/>
            </a:xfrm>
            <a:custGeom>
              <a:avLst/>
              <a:gdLst/>
              <a:ahLst/>
              <a:cxnLst/>
              <a:rect l="l" t="t" r="r" b="b"/>
              <a:pathLst>
                <a:path w="1691" h="1168" extrusionOk="0">
                  <a:moveTo>
                    <a:pt x="12" y="96"/>
                  </a:moveTo>
                  <a:cubicBezTo>
                    <a:pt x="536" y="24"/>
                    <a:pt x="1036" y="0"/>
                    <a:pt x="1584" y="48"/>
                  </a:cubicBezTo>
                  <a:cubicBezTo>
                    <a:pt x="1691" y="405"/>
                    <a:pt x="1548" y="691"/>
                    <a:pt x="1298" y="917"/>
                  </a:cubicBezTo>
                  <a:cubicBezTo>
                    <a:pt x="1048" y="1167"/>
                    <a:pt x="738" y="1108"/>
                    <a:pt x="441" y="989"/>
                  </a:cubicBezTo>
                  <a:cubicBezTo>
                    <a:pt x="72" y="834"/>
                    <a:pt x="0" y="512"/>
                    <a:pt x="12" y="96"/>
                  </a:cubicBezTo>
                  <a:close/>
                </a:path>
              </a:pathLst>
            </a:custGeom>
            <a:solidFill>
              <a:schemeClr val="accent3"/>
            </a:solidFill>
            <a:ln>
              <a:noFill/>
            </a:ln>
          </p:spPr>
          <p:txBody>
            <a:bodyPr spcFirstLastPara="1" wrap="square" lIns="91425" tIns="91425" rIns="91425" bIns="91425" anchor="ctr" anchorCtr="0">
              <a:noAutofit/>
            </a:bodyPr>
            <a:lstStyle/>
            <a:p>
              <a:pPr>
                <a:spcBef>
                  <a:spcPts val="0"/>
                </a:spcBef>
                <a:spcAft>
                  <a:spcPts val="0"/>
                </a:spcAft>
              </a:pPr>
              <a:endParaRPr/>
            </a:p>
          </p:txBody>
        </p:sp>
        <p:sp>
          <p:nvSpPr>
            <p:cNvPr id="43" name="Google Shape;1765;p49"/>
            <p:cNvSpPr/>
            <p:nvPr/>
          </p:nvSpPr>
          <p:spPr>
            <a:xfrm>
              <a:off x="5822450" y="2086400"/>
              <a:ext cx="49125" cy="29200"/>
            </a:xfrm>
            <a:custGeom>
              <a:avLst/>
              <a:gdLst/>
              <a:ahLst/>
              <a:cxnLst/>
              <a:rect l="l" t="t" r="r" b="b"/>
              <a:pathLst>
                <a:path w="1965" h="1168" extrusionOk="0">
                  <a:moveTo>
                    <a:pt x="1965" y="131"/>
                  </a:moveTo>
                  <a:cubicBezTo>
                    <a:pt x="1846" y="870"/>
                    <a:pt x="1536" y="1167"/>
                    <a:pt x="1036" y="1167"/>
                  </a:cubicBezTo>
                  <a:cubicBezTo>
                    <a:pt x="476" y="1167"/>
                    <a:pt x="143" y="822"/>
                    <a:pt x="0" y="155"/>
                  </a:cubicBezTo>
                  <a:cubicBezTo>
                    <a:pt x="655" y="0"/>
                    <a:pt x="1298" y="119"/>
                    <a:pt x="1965" y="131"/>
                  </a:cubicBezTo>
                  <a:close/>
                </a:path>
              </a:pathLst>
            </a:custGeom>
            <a:solidFill>
              <a:schemeClr val="accent3"/>
            </a:solidFill>
            <a:ln>
              <a:noFill/>
            </a:ln>
          </p:spPr>
          <p:txBody>
            <a:bodyPr spcFirstLastPara="1" wrap="square" lIns="91425" tIns="91425" rIns="91425" bIns="91425" anchor="ctr" anchorCtr="0">
              <a:noAutofit/>
            </a:bodyPr>
            <a:lstStyle/>
            <a:p>
              <a:pPr>
                <a:spcBef>
                  <a:spcPts val="0"/>
                </a:spcBef>
                <a:spcAft>
                  <a:spcPts val="0"/>
                </a:spcAft>
              </a:pPr>
              <a:endParaRPr/>
            </a:p>
          </p:txBody>
        </p:sp>
      </p:grpSp>
      <p:pic>
        <p:nvPicPr>
          <p:cNvPr id="7" name="Picture 6"/>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flipH="1">
            <a:off x="830559" y="2148178"/>
            <a:ext cx="776711" cy="776711"/>
          </a:xfrm>
          <a:prstGeom prst="rect">
            <a:avLst/>
          </a:prstGeom>
        </p:spPr>
      </p:pic>
      <p:sp>
        <p:nvSpPr>
          <p:cNvPr id="2" name="TextBox 1"/>
          <p:cNvSpPr txBox="1"/>
          <p:nvPr/>
        </p:nvSpPr>
        <p:spPr>
          <a:xfrm>
            <a:off x="1380946" y="2293166"/>
            <a:ext cx="6599745" cy="2400657"/>
          </a:xfrm>
          <a:prstGeom prst="rect">
            <a:avLst/>
          </a:prstGeom>
          <a:noFill/>
        </p:spPr>
        <p:txBody>
          <a:bodyPr wrap="square" rtlCol="0">
            <a:spAutoFit/>
          </a:bodyPr>
          <a:lstStyle/>
          <a:p>
            <a:pPr marL="457200" lvl="0" indent="-457200" algn="just">
              <a:buAutoNum type="arabicPeriod"/>
            </a:pPr>
            <a:r>
              <a:rPr lang="en-US" sz="3000" dirty="0" err="1" smtClean="0">
                <a:latin typeface="Times New Roman" panose="02020603050405020304" pitchFamily="18" charset="0"/>
                <a:cs typeface="Times New Roman" panose="02020603050405020304" pitchFamily="18" charset="0"/>
              </a:rPr>
              <a:t>Nguyễn</a:t>
            </a:r>
            <a:r>
              <a:rPr lang="en-US" sz="3000" dirty="0" smtClean="0">
                <a:latin typeface="Times New Roman" panose="02020603050405020304" pitchFamily="18" charset="0"/>
                <a:cs typeface="Times New Roman" panose="02020603050405020304" pitchFamily="18" charset="0"/>
              </a:rPr>
              <a:t> Khả Khiêm</a:t>
            </a:r>
          </a:p>
          <a:p>
            <a:pPr marL="457200" lvl="0" indent="-457200" algn="just">
              <a:buAutoNum type="arabicPeriod"/>
            </a:pPr>
            <a:r>
              <a:rPr lang="en-US" sz="3000" dirty="0" smtClean="0">
                <a:latin typeface="Times New Roman" panose="02020603050405020304" pitchFamily="18" charset="0"/>
                <a:cs typeface="Times New Roman" panose="02020603050405020304" pitchFamily="18" charset="0"/>
              </a:rPr>
              <a:t>Phạm Hồng Thái</a:t>
            </a:r>
          </a:p>
          <a:p>
            <a:pPr marL="457200" lvl="0" indent="-457200" algn="just">
              <a:buAutoNum type="arabicPeriod"/>
            </a:pPr>
            <a:r>
              <a:rPr lang="en-US" sz="3000" dirty="0" err="1" smtClean="0">
                <a:latin typeface="Times New Roman" panose="02020603050405020304" pitchFamily="18" charset="0"/>
                <a:cs typeface="Times New Roman" panose="02020603050405020304" pitchFamily="18" charset="0"/>
              </a:rPr>
              <a:t>Nguyễn</a:t>
            </a:r>
            <a:r>
              <a:rPr lang="en-US" sz="3000" dirty="0" smtClean="0">
                <a:latin typeface="Times New Roman" panose="02020603050405020304" pitchFamily="18" charset="0"/>
                <a:cs typeface="Times New Roman" panose="02020603050405020304" pitchFamily="18" charset="0"/>
              </a:rPr>
              <a:t> Huy Trường</a:t>
            </a:r>
          </a:p>
          <a:p>
            <a:pPr marL="457200" lvl="0" indent="-457200" algn="just">
              <a:buAutoNum type="arabicPeriod"/>
            </a:pPr>
            <a:r>
              <a:rPr lang="en-US" sz="3000" dirty="0" smtClean="0">
                <a:latin typeface="Times New Roman" panose="02020603050405020304" pitchFamily="18" charset="0"/>
                <a:cs typeface="Times New Roman" panose="02020603050405020304" pitchFamily="18" charset="0"/>
              </a:rPr>
              <a:t>Hoàng Thái Sơn</a:t>
            </a:r>
          </a:p>
          <a:p>
            <a:pPr marL="457200" lvl="0" indent="-457200" algn="just">
              <a:buAutoNum type="arabicPeriod"/>
            </a:pPr>
            <a:r>
              <a:rPr lang="en-US" sz="3000" dirty="0" err="1" smtClean="0">
                <a:latin typeface="Times New Roman" panose="02020603050405020304" pitchFamily="18" charset="0"/>
                <a:cs typeface="Times New Roman" panose="02020603050405020304" pitchFamily="18" charset="0"/>
              </a:rPr>
              <a:t>Nguyễn</a:t>
            </a:r>
            <a:r>
              <a:rPr lang="en-US" sz="3000" dirty="0" smtClean="0">
                <a:latin typeface="Times New Roman" panose="02020603050405020304" pitchFamily="18" charset="0"/>
                <a:cs typeface="Times New Roman" panose="02020603050405020304" pitchFamily="18" charset="0"/>
              </a:rPr>
              <a:t> Xuân Khải</a:t>
            </a:r>
            <a:endParaRPr lang="en-US" sz="3000" dirty="0"/>
          </a:p>
        </p:txBody>
      </p:sp>
    </p:spTree>
    <p:extLst>
      <p:ext uri="{BB962C8B-B14F-4D97-AF65-F5344CB8AC3E}">
        <p14:creationId xmlns:p14="http://schemas.microsoft.com/office/powerpoint/2010/main" val="40368569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Thư viện JSTL</a:t>
            </a:r>
            <a:endParaRPr lang="en-US" dirty="0"/>
          </a:p>
        </p:txBody>
      </p:sp>
      <p:sp>
        <p:nvSpPr>
          <p:cNvPr id="4" name="TextBox 3"/>
          <p:cNvSpPr txBox="1"/>
          <p:nvPr/>
        </p:nvSpPr>
        <p:spPr>
          <a:xfrm>
            <a:off x="827584" y="1916832"/>
            <a:ext cx="2952328"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smtClean="0"/>
              <a:t> &lt;</a:t>
            </a:r>
            <a:r>
              <a:rPr lang="en-US" sz="2400" b="1" dirty="0" err="1" smtClean="0"/>
              <a:t>c:forEach</a:t>
            </a:r>
            <a:r>
              <a:rPr lang="en-US" sz="2400" b="1" dirty="0" smtClean="0"/>
              <a:t>&gt;</a:t>
            </a:r>
            <a:endParaRPr lang="en-US" sz="2400" b="1" dirty="0"/>
          </a:p>
        </p:txBody>
      </p:sp>
      <p:sp>
        <p:nvSpPr>
          <p:cNvPr id="6" name="TextBox 5"/>
          <p:cNvSpPr txBox="1"/>
          <p:nvPr/>
        </p:nvSpPr>
        <p:spPr>
          <a:xfrm>
            <a:off x="1043608" y="2636912"/>
            <a:ext cx="6768752" cy="1015663"/>
          </a:xfrm>
          <a:prstGeom prst="rect">
            <a:avLst/>
          </a:prstGeom>
          <a:noFill/>
        </p:spPr>
        <p:txBody>
          <a:bodyPr wrap="square" rtlCol="0">
            <a:spAutoFit/>
          </a:bodyPr>
          <a:lstStyle/>
          <a:p>
            <a:r>
              <a:rPr lang="en-US" sz="2000" dirty="0"/>
              <a:t>T</a:t>
            </a:r>
            <a:r>
              <a:rPr lang="vi-VN" sz="2000" dirty="0" smtClean="0"/>
              <a:t>hẻ </a:t>
            </a:r>
            <a:r>
              <a:rPr lang="vi-VN" sz="2000" dirty="0"/>
              <a:t>này tồn tại như một giải pháp thay thế tốt cho việc nhúng Java vòng lặp </a:t>
            </a:r>
            <a:r>
              <a:rPr lang="vi-VN" sz="2000" b="1" dirty="0"/>
              <a:t>for, while</a:t>
            </a:r>
            <a:r>
              <a:rPr lang="vi-VN" sz="2000" dirty="0"/>
              <a:t> hoặc </a:t>
            </a:r>
            <a:r>
              <a:rPr lang="vi-VN" sz="2000" b="1" dirty="0"/>
              <a:t>do-</a:t>
            </a:r>
            <a:r>
              <a:rPr lang="vi-VN" sz="2000" dirty="0"/>
              <a:t> while thông qua một scriptlet</a:t>
            </a:r>
            <a:endParaRPr lang="en-US" sz="2000" dirty="0"/>
          </a:p>
        </p:txBody>
      </p:sp>
    </p:spTree>
    <p:extLst>
      <p:ext uri="{BB962C8B-B14F-4D97-AF65-F5344CB8AC3E}">
        <p14:creationId xmlns:p14="http://schemas.microsoft.com/office/powerpoint/2010/main" val="340398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6752"/>
            <a:ext cx="9144000" cy="5256286"/>
          </a:xfrm>
          <a:prstGeom prst="rect">
            <a:avLst/>
          </a:prstGeom>
        </p:spPr>
      </p:pic>
    </p:spTree>
    <p:extLst>
      <p:ext uri="{BB962C8B-B14F-4D97-AF65-F5344CB8AC3E}">
        <p14:creationId xmlns:p14="http://schemas.microsoft.com/office/powerpoint/2010/main" val="4579826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US"/>
          </a:p>
        </p:txBody>
      </p:sp>
      <p:sp>
        <p:nvSpPr>
          <p:cNvPr id="5" name="Subtitle 4"/>
          <p:cNvSpPr>
            <a:spLocks noGrp="1"/>
          </p:cNvSpPr>
          <p:nvPr>
            <p:ph type="subTitle" idx="1"/>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764704"/>
            <a:ext cx="7560840" cy="5629275"/>
          </a:xfrm>
          <a:prstGeom prst="rect">
            <a:avLst/>
          </a:prstGeom>
        </p:spPr>
      </p:pic>
    </p:spTree>
    <p:extLst>
      <p:ext uri="{BB962C8B-B14F-4D97-AF65-F5344CB8AC3E}">
        <p14:creationId xmlns:p14="http://schemas.microsoft.com/office/powerpoint/2010/main" val="34470835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14957687-80E3-43A5-828E-671F5DB522BF}"/>
              </a:ext>
            </a:extLst>
          </p:cNvPr>
          <p:cNvGrpSpPr/>
          <p:nvPr/>
        </p:nvGrpSpPr>
        <p:grpSpPr>
          <a:xfrm>
            <a:off x="899479" y="1454229"/>
            <a:ext cx="7345043" cy="3949543"/>
            <a:chOff x="1199305" y="700722"/>
            <a:chExt cx="9793390" cy="5266057"/>
          </a:xfrm>
        </p:grpSpPr>
        <p:sp>
          <p:nvSpPr>
            <p:cNvPr id="30" name="Rectangle 29">
              <a:extLst>
                <a:ext uri="{FF2B5EF4-FFF2-40B4-BE49-F238E27FC236}">
                  <a16:creationId xmlns:a16="http://schemas.microsoft.com/office/drawing/2014/main" id="{875C78E5-50E6-4C58-890D-2BEE27E1A0F3}"/>
                </a:ext>
              </a:extLst>
            </p:cNvPr>
            <p:cNvSpPr/>
            <p:nvPr/>
          </p:nvSpPr>
          <p:spPr>
            <a:xfrm>
              <a:off x="1199305" y="700722"/>
              <a:ext cx="9793390" cy="5266057"/>
            </a:xfrm>
            <a:prstGeom prst="rect">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225"/>
            </a:p>
          </p:txBody>
        </p:sp>
        <p:sp>
          <p:nvSpPr>
            <p:cNvPr id="33" name="Rectangle 32">
              <a:extLst>
                <a:ext uri="{FF2B5EF4-FFF2-40B4-BE49-F238E27FC236}">
                  <a16:creationId xmlns:a16="http://schemas.microsoft.com/office/drawing/2014/main" id="{84883F89-A991-4319-820D-848ADFEF7F5F}"/>
                </a:ext>
              </a:extLst>
            </p:cNvPr>
            <p:cNvSpPr/>
            <p:nvPr/>
          </p:nvSpPr>
          <p:spPr>
            <a:xfrm>
              <a:off x="1409701" y="894860"/>
              <a:ext cx="9372599" cy="4877780"/>
            </a:xfrm>
            <a:prstGeom prst="rect">
              <a:avLst/>
            </a:prstGeom>
            <a:solidFill>
              <a:schemeClr val="bg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225" dirty="0"/>
            </a:p>
          </p:txBody>
        </p:sp>
      </p:grpSp>
      <p:sp>
        <p:nvSpPr>
          <p:cNvPr id="37" name="TextBox 36">
            <a:extLst>
              <a:ext uri="{FF2B5EF4-FFF2-40B4-BE49-F238E27FC236}">
                <a16:creationId xmlns:a16="http://schemas.microsoft.com/office/drawing/2014/main" id="{85544D16-F98A-4129-923E-1BF4C43757E0}"/>
              </a:ext>
            </a:extLst>
          </p:cNvPr>
          <p:cNvSpPr txBox="1"/>
          <p:nvPr/>
        </p:nvSpPr>
        <p:spPr>
          <a:xfrm>
            <a:off x="658366" y="2730733"/>
            <a:ext cx="8055869" cy="1384995"/>
          </a:xfrm>
          <a:prstGeom prst="rect">
            <a:avLst/>
          </a:prstGeom>
          <a:noFill/>
        </p:spPr>
        <p:txBody>
          <a:bodyPr wrap="square" rtlCol="0">
            <a:spAutoFit/>
          </a:bodyPr>
          <a:lstStyle/>
          <a:p>
            <a:pPr algn="ctr">
              <a:spcBef>
                <a:spcPts val="450"/>
              </a:spcBef>
              <a:spcAft>
                <a:spcPts val="450"/>
              </a:spcAft>
            </a:pPr>
            <a:r>
              <a:rPr lang="vi-VN" sz="8400" kern="1500" spc="60" dirty="0">
                <a:latin typeface="fox in the snow" panose="02000000000000000000" pitchFamily="2" charset="-18"/>
                <a:ea typeface="Roboto" pitchFamily="2" charset="0"/>
              </a:rPr>
              <a:t>Thank you</a:t>
            </a:r>
            <a:r>
              <a:rPr lang="en-US" sz="8400" kern="1500" spc="60" dirty="0">
                <a:latin typeface="fox in the snow" panose="02000000000000000000" pitchFamily="2" charset="-18"/>
                <a:ea typeface="Roboto" pitchFamily="2" charset="0"/>
              </a:rPr>
              <a:t>!</a:t>
            </a:r>
            <a:endParaRPr lang="en-US" sz="8400" kern="1500" spc="60" dirty="0">
              <a:latin typeface="Edwardian Script ITC" panose="030303020407070D0804" pitchFamily="66" charset="0"/>
              <a:ea typeface="Roboto" pitchFamily="2" charset="0"/>
            </a:endParaRPr>
          </a:p>
        </p:txBody>
      </p:sp>
    </p:spTree>
    <p:extLst>
      <p:ext uri="{BB962C8B-B14F-4D97-AF65-F5344CB8AC3E}">
        <p14:creationId xmlns:p14="http://schemas.microsoft.com/office/powerpoint/2010/main" val="29160042"/>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1331640" y="1844824"/>
            <a:ext cx="6408712" cy="30243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i="1" dirty="0" smtClean="0">
                <a:ln w="0"/>
                <a:solidFill>
                  <a:schemeClr val="tx1"/>
                </a:solidFill>
                <a:effectLst>
                  <a:outerShdw blurRad="38100" dist="19050" dir="2700000" algn="tl" rotWithShape="0">
                    <a:schemeClr val="dk1">
                      <a:alpha val="40000"/>
                    </a:schemeClr>
                  </a:outerShdw>
                </a:effectLst>
              </a:rPr>
              <a:t>Dưới đây là 1 sản phẩm demo có sử dụng JSP do nhóm thực hiện</a:t>
            </a:r>
            <a:endParaRPr lang="en-US" sz="2400" b="1" i="1" dirty="0"/>
          </a:p>
        </p:txBody>
      </p:sp>
    </p:spTree>
    <p:extLst>
      <p:ext uri="{BB962C8B-B14F-4D97-AF65-F5344CB8AC3E}">
        <p14:creationId xmlns:p14="http://schemas.microsoft.com/office/powerpoint/2010/main" val="1170823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demo</a:t>
            </a:r>
            <a:endParaRPr lang="en-US" dirty="0"/>
          </a:p>
        </p:txBody>
      </p:sp>
      <p:sp>
        <p:nvSpPr>
          <p:cNvPr id="3" name="TextBox 2"/>
          <p:cNvSpPr txBox="1"/>
          <p:nvPr/>
        </p:nvSpPr>
        <p:spPr>
          <a:xfrm>
            <a:off x="2915291" y="1599719"/>
            <a:ext cx="5760640" cy="784830"/>
          </a:xfrm>
          <a:prstGeom prst="rect">
            <a:avLst/>
          </a:prstGeom>
          <a:noFill/>
        </p:spPr>
        <p:txBody>
          <a:bodyPr wrap="square" rtlCol="0">
            <a:spAutoFit/>
          </a:bodyPr>
          <a:lstStyle/>
          <a:p>
            <a:r>
              <a:rPr lang="en-US" sz="4500" dirty="0" smtClean="0"/>
              <a:t>Ptit.cf:8082</a:t>
            </a:r>
          </a:p>
        </p:txBody>
      </p:sp>
      <p:pic>
        <p:nvPicPr>
          <p:cNvPr id="4" name="Picture 3"/>
          <p:cNvPicPr>
            <a:picLocks noChangeAspect="1"/>
          </p:cNvPicPr>
          <p:nvPr/>
        </p:nvPicPr>
        <p:blipFill>
          <a:blip r:embed="rId2"/>
          <a:stretch>
            <a:fillRect/>
          </a:stretch>
        </p:blipFill>
        <p:spPr>
          <a:xfrm>
            <a:off x="2888942" y="2708920"/>
            <a:ext cx="3267531" cy="3334215"/>
          </a:xfrm>
          <a:prstGeom prst="rect">
            <a:avLst/>
          </a:prstGeom>
        </p:spPr>
      </p:pic>
      <p:sp>
        <p:nvSpPr>
          <p:cNvPr id="5" name="TextBox 4"/>
          <p:cNvSpPr txBox="1"/>
          <p:nvPr/>
        </p:nvSpPr>
        <p:spPr>
          <a:xfrm>
            <a:off x="395536" y="3861048"/>
            <a:ext cx="1872208" cy="461665"/>
          </a:xfrm>
          <a:prstGeom prst="rect">
            <a:avLst/>
          </a:prstGeom>
          <a:noFill/>
        </p:spPr>
        <p:txBody>
          <a:bodyPr wrap="square" rtlCol="0">
            <a:spAutoFit/>
          </a:bodyPr>
          <a:lstStyle/>
          <a:p>
            <a:r>
              <a:rPr lang="en-US" sz="2400" b="1" dirty="0" smtClean="0"/>
              <a:t>Source</a:t>
            </a:r>
            <a:endParaRPr lang="en-US" sz="2400" b="1" dirty="0"/>
          </a:p>
        </p:txBody>
      </p:sp>
    </p:spTree>
    <p:extLst>
      <p:ext uri="{BB962C8B-B14F-4D97-AF65-F5344CB8AC3E}">
        <p14:creationId xmlns:p14="http://schemas.microsoft.com/office/powerpoint/2010/main" val="206250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7C3673D-8AB0-46F5-B203-1FC0725AF61B}"/>
              </a:ext>
            </a:extLst>
          </p:cNvPr>
          <p:cNvGrpSpPr/>
          <p:nvPr/>
        </p:nvGrpSpPr>
        <p:grpSpPr>
          <a:xfrm>
            <a:off x="967180" y="857250"/>
            <a:ext cx="8035521" cy="5143500"/>
            <a:chOff x="1296064" y="0"/>
            <a:chExt cx="10714028" cy="6858000"/>
          </a:xfrm>
        </p:grpSpPr>
        <p:sp>
          <p:nvSpPr>
            <p:cNvPr id="29" name="Rectangle 28">
              <a:extLst>
                <a:ext uri="{FF2B5EF4-FFF2-40B4-BE49-F238E27FC236}">
                  <a16:creationId xmlns:a16="http://schemas.microsoft.com/office/drawing/2014/main" id="{0F08A055-525D-4192-92DF-16DDEE33C610}"/>
                </a:ext>
              </a:extLst>
            </p:cNvPr>
            <p:cNvSpPr/>
            <p:nvPr/>
          </p:nvSpPr>
          <p:spPr>
            <a:xfrm>
              <a:off x="1308100" y="1192984"/>
              <a:ext cx="9217750" cy="4472032"/>
            </a:xfrm>
            <a:prstGeom prst="rect">
              <a:avLst/>
            </a:prstGeom>
            <a:no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766A5D7-6403-4DCA-84EE-59E9319B2ECA}"/>
                </a:ext>
              </a:extLst>
            </p:cNvPr>
            <p:cNvSpPr/>
            <p:nvPr/>
          </p:nvSpPr>
          <p:spPr>
            <a:xfrm>
              <a:off x="1296064" y="0"/>
              <a:ext cx="10714028" cy="6858000"/>
            </a:xfrm>
            <a:custGeom>
              <a:avLst/>
              <a:gdLst>
                <a:gd name="connsiteX0" fmla="*/ 4448884 w 10714028"/>
                <a:gd name="connsiteY0" fmla="*/ 0 h 6858000"/>
                <a:gd name="connsiteX1" fmla="*/ 10714028 w 10714028"/>
                <a:gd name="connsiteY1" fmla="*/ 0 h 6858000"/>
                <a:gd name="connsiteX2" fmla="*/ 10714028 w 10714028"/>
                <a:gd name="connsiteY2" fmla="*/ 6858000 h 6858000"/>
                <a:gd name="connsiteX3" fmla="*/ 4448884 w 10714028"/>
                <a:gd name="connsiteY3" fmla="*/ 6858000 h 6858000"/>
                <a:gd name="connsiteX4" fmla="*/ 4448884 w 10714028"/>
                <a:gd name="connsiteY4" fmla="*/ 5483256 h 6858000"/>
                <a:gd name="connsiteX5" fmla="*/ 0 w 10714028"/>
                <a:gd name="connsiteY5" fmla="*/ 5483256 h 6858000"/>
                <a:gd name="connsiteX6" fmla="*/ 0 w 10714028"/>
                <a:gd name="connsiteY6" fmla="*/ 1374745 h 6858000"/>
                <a:gd name="connsiteX7" fmla="*/ 4448884 w 10714028"/>
                <a:gd name="connsiteY7" fmla="*/ 13747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14028" h="6858000">
                  <a:moveTo>
                    <a:pt x="4448884" y="0"/>
                  </a:moveTo>
                  <a:lnTo>
                    <a:pt x="10714028" y="0"/>
                  </a:lnTo>
                  <a:lnTo>
                    <a:pt x="10714028" y="6858000"/>
                  </a:lnTo>
                  <a:lnTo>
                    <a:pt x="4448884" y="6858000"/>
                  </a:lnTo>
                  <a:lnTo>
                    <a:pt x="4448884" y="5483256"/>
                  </a:lnTo>
                  <a:lnTo>
                    <a:pt x="0" y="5483256"/>
                  </a:lnTo>
                  <a:lnTo>
                    <a:pt x="0" y="1374745"/>
                  </a:lnTo>
                  <a:lnTo>
                    <a:pt x="4448884" y="137474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TextBox 32">
              <a:extLst>
                <a:ext uri="{FF2B5EF4-FFF2-40B4-BE49-F238E27FC236}">
                  <a16:creationId xmlns:a16="http://schemas.microsoft.com/office/drawing/2014/main" id="{9B6C79BA-7825-4836-BB1C-3CE6D4752FF9}"/>
                </a:ext>
              </a:extLst>
            </p:cNvPr>
            <p:cNvSpPr txBox="1"/>
            <p:nvPr/>
          </p:nvSpPr>
          <p:spPr>
            <a:xfrm>
              <a:off x="1296064" y="2190200"/>
              <a:ext cx="5142860" cy="2277547"/>
            </a:xfrm>
            <a:prstGeom prst="rect">
              <a:avLst/>
            </a:prstGeom>
            <a:noFill/>
          </p:spPr>
          <p:txBody>
            <a:bodyPr wrap="none" rtlCol="0">
              <a:spAutoFit/>
            </a:bodyPr>
            <a:lstStyle>
              <a:defPPr>
                <a:defRPr lang="en-US"/>
              </a:defPPr>
              <a:lvl1pPr>
                <a:spcBef>
                  <a:spcPts val="600"/>
                </a:spcBef>
                <a:defRPr sz="2600" spc="200">
                  <a:latin typeface="iCiel Fester Bold" pitchFamily="50" charset="0"/>
                </a:defRPr>
              </a:lvl1pPr>
            </a:lstStyle>
            <a:p>
              <a:pPr algn="ctr"/>
              <a:r>
                <a:rPr lang="en-US" sz="5000" dirty="0" err="1"/>
                <a:t>Nội</a:t>
              </a:r>
              <a:r>
                <a:rPr lang="en-US" sz="5000" dirty="0"/>
                <a:t> dung </a:t>
              </a:r>
            </a:p>
            <a:p>
              <a:pPr algn="ctr"/>
              <a:r>
                <a:rPr lang="en-US" sz="5000" dirty="0" err="1"/>
                <a:t>chính</a:t>
              </a:r>
              <a:endParaRPr lang="en-US" sz="5000" dirty="0"/>
            </a:p>
          </p:txBody>
        </p:sp>
      </p:grpSp>
      <p:grpSp>
        <p:nvGrpSpPr>
          <p:cNvPr id="36" name="Group 35">
            <a:extLst>
              <a:ext uri="{FF2B5EF4-FFF2-40B4-BE49-F238E27FC236}">
                <a16:creationId xmlns:a16="http://schemas.microsoft.com/office/drawing/2014/main" id="{304901CD-1BFE-4E96-A81D-73BFEA7132AC}"/>
              </a:ext>
            </a:extLst>
          </p:cNvPr>
          <p:cNvGrpSpPr/>
          <p:nvPr/>
        </p:nvGrpSpPr>
        <p:grpSpPr>
          <a:xfrm>
            <a:off x="4879121" y="1874259"/>
            <a:ext cx="2802075" cy="433297"/>
            <a:chOff x="6450485" y="1259423"/>
            <a:chExt cx="3736101" cy="577729"/>
          </a:xfrm>
        </p:grpSpPr>
        <p:sp>
          <p:nvSpPr>
            <p:cNvPr id="37" name="Rectangle 36">
              <a:extLst>
                <a:ext uri="{FF2B5EF4-FFF2-40B4-BE49-F238E27FC236}">
                  <a16:creationId xmlns:a16="http://schemas.microsoft.com/office/drawing/2014/main" id="{76D5268B-418D-4764-844E-31A104F7951B}"/>
                </a:ext>
              </a:extLst>
            </p:cNvPr>
            <p:cNvSpPr/>
            <p:nvPr/>
          </p:nvSpPr>
          <p:spPr>
            <a:xfrm>
              <a:off x="6450485" y="1259423"/>
              <a:ext cx="577729" cy="577729"/>
            </a:xfrm>
            <a:prstGeom prst="rect">
              <a:avLst/>
            </a:prstGeom>
            <a:solidFill>
              <a:srgbClr val="043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latin typeface="iCiel Fester Bold" pitchFamily="50" charset="0"/>
                </a:rPr>
                <a:t>1</a:t>
              </a:r>
            </a:p>
          </p:txBody>
        </p:sp>
        <p:sp>
          <p:nvSpPr>
            <p:cNvPr id="38" name="TextBox 37">
              <a:extLst>
                <a:ext uri="{FF2B5EF4-FFF2-40B4-BE49-F238E27FC236}">
                  <a16:creationId xmlns:a16="http://schemas.microsoft.com/office/drawing/2014/main" id="{188B2585-2538-432B-9714-DF248F241114}"/>
                </a:ext>
              </a:extLst>
            </p:cNvPr>
            <p:cNvSpPr txBox="1"/>
            <p:nvPr/>
          </p:nvSpPr>
          <p:spPr>
            <a:xfrm>
              <a:off x="7112324" y="1291102"/>
              <a:ext cx="3074262" cy="523220"/>
            </a:xfrm>
            <a:prstGeom prst="rect">
              <a:avLst/>
            </a:prstGeom>
            <a:noFill/>
          </p:spPr>
          <p:txBody>
            <a:bodyPr wrap="none" rtlCol="0">
              <a:spAutoFit/>
            </a:bodyPr>
            <a:lstStyle/>
            <a:p>
              <a:pPr>
                <a:spcBef>
                  <a:spcPts val="450"/>
                </a:spcBef>
              </a:pPr>
              <a:r>
                <a:rPr lang="en-US" sz="1950" spc="150" dirty="0">
                  <a:latin typeface="iCiel Fester Bold" pitchFamily="50" charset="0"/>
                </a:rPr>
                <a:t>Tổng quan về JSP</a:t>
              </a:r>
            </a:p>
          </p:txBody>
        </p:sp>
      </p:grpSp>
      <p:grpSp>
        <p:nvGrpSpPr>
          <p:cNvPr id="39" name="Group 38">
            <a:extLst>
              <a:ext uri="{FF2B5EF4-FFF2-40B4-BE49-F238E27FC236}">
                <a16:creationId xmlns:a16="http://schemas.microsoft.com/office/drawing/2014/main" id="{5A108BB4-4A9D-4BF3-9B3B-1F0038EF6DAB}"/>
              </a:ext>
            </a:extLst>
          </p:cNvPr>
          <p:cNvGrpSpPr/>
          <p:nvPr/>
        </p:nvGrpSpPr>
        <p:grpSpPr>
          <a:xfrm>
            <a:off x="4873571" y="3642622"/>
            <a:ext cx="3844736" cy="769441"/>
            <a:chOff x="5080336" y="2424274"/>
            <a:chExt cx="5126315" cy="1025920"/>
          </a:xfrm>
        </p:grpSpPr>
        <p:sp>
          <p:nvSpPr>
            <p:cNvPr id="40" name="Rectangle 39">
              <a:extLst>
                <a:ext uri="{FF2B5EF4-FFF2-40B4-BE49-F238E27FC236}">
                  <a16:creationId xmlns:a16="http://schemas.microsoft.com/office/drawing/2014/main" id="{2AF71B20-E686-4DF0-B68F-38105599A22C}"/>
                </a:ext>
              </a:extLst>
            </p:cNvPr>
            <p:cNvSpPr/>
            <p:nvPr/>
          </p:nvSpPr>
          <p:spPr>
            <a:xfrm>
              <a:off x="5080336" y="2427011"/>
              <a:ext cx="577729" cy="577729"/>
            </a:xfrm>
            <a:prstGeom prst="rect">
              <a:avLst/>
            </a:prstGeom>
            <a:solidFill>
              <a:srgbClr val="0439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100" dirty="0">
                  <a:latin typeface="iCiel Fester Bold" pitchFamily="50" charset="0"/>
                </a:rPr>
                <a:t>3</a:t>
              </a:r>
            </a:p>
          </p:txBody>
        </p:sp>
        <p:sp>
          <p:nvSpPr>
            <p:cNvPr id="41" name="TextBox 40">
              <a:extLst>
                <a:ext uri="{FF2B5EF4-FFF2-40B4-BE49-F238E27FC236}">
                  <a16:creationId xmlns:a16="http://schemas.microsoft.com/office/drawing/2014/main" id="{A3243ED0-0E47-4584-840F-61AE419BCD7A}"/>
                </a:ext>
              </a:extLst>
            </p:cNvPr>
            <p:cNvSpPr txBox="1"/>
            <p:nvPr/>
          </p:nvSpPr>
          <p:spPr>
            <a:xfrm>
              <a:off x="5728501" y="2424274"/>
              <a:ext cx="4478150" cy="1025920"/>
            </a:xfrm>
            <a:prstGeom prst="rect">
              <a:avLst/>
            </a:prstGeom>
            <a:noFill/>
          </p:spPr>
          <p:txBody>
            <a:bodyPr wrap="none" rtlCol="0">
              <a:spAutoFit/>
            </a:bodyPr>
            <a:lstStyle>
              <a:defPPr>
                <a:defRPr lang="en-US"/>
              </a:defPPr>
              <a:lvl1pPr>
                <a:spcBef>
                  <a:spcPts val="600"/>
                </a:spcBef>
                <a:defRPr sz="2600" spc="200">
                  <a:latin typeface="iCiel Fester Bold" pitchFamily="50" charset="0"/>
                </a:defRPr>
              </a:lvl1pPr>
            </a:lstStyle>
            <a:p>
              <a:r>
                <a:rPr lang="en-US" sz="1950" dirty="0"/>
                <a:t>Khác nhau </a:t>
              </a:r>
              <a:r>
                <a:rPr lang="en-US" sz="1950" dirty="0" err="1"/>
                <a:t>giữa</a:t>
              </a:r>
              <a:r>
                <a:rPr lang="en-US" sz="1950" dirty="0"/>
                <a:t> </a:t>
              </a:r>
              <a:r>
                <a:rPr lang="en-US" sz="1950" dirty="0" smtClean="0"/>
                <a:t>JSP</a:t>
              </a:r>
            </a:p>
            <a:p>
              <a:r>
                <a:rPr lang="en-US" sz="1950" dirty="0" smtClean="0"/>
                <a:t> </a:t>
              </a:r>
              <a:r>
                <a:rPr lang="en-US" sz="1950" dirty="0"/>
                <a:t>và HTML</a:t>
              </a:r>
            </a:p>
          </p:txBody>
        </p:sp>
      </p:grpSp>
      <p:grpSp>
        <p:nvGrpSpPr>
          <p:cNvPr id="45" name="Group 44">
            <a:extLst>
              <a:ext uri="{FF2B5EF4-FFF2-40B4-BE49-F238E27FC236}">
                <a16:creationId xmlns:a16="http://schemas.microsoft.com/office/drawing/2014/main" id="{5A108BB4-4A9D-4BF3-9B3B-1F0038EF6DAB}"/>
              </a:ext>
            </a:extLst>
          </p:cNvPr>
          <p:cNvGrpSpPr/>
          <p:nvPr/>
        </p:nvGrpSpPr>
        <p:grpSpPr>
          <a:xfrm>
            <a:off x="4873569" y="2747884"/>
            <a:ext cx="2202106" cy="435350"/>
            <a:chOff x="5080336" y="2424274"/>
            <a:chExt cx="2936145" cy="580466"/>
          </a:xfrm>
        </p:grpSpPr>
        <p:sp>
          <p:nvSpPr>
            <p:cNvPr id="46" name="Rectangle 45">
              <a:extLst>
                <a:ext uri="{FF2B5EF4-FFF2-40B4-BE49-F238E27FC236}">
                  <a16:creationId xmlns:a16="http://schemas.microsoft.com/office/drawing/2014/main" id="{2AF71B20-E686-4DF0-B68F-38105599A22C}"/>
                </a:ext>
              </a:extLst>
            </p:cNvPr>
            <p:cNvSpPr/>
            <p:nvPr/>
          </p:nvSpPr>
          <p:spPr>
            <a:xfrm>
              <a:off x="5080336" y="2427011"/>
              <a:ext cx="577729" cy="577729"/>
            </a:xfrm>
            <a:prstGeom prst="rect">
              <a:avLst/>
            </a:prstGeom>
            <a:solidFill>
              <a:srgbClr val="04397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100" dirty="0">
                  <a:latin typeface="iCiel Fester Bold" pitchFamily="50" charset="0"/>
                </a:rPr>
                <a:t>2</a:t>
              </a:r>
            </a:p>
          </p:txBody>
        </p:sp>
        <p:sp>
          <p:nvSpPr>
            <p:cNvPr id="47" name="TextBox 46">
              <a:extLst>
                <a:ext uri="{FF2B5EF4-FFF2-40B4-BE49-F238E27FC236}">
                  <a16:creationId xmlns:a16="http://schemas.microsoft.com/office/drawing/2014/main" id="{A3243ED0-0E47-4584-840F-61AE419BCD7A}"/>
                </a:ext>
              </a:extLst>
            </p:cNvPr>
            <p:cNvSpPr txBox="1"/>
            <p:nvPr/>
          </p:nvSpPr>
          <p:spPr>
            <a:xfrm>
              <a:off x="5728501" y="2424274"/>
              <a:ext cx="2287980" cy="523219"/>
            </a:xfrm>
            <a:prstGeom prst="rect">
              <a:avLst/>
            </a:prstGeom>
            <a:noFill/>
          </p:spPr>
          <p:txBody>
            <a:bodyPr wrap="none" rtlCol="0">
              <a:spAutoFit/>
            </a:bodyPr>
            <a:lstStyle>
              <a:defPPr>
                <a:defRPr lang="en-US"/>
              </a:defPPr>
              <a:lvl1pPr>
                <a:spcBef>
                  <a:spcPts val="600"/>
                </a:spcBef>
                <a:defRPr sz="2600" spc="200">
                  <a:latin typeface="iCiel Fester Bold" pitchFamily="50" charset="0"/>
                </a:defRPr>
              </a:lvl1pPr>
            </a:lstStyle>
            <a:p>
              <a:r>
                <a:rPr lang="en-US" sz="1950" dirty="0" smtClean="0"/>
                <a:t>Cấu Tạo JSP</a:t>
              </a:r>
              <a:endParaRPr lang="en-US" sz="1950" dirty="0"/>
            </a:p>
          </p:txBody>
        </p:sp>
      </p:grpSp>
    </p:spTree>
    <p:extLst>
      <p:ext uri="{BB962C8B-B14F-4D97-AF65-F5344CB8AC3E}">
        <p14:creationId xmlns:p14="http://schemas.microsoft.com/office/powerpoint/2010/main" val="246804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decel="5400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fill="hold"/>
                                        <p:tgtEl>
                                          <p:spTgt spid="36"/>
                                        </p:tgtEl>
                                        <p:attrNameLst>
                                          <p:attrName>ppt_x</p:attrName>
                                        </p:attrNameLst>
                                      </p:cBhvr>
                                      <p:tavLst>
                                        <p:tav tm="0">
                                          <p:val>
                                            <p:strVal val="#ppt_x"/>
                                          </p:val>
                                        </p:tav>
                                        <p:tav tm="100000">
                                          <p:val>
                                            <p:strVal val="#ppt_x"/>
                                          </p:val>
                                        </p:tav>
                                      </p:tavLst>
                                    </p:anim>
                                    <p:anim calcmode="lin" valueType="num">
                                      <p:cBhvr additive="base">
                                        <p:cTn id="13"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decel="100000" fill="hold" nodeType="clickEffect">
                                  <p:stCondLst>
                                    <p:cond delay="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500" fill="hold"/>
                                        <p:tgtEl>
                                          <p:spTgt spid="45"/>
                                        </p:tgtEl>
                                        <p:attrNameLst>
                                          <p:attrName>ppt_x</p:attrName>
                                        </p:attrNameLst>
                                      </p:cBhvr>
                                      <p:tavLst>
                                        <p:tav tm="0">
                                          <p:val>
                                            <p:strVal val="#ppt_x"/>
                                          </p:val>
                                        </p:tav>
                                        <p:tav tm="100000">
                                          <p:val>
                                            <p:strVal val="#ppt_x"/>
                                          </p:val>
                                        </p:tav>
                                      </p:tavLst>
                                    </p:anim>
                                    <p:anim calcmode="lin" valueType="num">
                                      <p:cBhvr additive="base">
                                        <p:cTn id="19"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decel="100000" fill="hold" nodeType="click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500" fill="hold"/>
                                        <p:tgtEl>
                                          <p:spTgt spid="39"/>
                                        </p:tgtEl>
                                        <p:attrNameLst>
                                          <p:attrName>ppt_x</p:attrName>
                                        </p:attrNameLst>
                                      </p:cBhvr>
                                      <p:tavLst>
                                        <p:tav tm="0">
                                          <p:val>
                                            <p:strVal val="#ppt_x"/>
                                          </p:val>
                                        </p:tav>
                                        <p:tav tm="100000">
                                          <p:val>
                                            <p:strVal val="#ppt_x"/>
                                          </p:val>
                                        </p:tav>
                                      </p:tavLst>
                                    </p:anim>
                                    <p:anim calcmode="lin" valueType="num">
                                      <p:cBhvr additive="base">
                                        <p:cTn id="25"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5890"/>
            <a:ext cx="7056438" cy="719137"/>
          </a:xfrm>
        </p:spPr>
        <p:txBody>
          <a:bodyPr/>
          <a:lstStyle/>
          <a:p>
            <a:pPr eaLnBrk="1" hangingPunct="1"/>
            <a:r>
              <a:rPr lang="en-US" b="1" dirty="0" smtClean="0">
                <a:solidFill>
                  <a:srgbClr val="000000"/>
                </a:solidFill>
              </a:rPr>
              <a:t>Tổng quan về JSP</a:t>
            </a:r>
          </a:p>
        </p:txBody>
      </p:sp>
      <p:sp>
        <p:nvSpPr>
          <p:cNvPr id="5123" name="Rectangle 3"/>
          <p:cNvSpPr>
            <a:spLocks noGrp="1" noChangeArrowheads="1"/>
          </p:cNvSpPr>
          <p:nvPr>
            <p:ph type="body" idx="1"/>
          </p:nvPr>
        </p:nvSpPr>
        <p:spPr>
          <a:xfrm>
            <a:off x="1908175" y="908050"/>
            <a:ext cx="7056438" cy="1872878"/>
          </a:xfrm>
        </p:spPr>
        <p:txBody>
          <a:bodyPr/>
          <a:lstStyle/>
          <a:p>
            <a:pPr eaLnBrk="1" hangingPunct="1"/>
            <a:r>
              <a:rPr lang="en-US" sz="2000" dirty="0">
                <a:solidFill>
                  <a:srgbClr val="000000"/>
                </a:solidFill>
              </a:rPr>
              <a:t>JSP viết tắt của Java Server Page</a:t>
            </a:r>
          </a:p>
          <a:p>
            <a:pPr marL="0" indent="0">
              <a:buNone/>
            </a:pPr>
            <a:endParaRPr lang="en-US" sz="2000" dirty="0">
              <a:solidFill>
                <a:srgbClr val="000000"/>
              </a:solidFill>
            </a:endParaRPr>
          </a:p>
          <a:p>
            <a:pPr eaLnBrk="1" hangingPunct="1"/>
            <a:r>
              <a:rPr lang="en-US" sz="2000" dirty="0">
                <a:solidFill>
                  <a:srgbClr val="000000"/>
                </a:solidFill>
              </a:rPr>
              <a:t>JSP là 1 công nghệ phía máy chủ được sử dụng để tạo ứng dụng Web hoặc tạo nội dung các trang Web động </a:t>
            </a:r>
            <a:r>
              <a:rPr lang="en-US" sz="2000" dirty="0" smtClean="0">
                <a:solidFill>
                  <a:srgbClr val="000000"/>
                </a:solidFill>
              </a:rPr>
              <a:t>trên web server.</a:t>
            </a:r>
            <a:endParaRPr lang="en-US" sz="2000" dirty="0">
              <a:solidFill>
                <a:srgbClr val="000000"/>
              </a:solidFill>
            </a:endParaRPr>
          </a:p>
        </p:txBody>
      </p:sp>
      <p:pic>
        <p:nvPicPr>
          <p:cNvPr id="2" name="Picture 1"/>
          <p:cNvPicPr>
            <a:picLocks noChangeAspect="1"/>
          </p:cNvPicPr>
          <p:nvPr/>
        </p:nvPicPr>
        <p:blipFill>
          <a:blip r:embed="rId4"/>
          <a:stretch>
            <a:fillRect/>
          </a:stretch>
        </p:blipFill>
        <p:spPr>
          <a:xfrm>
            <a:off x="1800200" y="3240215"/>
            <a:ext cx="7343800" cy="364606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grpId="0" nodeType="clickEffect">
                                  <p:stCondLst>
                                    <p:cond delay="0"/>
                                  </p:stCondLst>
                                  <p:childTnLst>
                                    <p:set>
                                      <p:cBhvr>
                                        <p:cTn id="12" dur="1" fill="hold">
                                          <p:stCondLst>
                                            <p:cond delay="0"/>
                                          </p:stCondLst>
                                        </p:cTn>
                                        <p:tgtEl>
                                          <p:spTgt spid="5123">
                                            <p:txEl>
                                              <p:pRg st="0" end="0"/>
                                            </p:txEl>
                                          </p:spTgt>
                                        </p:tgtEl>
                                        <p:attrNameLst>
                                          <p:attrName>style.visibility</p:attrName>
                                        </p:attrNameLst>
                                      </p:cBhvr>
                                      <p:to>
                                        <p:strVal val="visible"/>
                                      </p:to>
                                    </p:set>
                                    <p:anim calcmode="lin" valueType="num">
                                      <p:cBhvr additive="base">
                                        <p:cTn id="13"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grpId="0" nodeType="click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anim calcmode="lin" valueType="num">
                                      <p:cBhvr additive="base">
                                        <p:cTn id="19"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5890"/>
            <a:ext cx="7056438" cy="719137"/>
          </a:xfrm>
        </p:spPr>
        <p:txBody>
          <a:bodyPr/>
          <a:lstStyle/>
          <a:p>
            <a:pPr eaLnBrk="1" hangingPunct="1"/>
            <a:r>
              <a:rPr lang="en-US" b="1" dirty="0" smtClean="0">
                <a:solidFill>
                  <a:srgbClr val="000000"/>
                </a:solidFill>
              </a:rPr>
              <a:t>Tổng quan về JSP</a:t>
            </a:r>
          </a:p>
        </p:txBody>
      </p:sp>
      <p:sp>
        <p:nvSpPr>
          <p:cNvPr id="5123" name="Rectangle 3"/>
          <p:cNvSpPr>
            <a:spLocks noGrp="1" noChangeArrowheads="1"/>
          </p:cNvSpPr>
          <p:nvPr>
            <p:ph type="body" idx="1"/>
          </p:nvPr>
        </p:nvSpPr>
        <p:spPr>
          <a:xfrm>
            <a:off x="1904974" y="548680"/>
            <a:ext cx="7056438" cy="3385046"/>
          </a:xfrm>
        </p:spPr>
        <p:txBody>
          <a:bodyPr/>
          <a:lstStyle/>
          <a:p>
            <a:pPr marL="0" indent="0" eaLnBrk="1" hangingPunct="1">
              <a:buNone/>
            </a:pPr>
            <a:endParaRPr lang="en-US" sz="2000" dirty="0">
              <a:solidFill>
                <a:srgbClr val="000000"/>
              </a:solidFill>
            </a:endParaRPr>
          </a:p>
          <a:p>
            <a:pPr eaLnBrk="1" hangingPunct="1"/>
            <a:r>
              <a:rPr lang="en-US" sz="2000" dirty="0">
                <a:solidFill>
                  <a:srgbClr val="000000"/>
                </a:solidFill>
              </a:rPr>
              <a:t>JSP là 1 phiên bản nâng cấp của </a:t>
            </a:r>
            <a:r>
              <a:rPr lang="en-US" sz="2000" dirty="0" smtClean="0">
                <a:solidFill>
                  <a:srgbClr val="000000"/>
                </a:solidFill>
              </a:rPr>
              <a:t>Servlet</a:t>
            </a:r>
            <a:endParaRPr lang="en-US" sz="2000" dirty="0">
              <a:solidFill>
                <a:srgbClr val="000000"/>
              </a:solidFill>
            </a:endParaRPr>
          </a:p>
          <a:p>
            <a:pPr eaLnBrk="1" hangingPunct="1"/>
            <a:r>
              <a:rPr lang="en-US" sz="2000" dirty="0" smtClean="0">
                <a:solidFill>
                  <a:srgbClr val="000000"/>
                </a:solidFill>
              </a:rPr>
              <a:t>HTML(XML) </a:t>
            </a:r>
            <a:r>
              <a:rPr lang="en-US" sz="2000" dirty="0">
                <a:solidFill>
                  <a:srgbClr val="000000"/>
                </a:solidFill>
              </a:rPr>
              <a:t>+ Java = JSP </a:t>
            </a:r>
          </a:p>
          <a:p>
            <a:pPr marL="0" indent="0">
              <a:buNone/>
            </a:pPr>
            <a:r>
              <a:rPr lang="en-US" sz="2000" dirty="0">
                <a:solidFill>
                  <a:srgbClr val="000000"/>
                </a:solidFill>
              </a:rPr>
              <a:t>1 file JSP sẽ </a:t>
            </a:r>
            <a:r>
              <a:rPr lang="en-US" sz="2000" dirty="0" smtClean="0">
                <a:solidFill>
                  <a:srgbClr val="000000"/>
                </a:solidFill>
              </a:rPr>
              <a:t>chứa </a:t>
            </a:r>
            <a:r>
              <a:rPr lang="en-US" sz="2000" dirty="0">
                <a:solidFill>
                  <a:srgbClr val="000000"/>
                </a:solidFill>
              </a:rPr>
              <a:t>cả code HTML và </a:t>
            </a:r>
            <a:r>
              <a:rPr lang="en-US" sz="2000" dirty="0" smtClean="0">
                <a:solidFill>
                  <a:srgbClr val="000000"/>
                </a:solidFill>
              </a:rPr>
              <a:t>Java</a:t>
            </a:r>
            <a:endParaRPr lang="en-US" sz="2000" dirty="0">
              <a:solidFill>
                <a:srgbClr val="000000"/>
              </a:solidFill>
            </a:endParaRPr>
          </a:p>
          <a:p>
            <a:r>
              <a:rPr lang="en-US" sz="2000" dirty="0">
                <a:solidFill>
                  <a:srgbClr val="000000"/>
                </a:solidFill>
              </a:rPr>
              <a:t>JSP được sử dụng trong UI/frond </a:t>
            </a:r>
            <a:r>
              <a:rPr lang="en-US" sz="2000" dirty="0" smtClean="0">
                <a:solidFill>
                  <a:srgbClr val="000000"/>
                </a:solidFill>
              </a:rPr>
              <a:t>end/display</a:t>
            </a:r>
            <a:endParaRPr lang="en-US" sz="2000" dirty="0">
              <a:solidFill>
                <a:srgbClr val="000000"/>
              </a:solidFill>
            </a:endParaRPr>
          </a:p>
          <a:p>
            <a:r>
              <a:rPr lang="en-US" sz="2000" dirty="0" smtClean="0">
                <a:solidFill>
                  <a:srgbClr val="000000"/>
                </a:solidFill>
              </a:rPr>
              <a:t>JSP nhìn chung như là view trong ứng dụng MVC</a:t>
            </a:r>
          </a:p>
          <a:p>
            <a:endParaRPr lang="en-US" sz="2000" dirty="0">
              <a:solidFill>
                <a:srgbClr val="000000"/>
              </a:solidFill>
            </a:endParaRPr>
          </a:p>
          <a:p>
            <a:endParaRPr lang="en-US" sz="2000" dirty="0">
              <a:solidFill>
                <a:srgbClr val="000000"/>
              </a:solidFill>
            </a:endParaRPr>
          </a:p>
        </p:txBody>
      </p:sp>
      <p:pic>
        <p:nvPicPr>
          <p:cNvPr id="5" name="Picture 4"/>
          <p:cNvPicPr>
            <a:picLocks noChangeAspect="1"/>
          </p:cNvPicPr>
          <p:nvPr/>
        </p:nvPicPr>
        <p:blipFill>
          <a:blip r:embed="rId4"/>
          <a:stretch>
            <a:fillRect/>
          </a:stretch>
        </p:blipFill>
        <p:spPr>
          <a:xfrm>
            <a:off x="1782242" y="3121487"/>
            <a:ext cx="7376236" cy="3764793"/>
          </a:xfrm>
          <a:prstGeom prst="rect">
            <a:avLst/>
          </a:prstGeom>
        </p:spPr>
      </p:pic>
    </p:spTree>
    <p:extLst>
      <p:ext uri="{BB962C8B-B14F-4D97-AF65-F5344CB8AC3E}">
        <p14:creationId xmlns:p14="http://schemas.microsoft.com/office/powerpoint/2010/main" val="151218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 calcmode="lin" valueType="num">
                                      <p:cBhvr additive="base">
                                        <p:cTn id="7"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grpId="0" nodeType="click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 calcmode="lin" valueType="num">
                                      <p:cBhvr additive="base">
                                        <p:cTn id="13"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grpId="0"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anim calcmode="lin" valueType="num">
                                      <p:cBhvr additive="base">
                                        <p:cTn id="19"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grpId="0" nodeType="clickEffect">
                                  <p:stCondLst>
                                    <p:cond delay="0"/>
                                  </p:stCondLst>
                                  <p:childTnLst>
                                    <p:set>
                                      <p:cBhvr>
                                        <p:cTn id="24" dur="1" fill="hold">
                                          <p:stCondLst>
                                            <p:cond delay="0"/>
                                          </p:stCondLst>
                                        </p:cTn>
                                        <p:tgtEl>
                                          <p:spTgt spid="5123">
                                            <p:txEl>
                                              <p:pRg st="4" end="4"/>
                                            </p:txEl>
                                          </p:spTgt>
                                        </p:tgtEl>
                                        <p:attrNameLst>
                                          <p:attrName>style.visibility</p:attrName>
                                        </p:attrNameLst>
                                      </p:cBhvr>
                                      <p:to>
                                        <p:strVal val="visible"/>
                                      </p:to>
                                    </p:set>
                                    <p:anim calcmode="lin" valueType="num">
                                      <p:cBhvr additive="base">
                                        <p:cTn id="25"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decel="100000" fill="hold" grpId="0" nodeType="clickEffect">
                                  <p:stCondLst>
                                    <p:cond delay="0"/>
                                  </p:stCondLst>
                                  <p:childTnLst>
                                    <p:set>
                                      <p:cBhvr>
                                        <p:cTn id="30" dur="1" fill="hold">
                                          <p:stCondLst>
                                            <p:cond delay="0"/>
                                          </p:stCondLst>
                                        </p:cTn>
                                        <p:tgtEl>
                                          <p:spTgt spid="5123">
                                            <p:txEl>
                                              <p:pRg st="5" end="5"/>
                                            </p:txEl>
                                          </p:spTgt>
                                        </p:tgtEl>
                                        <p:attrNameLst>
                                          <p:attrName>style.visibility</p:attrName>
                                        </p:attrNameLst>
                                      </p:cBhvr>
                                      <p:to>
                                        <p:strVal val="visible"/>
                                      </p:to>
                                    </p:set>
                                    <p:anim calcmode="lin" valueType="num">
                                      <p:cBhvr additive="base">
                                        <p:cTn id="31"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17593"/>
            <a:ext cx="9144000" cy="56338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title"/>
          </p:nvPr>
        </p:nvSpPr>
        <p:spPr/>
        <p:txBody>
          <a:bodyPr/>
          <a:lstStyle/>
          <a:p>
            <a:r>
              <a:rPr lang="en-US" dirty="0" smtClean="0"/>
              <a:t>Tổng quan về JSP – Vận hành </a:t>
            </a:r>
            <a:endParaRPr lang="en-US" dirty="0"/>
          </a:p>
        </p:txBody>
      </p:sp>
      <p:sp>
        <p:nvSpPr>
          <p:cNvPr id="5" name="Rounded Rectangle 4"/>
          <p:cNvSpPr/>
          <p:nvPr/>
        </p:nvSpPr>
        <p:spPr>
          <a:xfrm>
            <a:off x="395536" y="4005066"/>
            <a:ext cx="1296144" cy="9458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Client</a:t>
            </a:r>
            <a:endParaRPr lang="en-US" dirty="0"/>
          </a:p>
        </p:txBody>
      </p:sp>
      <p:sp>
        <p:nvSpPr>
          <p:cNvPr id="6" name="Rounded Rectangle 5"/>
          <p:cNvSpPr/>
          <p:nvPr/>
        </p:nvSpPr>
        <p:spPr>
          <a:xfrm>
            <a:off x="3599892" y="3793897"/>
            <a:ext cx="1944216"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Server with </a:t>
            </a:r>
          </a:p>
          <a:p>
            <a:pPr algn="ctr"/>
            <a:r>
              <a:rPr lang="en-US" dirty="0" smtClean="0"/>
              <a:t>JSP container</a:t>
            </a:r>
            <a:endParaRPr lang="en-US" dirty="0"/>
          </a:p>
        </p:txBody>
      </p:sp>
      <p:sp>
        <p:nvSpPr>
          <p:cNvPr id="7" name="Rounded Rectangle 6"/>
          <p:cNvSpPr/>
          <p:nvPr/>
        </p:nvSpPr>
        <p:spPr>
          <a:xfrm>
            <a:off x="6923626" y="2952940"/>
            <a:ext cx="1779178"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tx1"/>
                </a:solidFill>
                <a:effectLst>
                  <a:outerShdw blurRad="38100" dist="19050" dir="2700000" algn="tl" rotWithShape="0">
                    <a:schemeClr val="dk1">
                      <a:alpha val="40000"/>
                    </a:schemeClr>
                  </a:outerShdw>
                </a:effectLst>
              </a:rPr>
              <a:t>h</a:t>
            </a:r>
            <a:r>
              <a:rPr lang="en-US" dirty="0" err="1" smtClean="0">
                <a:ln w="0"/>
                <a:solidFill>
                  <a:schemeClr val="tx1"/>
                </a:solidFill>
                <a:effectLst>
                  <a:outerShdw blurRad="38100" dist="19050" dir="2700000" algn="tl" rotWithShape="0">
                    <a:schemeClr val="dk1">
                      <a:alpha val="40000"/>
                    </a:schemeClr>
                  </a:outerShdw>
                </a:effectLst>
              </a:rPr>
              <a:t>ello.jsp</a:t>
            </a:r>
            <a:endParaRPr lang="en-US" dirty="0">
              <a:ln w="0"/>
              <a:solidFill>
                <a:schemeClr val="tx1"/>
              </a:solidFill>
              <a:effectLst>
                <a:outerShdw blurRad="38100" dist="19050" dir="2700000" algn="tl" rotWithShape="0">
                  <a:schemeClr val="dk1">
                    <a:alpha val="40000"/>
                  </a:schemeClr>
                </a:outerShdw>
              </a:effectLst>
            </a:endParaRPr>
          </a:p>
        </p:txBody>
      </p:sp>
      <p:sp>
        <p:nvSpPr>
          <p:cNvPr id="8" name="Rounded Rectangle 7"/>
          <p:cNvSpPr/>
          <p:nvPr/>
        </p:nvSpPr>
        <p:spPr>
          <a:xfrm>
            <a:off x="6928059" y="4158795"/>
            <a:ext cx="1779178" cy="7920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ln w="0"/>
                <a:solidFill>
                  <a:schemeClr val="tx1"/>
                </a:solidFill>
                <a:effectLst>
                  <a:outerShdw blurRad="38100" dist="19050" dir="2700000" algn="tl" rotWithShape="0">
                    <a:schemeClr val="dk1">
                      <a:alpha val="40000"/>
                    </a:schemeClr>
                  </a:outerShdw>
                </a:effectLst>
              </a:rPr>
              <a:t>hello_java.jsp</a:t>
            </a:r>
            <a:endParaRPr lang="en-US" dirty="0">
              <a:ln w="0"/>
              <a:solidFill>
                <a:schemeClr val="tx1"/>
              </a:solidFill>
              <a:effectLst>
                <a:outerShdw blurRad="38100" dist="19050" dir="2700000" algn="tl" rotWithShape="0">
                  <a:schemeClr val="dk1">
                    <a:alpha val="40000"/>
                  </a:schemeClr>
                </a:outerShdw>
              </a:effectLst>
            </a:endParaRPr>
          </a:p>
        </p:txBody>
      </p:sp>
      <p:sp>
        <p:nvSpPr>
          <p:cNvPr id="9" name="Rounded Rectangle 8"/>
          <p:cNvSpPr/>
          <p:nvPr/>
        </p:nvSpPr>
        <p:spPr>
          <a:xfrm>
            <a:off x="6928059" y="5413082"/>
            <a:ext cx="1779178" cy="793811"/>
          </a:xfrm>
          <a:prstGeom prst="round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tx1"/>
                </a:solidFill>
                <a:effectLst>
                  <a:outerShdw blurRad="38100" dist="19050" dir="2700000" algn="tl" rotWithShape="0">
                    <a:schemeClr val="dk1">
                      <a:alpha val="40000"/>
                    </a:schemeClr>
                  </a:outerShdw>
                </a:effectLst>
              </a:rPr>
              <a:t>h</a:t>
            </a:r>
            <a:r>
              <a:rPr lang="en-US" dirty="0" err="1" smtClean="0">
                <a:ln w="0"/>
                <a:solidFill>
                  <a:schemeClr val="tx1"/>
                </a:solidFill>
                <a:effectLst>
                  <a:outerShdw blurRad="38100" dist="19050" dir="2700000" algn="tl" rotWithShape="0">
                    <a:schemeClr val="dk1">
                      <a:alpha val="40000"/>
                    </a:schemeClr>
                  </a:outerShdw>
                </a:effectLst>
              </a:rPr>
              <a:t>ello_jsp.class</a:t>
            </a:r>
            <a:endParaRPr lang="en-US" dirty="0">
              <a:ln w="0"/>
              <a:solidFill>
                <a:schemeClr val="tx1"/>
              </a:solidFill>
              <a:effectLst>
                <a:outerShdw blurRad="38100" dist="19050" dir="2700000" algn="tl" rotWithShape="0">
                  <a:schemeClr val="dk1">
                    <a:alpha val="40000"/>
                  </a:schemeClr>
                </a:outerShdw>
              </a:effectLst>
            </a:endParaRPr>
          </a:p>
        </p:txBody>
      </p:sp>
      <p:cxnSp>
        <p:nvCxnSpPr>
          <p:cNvPr id="11" name="Straight Arrow Connector 10"/>
          <p:cNvCxnSpPr/>
          <p:nvPr/>
        </p:nvCxnSpPr>
        <p:spPr>
          <a:xfrm>
            <a:off x="1979712" y="4293096"/>
            <a:ext cx="1440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907704" y="4797152"/>
            <a:ext cx="14401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871700" y="3934525"/>
            <a:ext cx="1728192" cy="369332"/>
          </a:xfrm>
          <a:prstGeom prst="rect">
            <a:avLst/>
          </a:prstGeom>
          <a:noFill/>
        </p:spPr>
        <p:txBody>
          <a:bodyPr wrap="square" rtlCol="0">
            <a:spAutoFit/>
          </a:bodyPr>
          <a:lstStyle/>
          <a:p>
            <a:r>
              <a:rPr lang="en-US" dirty="0" smtClean="0"/>
              <a:t>1.Get/</a:t>
            </a:r>
            <a:r>
              <a:rPr lang="en-US" dirty="0" err="1" smtClean="0"/>
              <a:t>hello.jsp</a:t>
            </a:r>
            <a:endParaRPr lang="en-US" dirty="0"/>
          </a:p>
        </p:txBody>
      </p:sp>
      <p:sp>
        <p:nvSpPr>
          <p:cNvPr id="16" name="TextBox 15"/>
          <p:cNvSpPr txBox="1"/>
          <p:nvPr/>
        </p:nvSpPr>
        <p:spPr>
          <a:xfrm>
            <a:off x="1963924" y="4461349"/>
            <a:ext cx="1584176" cy="369332"/>
          </a:xfrm>
          <a:prstGeom prst="rect">
            <a:avLst/>
          </a:prstGeom>
          <a:noFill/>
        </p:spPr>
        <p:txBody>
          <a:bodyPr wrap="square" rtlCol="0">
            <a:spAutoFit/>
          </a:bodyPr>
          <a:lstStyle/>
          <a:p>
            <a:r>
              <a:rPr lang="en-US" dirty="0" smtClean="0"/>
              <a:t>6. HTTP</a:t>
            </a:r>
            <a:endParaRPr lang="en-US" dirty="0"/>
          </a:p>
        </p:txBody>
      </p:sp>
      <p:cxnSp>
        <p:nvCxnSpPr>
          <p:cNvPr id="18" name="Straight Arrow Connector 17"/>
          <p:cNvCxnSpPr/>
          <p:nvPr/>
        </p:nvCxnSpPr>
        <p:spPr>
          <a:xfrm flipH="1">
            <a:off x="5666451" y="3424126"/>
            <a:ext cx="1077788" cy="76138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0" name="Straight Arrow Connector 19"/>
          <p:cNvCxnSpPr/>
          <p:nvPr/>
        </p:nvCxnSpPr>
        <p:spPr>
          <a:xfrm>
            <a:off x="5652122" y="4554839"/>
            <a:ext cx="1238841"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6" name="Straight Arrow Connector 25"/>
          <p:cNvCxnSpPr/>
          <p:nvPr/>
        </p:nvCxnSpPr>
        <p:spPr>
          <a:xfrm>
            <a:off x="5680782" y="4870926"/>
            <a:ext cx="1051458" cy="862330"/>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sp>
        <p:nvSpPr>
          <p:cNvPr id="28" name="TextBox 27"/>
          <p:cNvSpPr txBox="1"/>
          <p:nvPr/>
        </p:nvSpPr>
        <p:spPr>
          <a:xfrm rot="2364611">
            <a:off x="5645406" y="4963592"/>
            <a:ext cx="1273051" cy="369332"/>
          </a:xfrm>
          <a:prstGeom prst="rect">
            <a:avLst/>
          </a:prstGeom>
          <a:noFill/>
        </p:spPr>
        <p:txBody>
          <a:bodyPr wrap="square" rtlCol="0">
            <a:spAutoFit/>
          </a:bodyPr>
          <a:lstStyle/>
          <a:p>
            <a:r>
              <a:rPr lang="en-US" dirty="0" smtClean="0"/>
              <a:t>5. Execute</a:t>
            </a:r>
            <a:endParaRPr lang="en-US" dirty="0"/>
          </a:p>
        </p:txBody>
      </p:sp>
      <p:sp>
        <p:nvSpPr>
          <p:cNvPr id="29" name="TextBox 28"/>
          <p:cNvSpPr txBox="1"/>
          <p:nvPr/>
        </p:nvSpPr>
        <p:spPr>
          <a:xfrm>
            <a:off x="5581206" y="4234788"/>
            <a:ext cx="1548172" cy="369332"/>
          </a:xfrm>
          <a:prstGeom prst="rect">
            <a:avLst/>
          </a:prstGeom>
          <a:noFill/>
        </p:spPr>
        <p:txBody>
          <a:bodyPr wrap="square" rtlCol="0">
            <a:spAutoFit/>
          </a:bodyPr>
          <a:lstStyle/>
          <a:p>
            <a:r>
              <a:rPr lang="en-US" dirty="0" smtClean="0"/>
              <a:t>3. Generate</a:t>
            </a:r>
            <a:endParaRPr lang="en-US" dirty="0"/>
          </a:p>
        </p:txBody>
      </p:sp>
      <p:sp>
        <p:nvSpPr>
          <p:cNvPr id="32" name="TextBox 31"/>
          <p:cNvSpPr txBox="1"/>
          <p:nvPr/>
        </p:nvSpPr>
        <p:spPr>
          <a:xfrm rot="19439149">
            <a:off x="5580232" y="3405628"/>
            <a:ext cx="1146404" cy="369332"/>
          </a:xfrm>
          <a:prstGeom prst="rect">
            <a:avLst/>
          </a:prstGeom>
          <a:noFill/>
        </p:spPr>
        <p:txBody>
          <a:bodyPr wrap="square" rtlCol="0">
            <a:spAutoFit/>
          </a:bodyPr>
          <a:lstStyle/>
          <a:p>
            <a:r>
              <a:rPr lang="en-US" dirty="0" smtClean="0"/>
              <a:t>2.Read</a:t>
            </a:r>
            <a:endParaRPr lang="en-US" dirty="0"/>
          </a:p>
        </p:txBody>
      </p:sp>
      <p:cxnSp>
        <p:nvCxnSpPr>
          <p:cNvPr id="38" name="Straight Arrow Connector 37"/>
          <p:cNvCxnSpPr/>
          <p:nvPr/>
        </p:nvCxnSpPr>
        <p:spPr>
          <a:xfrm>
            <a:off x="7812360" y="4950885"/>
            <a:ext cx="0" cy="46219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7454265" y="4995318"/>
            <a:ext cx="1368450" cy="369332"/>
          </a:xfrm>
          <a:prstGeom prst="rect">
            <a:avLst/>
          </a:prstGeom>
          <a:noFill/>
        </p:spPr>
        <p:txBody>
          <a:bodyPr wrap="square" rtlCol="0">
            <a:spAutoFit/>
          </a:bodyPr>
          <a:lstStyle/>
          <a:p>
            <a:r>
              <a:rPr lang="en-US" dirty="0" smtClean="0"/>
              <a:t>4.  Compile</a:t>
            </a:r>
            <a:endParaRPr lang="en-US" dirty="0"/>
          </a:p>
        </p:txBody>
      </p:sp>
      <p:sp>
        <p:nvSpPr>
          <p:cNvPr id="36" name="TextBox 35"/>
          <p:cNvSpPr txBox="1"/>
          <p:nvPr/>
        </p:nvSpPr>
        <p:spPr>
          <a:xfrm>
            <a:off x="683568" y="1340770"/>
            <a:ext cx="6624736"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1 JSP sẽ được chuyển đổi thành 1 file servlet</a:t>
            </a:r>
          </a:p>
          <a:p>
            <a:pPr marL="285750" indent="-285750">
              <a:buFont typeface="Arial" panose="020B0604020202020204" pitchFamily="34" charset="0"/>
              <a:buChar char="•"/>
            </a:pPr>
            <a:r>
              <a:rPr lang="en-US" sz="2000" dirty="0"/>
              <a:t>File servlet được biên dịch và tạo ra 1 file .class</a:t>
            </a:r>
          </a:p>
          <a:p>
            <a:pPr marL="285750" indent="-285750">
              <a:buFont typeface="Arial" panose="020B0604020202020204" pitchFamily="34" charset="0"/>
              <a:buChar char="•"/>
            </a:pPr>
            <a:r>
              <a:rPr lang="en-US" sz="2000" dirty="0"/>
              <a:t>File .class này được tải vào bộ nhớ và thi hành bơi JVM </a:t>
            </a:r>
          </a:p>
        </p:txBody>
      </p:sp>
    </p:spTree>
    <p:extLst>
      <p:ext uri="{BB962C8B-B14F-4D97-AF65-F5344CB8AC3E}">
        <p14:creationId xmlns:p14="http://schemas.microsoft.com/office/powerpoint/2010/main" val="41935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randombar(horizontal)">
                                      <p:cBhvr>
                                        <p:cTn id="7" dur="500"/>
                                        <p:tgtEl>
                                          <p:spTgt spid="39"/>
                                        </p:tgtEl>
                                      </p:cBhvr>
                                    </p:animEffect>
                                  </p:childTnLst>
                                </p:cTn>
                              </p:par>
                              <p:par>
                                <p:cTn id="8" presetID="14" presetClass="entr" presetSubtype="1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randombar(horizontal)">
                                      <p:cBhvr>
                                        <p:cTn id="10" dur="500"/>
                                        <p:tgtEl>
                                          <p:spTgt spid="3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randombar(horizontal)">
                                      <p:cBhvr>
                                        <p:cTn id="16" dur="500"/>
                                        <p:tgtEl>
                                          <p:spTgt spid="29"/>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randombar(horizontal)">
                                      <p:cBhvr>
                                        <p:cTn id="19" dur="500"/>
                                        <p:tgtEl>
                                          <p:spTgt spid="28"/>
                                        </p:tgtEl>
                                      </p:cBhvr>
                                    </p:animEffect>
                                  </p:childTnLst>
                                </p:cTn>
                              </p:par>
                              <p:par>
                                <p:cTn id="20" presetID="14" presetClass="entr" presetSubtype="10"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randombar(horizontal)">
                                      <p:cBhvr>
                                        <p:cTn id="22" dur="500"/>
                                        <p:tgtEl>
                                          <p:spTgt spid="26"/>
                                        </p:tgtEl>
                                      </p:cBhvr>
                                    </p:animEffect>
                                  </p:childTnLst>
                                </p:cTn>
                              </p:par>
                              <p:par>
                                <p:cTn id="23" presetID="14" presetClass="entr" presetSubtype="1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randombar(horizontal)">
                                      <p:cBhvr>
                                        <p:cTn id="25" dur="500"/>
                                        <p:tgtEl>
                                          <p:spTgt spid="20"/>
                                        </p:tgtEl>
                                      </p:cBhvr>
                                    </p:animEffect>
                                  </p:childTnLst>
                                </p:cTn>
                              </p:par>
                              <p:par>
                                <p:cTn id="26" presetID="14" presetClass="entr" presetSubtype="1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randombar(horizontal)">
                                      <p:cBhvr>
                                        <p:cTn id="28" dur="500"/>
                                        <p:tgtEl>
                                          <p:spTgt spid="18"/>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randombar(horizontal)">
                                      <p:cBhvr>
                                        <p:cTn id="31" dur="500"/>
                                        <p:tgtEl>
                                          <p:spTgt spid="16"/>
                                        </p:tgtEl>
                                      </p:cBhvr>
                                    </p:animEffect>
                                  </p:childTnLst>
                                </p:cTn>
                              </p:par>
                              <p:par>
                                <p:cTn id="32" presetID="14" presetClass="entr" presetSubtype="1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randombar(horizontal)">
                                      <p:cBhvr>
                                        <p:cTn id="34" dur="500"/>
                                        <p:tgtEl>
                                          <p:spTgt spid="14"/>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randombar(horizontal)">
                                      <p:cBhvr>
                                        <p:cTn id="37" dur="500"/>
                                        <p:tgtEl>
                                          <p:spTgt spid="15"/>
                                        </p:tgtEl>
                                      </p:cBhvr>
                                    </p:animEffect>
                                  </p:childTnLst>
                                </p:cTn>
                              </p:par>
                              <p:par>
                                <p:cTn id="38" presetID="14" presetClass="entr" presetSubtype="1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randombar(horizontal)">
                                      <p:cBhvr>
                                        <p:cTn id="40" dur="500"/>
                                        <p:tgtEl>
                                          <p:spTgt spid="11"/>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randombar(horizontal)">
                                      <p:cBhvr>
                                        <p:cTn id="43" dur="500"/>
                                        <p:tgtEl>
                                          <p:spTgt spid="9"/>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randombar(horizontal)">
                                      <p:cBhvr>
                                        <p:cTn id="46" dur="500"/>
                                        <p:tgtEl>
                                          <p:spTgt spid="8"/>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randombar(horizontal)">
                                      <p:cBhvr>
                                        <p:cTn id="49" dur="500"/>
                                        <p:tgtEl>
                                          <p:spTgt spid="7"/>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randombar(horizontal)">
                                      <p:cBhvr>
                                        <p:cTn id="52" dur="500"/>
                                        <p:tgtEl>
                                          <p:spTgt spid="6"/>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randombar(horizontal)">
                                      <p:cBhvr>
                                        <p:cTn id="55" dur="500"/>
                                        <p:tgtEl>
                                          <p:spTgt spid="5"/>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randombar(horizontal)">
                                      <p:cBhvr>
                                        <p:cTn id="6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5" grpId="0"/>
      <p:bldP spid="16" grpId="0"/>
      <p:bldP spid="28" grpId="0"/>
      <p:bldP spid="29" grpId="0"/>
      <p:bldP spid="32" grpId="0"/>
      <p:bldP spid="39"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Tổng quan về JSP – Vòng đời</a:t>
            </a:r>
            <a:endParaRPr lang="en-US" dirty="0"/>
          </a:p>
        </p:txBody>
      </p:sp>
      <p:pic>
        <p:nvPicPr>
          <p:cNvPr id="3" name="Picture 2"/>
          <p:cNvPicPr>
            <a:picLocks noChangeAspect="1"/>
          </p:cNvPicPr>
          <p:nvPr/>
        </p:nvPicPr>
        <p:blipFill>
          <a:blip r:embed="rId3"/>
          <a:stretch>
            <a:fillRect/>
          </a:stretch>
        </p:blipFill>
        <p:spPr>
          <a:xfrm>
            <a:off x="3563888" y="1844824"/>
            <a:ext cx="5328420" cy="3816424"/>
          </a:xfrm>
          <a:prstGeom prst="rect">
            <a:avLst/>
          </a:prstGeom>
        </p:spPr>
      </p:pic>
      <p:sp>
        <p:nvSpPr>
          <p:cNvPr id="4" name="TextBox 3"/>
          <p:cNvSpPr txBox="1"/>
          <p:nvPr/>
        </p:nvSpPr>
        <p:spPr>
          <a:xfrm>
            <a:off x="395536" y="1628800"/>
            <a:ext cx="2664296"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Cũng như servlet, JSP cũng có </a:t>
            </a:r>
            <a:r>
              <a:rPr lang="en-US" sz="2000" b="1" dirty="0" err="1" smtClean="0"/>
              <a:t>jspInit</a:t>
            </a:r>
            <a:r>
              <a:rPr lang="en-US" sz="2000" b="1" dirty="0" smtClean="0"/>
              <a:t>() </a:t>
            </a:r>
            <a:r>
              <a:rPr lang="en-US" sz="2000" dirty="0" smtClean="0"/>
              <a:t>, </a:t>
            </a:r>
            <a:r>
              <a:rPr lang="en-US" sz="2000" b="1" dirty="0" err="1" smtClean="0"/>
              <a:t>jspService</a:t>
            </a:r>
            <a:r>
              <a:rPr lang="en-US" sz="2000" b="1" dirty="0" smtClean="0"/>
              <a:t>() </a:t>
            </a:r>
            <a:r>
              <a:rPr lang="en-US" sz="2000" dirty="0" smtClean="0"/>
              <a:t>và </a:t>
            </a:r>
            <a:r>
              <a:rPr lang="en-US" sz="2000" b="1" dirty="0" err="1" smtClean="0"/>
              <a:t>jspDestroy</a:t>
            </a:r>
            <a:r>
              <a:rPr lang="en-US" sz="2000" b="1" dirty="0" smtClean="0"/>
              <a:t>()</a:t>
            </a:r>
            <a:endParaRPr lang="en-US" sz="2000" b="1" dirty="0"/>
          </a:p>
        </p:txBody>
      </p:sp>
      <p:sp>
        <p:nvSpPr>
          <p:cNvPr id="5" name="TextBox 4"/>
          <p:cNvSpPr txBox="1"/>
          <p:nvPr/>
        </p:nvSpPr>
        <p:spPr>
          <a:xfrm>
            <a:off x="395536" y="3620056"/>
            <a:ext cx="2808312" cy="2862322"/>
          </a:xfrm>
          <a:prstGeom prst="rect">
            <a:avLst/>
          </a:prstGeom>
          <a:noFill/>
        </p:spPr>
        <p:txBody>
          <a:bodyPr wrap="square" rtlCol="0">
            <a:spAutoFit/>
          </a:bodyPr>
          <a:lstStyle/>
          <a:p>
            <a:pPr marL="285750" indent="-285750">
              <a:buFont typeface="Arial" panose="020B0604020202020204" pitchFamily="34" charset="0"/>
              <a:buChar char="•"/>
            </a:pPr>
            <a:r>
              <a:rPr lang="en-US" sz="2000" b="1" dirty="0" err="1" smtClean="0"/>
              <a:t>jspInit</a:t>
            </a:r>
            <a:r>
              <a:rPr lang="en-US" sz="2000" b="1" dirty="0" smtClean="0"/>
              <a:t>() </a:t>
            </a:r>
            <a:r>
              <a:rPr lang="en-US" sz="2000" dirty="0" smtClean="0"/>
              <a:t>được gọi khi </a:t>
            </a:r>
            <a:r>
              <a:rPr lang="en-US" sz="2000" dirty="0" err="1" smtClean="0"/>
              <a:t>jsp</a:t>
            </a:r>
            <a:r>
              <a:rPr lang="en-US" sz="2000" dirty="0" smtClean="0"/>
              <a:t> được tải vào bộ nhớ</a:t>
            </a:r>
          </a:p>
          <a:p>
            <a:pPr marL="285750" indent="-285750">
              <a:buFont typeface="Arial" panose="020B0604020202020204" pitchFamily="34" charset="0"/>
              <a:buChar char="•"/>
            </a:pPr>
            <a:r>
              <a:rPr lang="en-US" sz="2000" b="1" dirty="0" err="1" smtClean="0"/>
              <a:t>jspService</a:t>
            </a:r>
            <a:r>
              <a:rPr lang="en-US" sz="2000" b="1" dirty="0" smtClean="0"/>
              <a:t>() </a:t>
            </a:r>
            <a:r>
              <a:rPr lang="en-US" sz="2000" dirty="0" smtClean="0"/>
              <a:t>được gọi khi client gửi requests</a:t>
            </a:r>
          </a:p>
          <a:p>
            <a:pPr marL="285750" indent="-285750">
              <a:buFont typeface="Arial" panose="020B0604020202020204" pitchFamily="34" charset="0"/>
              <a:buChar char="•"/>
            </a:pPr>
            <a:r>
              <a:rPr lang="en-US" sz="2000" b="1" dirty="0" err="1" smtClean="0"/>
              <a:t>jspDestroy</a:t>
            </a:r>
            <a:r>
              <a:rPr lang="en-US" sz="2000" b="1" dirty="0" smtClean="0"/>
              <a:t>() </a:t>
            </a:r>
            <a:r>
              <a:rPr lang="en-US" sz="2000" dirty="0" smtClean="0"/>
              <a:t>được gọi khi 1 </a:t>
            </a:r>
            <a:r>
              <a:rPr lang="en-US" sz="2000" dirty="0" err="1" smtClean="0"/>
              <a:t>jsp</a:t>
            </a:r>
            <a:r>
              <a:rPr lang="en-US" sz="2000" dirty="0" smtClean="0"/>
              <a:t> remove khỏi hệ thống</a:t>
            </a:r>
            <a:endParaRPr lang="en-US" sz="2000" dirty="0"/>
          </a:p>
        </p:txBody>
      </p:sp>
    </p:spTree>
    <p:extLst>
      <p:ext uri="{BB962C8B-B14F-4D97-AF65-F5344CB8AC3E}">
        <p14:creationId xmlns:p14="http://schemas.microsoft.com/office/powerpoint/2010/main" val="197108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template">
  <a:themeElements>
    <a:clrScheme name="template 6">
      <a:dk1>
        <a:srgbClr val="4D4D4D"/>
      </a:dk1>
      <a:lt1>
        <a:srgbClr val="FFFFFF"/>
      </a:lt1>
      <a:dk2>
        <a:srgbClr val="4D4D4D"/>
      </a:dk2>
      <a:lt2>
        <a:srgbClr val="00246D"/>
      </a:lt2>
      <a:accent1>
        <a:srgbClr val="225FB3"/>
      </a:accent1>
      <a:accent2>
        <a:srgbClr val="4EA8FF"/>
      </a:accent2>
      <a:accent3>
        <a:srgbClr val="FFFFFF"/>
      </a:accent3>
      <a:accent4>
        <a:srgbClr val="404040"/>
      </a:accent4>
      <a:accent5>
        <a:srgbClr val="ABB6D6"/>
      </a:accent5>
      <a:accent6>
        <a:srgbClr val="4698E7"/>
      </a:accent6>
      <a:hlink>
        <a:srgbClr val="61BFFF"/>
      </a:hlink>
      <a:folHlink>
        <a:srgbClr val="EAEAEA"/>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0099FF"/>
        </a:lt2>
        <a:accent1>
          <a:srgbClr val="003399"/>
        </a:accent1>
        <a:accent2>
          <a:srgbClr val="CCECFF"/>
        </a:accent2>
        <a:accent3>
          <a:srgbClr val="FFFFFF"/>
        </a:accent3>
        <a:accent4>
          <a:srgbClr val="404040"/>
        </a:accent4>
        <a:accent5>
          <a:srgbClr val="AAADCA"/>
        </a:accent5>
        <a:accent6>
          <a:srgbClr val="B9D6E7"/>
        </a:accent6>
        <a:hlink>
          <a:srgbClr val="6699FF"/>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2057D6"/>
        </a:lt2>
        <a:accent1>
          <a:srgbClr val="3D99F0"/>
        </a:accent1>
        <a:accent2>
          <a:srgbClr val="1280E4"/>
        </a:accent2>
        <a:accent3>
          <a:srgbClr val="FFFFFF"/>
        </a:accent3>
        <a:accent4>
          <a:srgbClr val="404040"/>
        </a:accent4>
        <a:accent5>
          <a:srgbClr val="AFCAF6"/>
        </a:accent5>
        <a:accent6>
          <a:srgbClr val="0F73CF"/>
        </a:accent6>
        <a:hlink>
          <a:srgbClr val="58AEF3"/>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00519E"/>
        </a:lt2>
        <a:accent1>
          <a:srgbClr val="037AB9"/>
        </a:accent1>
        <a:accent2>
          <a:srgbClr val="019ACD"/>
        </a:accent2>
        <a:accent3>
          <a:srgbClr val="FFFFFF"/>
        </a:accent3>
        <a:accent4>
          <a:srgbClr val="404040"/>
        </a:accent4>
        <a:accent5>
          <a:srgbClr val="AABED9"/>
        </a:accent5>
        <a:accent6>
          <a:srgbClr val="018BBA"/>
        </a:accent6>
        <a:hlink>
          <a:srgbClr val="B0A6C9"/>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0A3384"/>
        </a:lt2>
        <a:accent1>
          <a:srgbClr val="3075D1"/>
        </a:accent1>
        <a:accent2>
          <a:srgbClr val="63B1FF"/>
        </a:accent2>
        <a:accent3>
          <a:srgbClr val="FFFFFF"/>
        </a:accent3>
        <a:accent4>
          <a:srgbClr val="404040"/>
        </a:accent4>
        <a:accent5>
          <a:srgbClr val="ADBDE5"/>
        </a:accent5>
        <a:accent6>
          <a:srgbClr val="59A0E7"/>
        </a:accent6>
        <a:hlink>
          <a:srgbClr val="4390ED"/>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002B7A"/>
        </a:lt2>
        <a:accent1>
          <a:srgbClr val="50AAFF"/>
        </a:accent1>
        <a:accent2>
          <a:srgbClr val="5182BA"/>
        </a:accent2>
        <a:accent3>
          <a:srgbClr val="FFFFFF"/>
        </a:accent3>
        <a:accent4>
          <a:srgbClr val="404040"/>
        </a:accent4>
        <a:accent5>
          <a:srgbClr val="B3D2FF"/>
        </a:accent5>
        <a:accent6>
          <a:srgbClr val="4975A8"/>
        </a:accent6>
        <a:hlink>
          <a:srgbClr val="87C5FF"/>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00246D"/>
        </a:lt2>
        <a:accent1>
          <a:srgbClr val="225FB3"/>
        </a:accent1>
        <a:accent2>
          <a:srgbClr val="4EA8FF"/>
        </a:accent2>
        <a:accent3>
          <a:srgbClr val="FFFFFF"/>
        </a:accent3>
        <a:accent4>
          <a:srgbClr val="404040"/>
        </a:accent4>
        <a:accent5>
          <a:srgbClr val="ABB6D6"/>
        </a:accent5>
        <a:accent6>
          <a:srgbClr val="4698E7"/>
        </a:accent6>
        <a:hlink>
          <a:srgbClr val="61BFFF"/>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00236E"/>
        </a:lt2>
        <a:accent1>
          <a:srgbClr val="7399BE"/>
        </a:accent1>
        <a:accent2>
          <a:srgbClr val="4FA7FF"/>
        </a:accent2>
        <a:accent3>
          <a:srgbClr val="FFFFFF"/>
        </a:accent3>
        <a:accent4>
          <a:srgbClr val="404040"/>
        </a:accent4>
        <a:accent5>
          <a:srgbClr val="BCCADB"/>
        </a:accent5>
        <a:accent6>
          <a:srgbClr val="4797E7"/>
        </a:accent6>
        <a:hlink>
          <a:srgbClr val="D5E5F4"/>
        </a:hlink>
        <a:folHlink>
          <a:srgbClr val="EAEAEA"/>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00246C"/>
        </a:lt2>
        <a:accent1>
          <a:srgbClr val="1C79DA"/>
        </a:accent1>
        <a:accent2>
          <a:srgbClr val="5DB9FF"/>
        </a:accent2>
        <a:accent3>
          <a:srgbClr val="FFFFFF"/>
        </a:accent3>
        <a:accent4>
          <a:srgbClr val="404040"/>
        </a:accent4>
        <a:accent5>
          <a:srgbClr val="ABBEEA"/>
        </a:accent5>
        <a:accent6>
          <a:srgbClr val="53A7E7"/>
        </a:accent6>
        <a:hlink>
          <a:srgbClr val="0766BD"/>
        </a:hlink>
        <a:folHlink>
          <a:srgbClr val="EAEAEA"/>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4D4D4D"/>
        </a:dk2>
        <a:lt2>
          <a:srgbClr val="002B7B"/>
        </a:lt2>
        <a:accent1>
          <a:srgbClr val="ED8400"/>
        </a:accent1>
        <a:accent2>
          <a:srgbClr val="50AAFF"/>
        </a:accent2>
        <a:accent3>
          <a:srgbClr val="FFFFFF"/>
        </a:accent3>
        <a:accent4>
          <a:srgbClr val="404040"/>
        </a:accent4>
        <a:accent5>
          <a:srgbClr val="F4C2AA"/>
        </a:accent5>
        <a:accent6>
          <a:srgbClr val="489AE7"/>
        </a:accent6>
        <a:hlink>
          <a:srgbClr val="F8BB54"/>
        </a:hlink>
        <a:folHlink>
          <a:srgbClr val="EAEAEA"/>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4D4D4D"/>
        </a:dk2>
        <a:lt2>
          <a:srgbClr val="002363"/>
        </a:lt2>
        <a:accent1>
          <a:srgbClr val="196DC8"/>
        </a:accent1>
        <a:accent2>
          <a:srgbClr val="B9788B"/>
        </a:accent2>
        <a:accent3>
          <a:srgbClr val="FFFFFF"/>
        </a:accent3>
        <a:accent4>
          <a:srgbClr val="404040"/>
        </a:accent4>
        <a:accent5>
          <a:srgbClr val="ABBAE0"/>
        </a:accent5>
        <a:accent6>
          <a:srgbClr val="A76C7D"/>
        </a:accent6>
        <a:hlink>
          <a:srgbClr val="D2AD3F"/>
        </a:hlink>
        <a:folHlink>
          <a:srgbClr val="EAEAEA"/>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4D4D4D"/>
        </a:dk2>
        <a:lt2>
          <a:srgbClr val="002874"/>
        </a:lt2>
        <a:accent1>
          <a:srgbClr val="4CA6FF"/>
        </a:accent1>
        <a:accent2>
          <a:srgbClr val="61A9FA"/>
        </a:accent2>
        <a:accent3>
          <a:srgbClr val="FFFFFF"/>
        </a:accent3>
        <a:accent4>
          <a:srgbClr val="404040"/>
        </a:accent4>
        <a:accent5>
          <a:srgbClr val="B2D0FF"/>
        </a:accent5>
        <a:accent6>
          <a:srgbClr val="5799E3"/>
        </a:accent6>
        <a:hlink>
          <a:srgbClr val="06BD00"/>
        </a:hlink>
        <a:folHlink>
          <a:srgbClr val="EAEAEA"/>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4D4D4D"/>
        </a:dk2>
        <a:lt2>
          <a:srgbClr val="002874"/>
        </a:lt2>
        <a:accent1>
          <a:srgbClr val="2D96FF"/>
        </a:accent1>
        <a:accent2>
          <a:srgbClr val="61A9FA"/>
        </a:accent2>
        <a:accent3>
          <a:srgbClr val="FFFFFF"/>
        </a:accent3>
        <a:accent4>
          <a:srgbClr val="404040"/>
        </a:accent4>
        <a:accent5>
          <a:srgbClr val="ADC9FF"/>
        </a:accent5>
        <a:accent6>
          <a:srgbClr val="5799E3"/>
        </a:accent6>
        <a:hlink>
          <a:srgbClr val="06BD00"/>
        </a:hlink>
        <a:folHlink>
          <a:srgbClr val="EAEAEA"/>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4D4D4D"/>
        </a:dk2>
        <a:lt2>
          <a:srgbClr val="012448"/>
        </a:lt2>
        <a:accent1>
          <a:srgbClr val="275ABB"/>
        </a:accent1>
        <a:accent2>
          <a:srgbClr val="ED3839"/>
        </a:accent2>
        <a:accent3>
          <a:srgbClr val="FFFFFF"/>
        </a:accent3>
        <a:accent4>
          <a:srgbClr val="404040"/>
        </a:accent4>
        <a:accent5>
          <a:srgbClr val="ACB5DA"/>
        </a:accent5>
        <a:accent6>
          <a:srgbClr val="D73233"/>
        </a:accent6>
        <a:hlink>
          <a:srgbClr val="69A3ED"/>
        </a:hlink>
        <a:folHlink>
          <a:srgbClr val="EAEAEA"/>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4D4D4D"/>
        </a:dk2>
        <a:lt2>
          <a:srgbClr val="0A0E3C"/>
        </a:lt2>
        <a:accent1>
          <a:srgbClr val="1B34C7"/>
        </a:accent1>
        <a:accent2>
          <a:srgbClr val="4457FD"/>
        </a:accent2>
        <a:accent3>
          <a:srgbClr val="FFFFFF"/>
        </a:accent3>
        <a:accent4>
          <a:srgbClr val="404040"/>
        </a:accent4>
        <a:accent5>
          <a:srgbClr val="ABAEE0"/>
        </a:accent5>
        <a:accent6>
          <a:srgbClr val="3D4EE5"/>
        </a:accent6>
        <a:hlink>
          <a:srgbClr val="15239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2155</TotalTime>
  <Words>993</Words>
  <Application>Microsoft Office PowerPoint</Application>
  <PresentationFormat>On-screen Show (4:3)</PresentationFormat>
  <Paragraphs>157</Paragraphs>
  <Slides>23</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Edwardian Script ITC</vt:lpstr>
      <vt:lpstr>fox in the snow</vt:lpstr>
      <vt:lpstr>iCiel Fester Bold</vt:lpstr>
      <vt:lpstr>Roboto</vt:lpstr>
      <vt:lpstr>Times New Roman</vt:lpstr>
      <vt:lpstr>Times New Roman</vt:lpstr>
      <vt:lpstr>Wingdings</vt:lpstr>
      <vt:lpstr>template</vt:lpstr>
      <vt:lpstr>Lập trình Web và JSP</vt:lpstr>
      <vt:lpstr>Nhóm 24</vt:lpstr>
      <vt:lpstr>PowerPoint Presentation</vt:lpstr>
      <vt:lpstr>Link demo</vt:lpstr>
      <vt:lpstr>PowerPoint Presentation</vt:lpstr>
      <vt:lpstr>Tổng quan về JSP</vt:lpstr>
      <vt:lpstr>Tổng quan về JSP</vt:lpstr>
      <vt:lpstr>Tổng quan về JSP – Vận hành </vt:lpstr>
      <vt:lpstr>Tổng quan về JSP – Vòng đời</vt:lpstr>
      <vt:lpstr>Phần 2</vt:lpstr>
      <vt:lpstr>Cấu tạo của JSP</vt:lpstr>
      <vt:lpstr>Phần 3</vt:lpstr>
      <vt:lpstr>Lợi thế của JSP so với HTML</vt:lpstr>
      <vt:lpstr>Các đối tượng ngầm</vt:lpstr>
      <vt:lpstr>Code Demo</vt:lpstr>
      <vt:lpstr>Gọi lớp Java từ JSP</vt:lpstr>
      <vt:lpstr>Hello World</vt:lpstr>
      <vt:lpstr>Thư viện JSTL</vt:lpstr>
      <vt:lpstr>Thư viện JSTL</vt:lpstr>
      <vt:lpstr>Thư viện JSTL</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Windows User</dc:creator>
  <cp:lastModifiedBy>Windows User</cp:lastModifiedBy>
  <cp:revision>104</cp:revision>
  <dcterms:created xsi:type="dcterms:W3CDTF">2020-11-13T04:56:40Z</dcterms:created>
  <dcterms:modified xsi:type="dcterms:W3CDTF">2020-11-25T11:34:25Z</dcterms:modified>
</cp:coreProperties>
</file>