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79" r:id="rId7"/>
    <p:sldId id="278" r:id="rId8"/>
    <p:sldId id="261" r:id="rId9"/>
    <p:sldId id="266" r:id="rId10"/>
    <p:sldId id="260" r:id="rId11"/>
    <p:sldId id="267" r:id="rId12"/>
    <p:sldId id="268" r:id="rId13"/>
    <p:sldId id="282" r:id="rId14"/>
    <p:sldId id="265" r:id="rId15"/>
    <p:sldId id="269" r:id="rId16"/>
    <p:sldId id="271" r:id="rId17"/>
    <p:sldId id="270" r:id="rId18"/>
    <p:sldId id="272" r:id="rId19"/>
    <p:sldId id="280" r:id="rId20"/>
    <p:sldId id="281" r:id="rId21"/>
    <p:sldId id="273" r:id="rId22"/>
    <p:sldId id="274" r:id="rId23"/>
    <p:sldId id="275" r:id="rId24"/>
    <p:sldId id="276" r:id="rId25"/>
    <p:sldId id="277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4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720B-85A9-414C-A575-AECC21737C2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12A7-21EE-4386-B519-CB44CEE3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79912" y="3969060"/>
            <a:ext cx="4320480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912" y="3393309"/>
            <a:ext cx="2160240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1640" y="2817558"/>
            <a:ext cx="2160240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31640" y="2385510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91880" y="2060848"/>
            <a:ext cx="0" cy="7683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31640" y="2529526"/>
            <a:ext cx="216024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0"/>
          </p:cNvCxnSpPr>
          <p:nvPr/>
        </p:nvCxnSpPr>
        <p:spPr>
          <a:xfrm>
            <a:off x="2411760" y="281755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0"/>
          </p:cNvCxnSpPr>
          <p:nvPr/>
        </p:nvCxnSpPr>
        <p:spPr>
          <a:xfrm>
            <a:off x="4860032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779912" y="2060848"/>
            <a:ext cx="0" cy="13525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40152" y="2981341"/>
            <a:ext cx="0" cy="44373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79912" y="3125357"/>
            <a:ext cx="216024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62140" y="275602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28010" y="5373216"/>
            <a:ext cx="2466178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9832" y="5517232"/>
            <a:ext cx="5256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91880" y="2204864"/>
            <a:ext cx="288032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1629380"/>
            <a:ext cx="1675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latin typeface="Arial" pitchFamily="34" charset="0"/>
                <a:cs typeface="Arial" pitchFamily="34" charset="0"/>
              </a:rPr>
              <a:t>deltaBrick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3929" y="836712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 =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abs(brickX – posX)</a:t>
            </a:r>
            <a:endParaRPr lang="en-US" sz="2200" smtClean="0">
              <a:latin typeface="Arial" pitchFamily="34" charset="0"/>
              <a:cs typeface="Arial" pitchFamily="34" charset="0"/>
            </a:endParaRPr>
          </a:p>
          <a:p>
            <a:r>
              <a:rPr lang="en-US" sz="2200" smtClean="0">
                <a:latin typeface="Arial" pitchFamily="34" charset="0"/>
                <a:cs typeface="Arial" pitchFamily="34" charset="0"/>
              </a:rPr>
              <a:t>= width/2 + width/2 + deltaBrick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1632058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deltaX &gt; width</a:t>
            </a:r>
            <a:endParaRPr lang="en-US" sz="220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width – deltaX &lt; 0 </a:t>
            </a:r>
          </a:p>
          <a:p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phần bị rơi là cả một brick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377360" y="450912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y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3339" y="88538"/>
            <a:ext cx="8861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TH1.1: </a:t>
            </a:r>
            <a:r>
              <a:rPr lang="vi-VN" sz="2200" smtClean="0">
                <a:latin typeface="Arial" pitchFamily="34" charset="0"/>
                <a:cs typeface="Arial" pitchFamily="34" charset="0"/>
              </a:rPr>
              <a:t>phần brick bị rơi là toàn bộ brick đang chạy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6935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69041" y="1052736"/>
            <a:ext cx="981390" cy="171449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568" y="2815733"/>
            <a:ext cx="2366136" cy="574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35224" y="2779733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71224" y="2839241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23416" y="260648"/>
            <a:ext cx="5993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6220" y="4365104"/>
            <a:ext cx="42504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6935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69041" y="1052736"/>
            <a:ext cx="981390" cy="171449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568" y="2815733"/>
            <a:ext cx="2366136" cy="574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35224" y="2779733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71224" y="2839241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23416" y="260648"/>
            <a:ext cx="5993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– width/2</a:t>
            </a:r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6220" y="4365104"/>
            <a:ext cx="42504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059832" y="4174769"/>
            <a:ext cx="181390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6935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69041" y="1052736"/>
            <a:ext cx="981390" cy="171449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568" y="2815733"/>
            <a:ext cx="2366136" cy="574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35224" y="2779733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71224" y="2839241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23416" y="260648"/>
            <a:ext cx="5993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– width/2 – (width – newWidth)/2</a:t>
            </a:r>
          </a:p>
          <a:p>
            <a:endParaRPr lang="en-US" sz="2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6220" y="4365104"/>
            <a:ext cx="42504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059832" y="4174769"/>
            <a:ext cx="181390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907224" y="3789040"/>
            <a:ext cx="115260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6935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69041" y="1052736"/>
            <a:ext cx="981390" cy="171449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568" y="2815733"/>
            <a:ext cx="2366136" cy="574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35224" y="2779733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71224" y="2839241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23416" y="260648"/>
            <a:ext cx="5993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– width/2 – (width – newWidth)/2</a:t>
            </a:r>
          </a:p>
          <a:p>
            <a:endParaRPr lang="en-US" sz="2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3416" y="260648"/>
            <a:ext cx="59931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– width/2 – (width – newWidth)/2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– width + newWidth/2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– (deltaX + newWidth) + newWidth/2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– deltaX – newWidth/2</a:t>
            </a:r>
          </a:p>
          <a:p>
            <a:endParaRPr lang="en-US" sz="2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6220" y="4365104"/>
            <a:ext cx="42504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059832" y="4174769"/>
            <a:ext cx="181390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907224" y="3789040"/>
            <a:ext cx="115260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35224" y="2779733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69041" y="1052736"/>
            <a:ext cx="981390" cy="17144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23416" y="260648"/>
            <a:ext cx="5993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 = posX – deltaX – newWidth/2</a:t>
            </a:r>
          </a:p>
          <a:p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4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0916" y="527847"/>
            <a:ext cx="5256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 – posX &gt; 0 (&gt;= 1)</a:t>
            </a:r>
          </a:p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 =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abs(brickX – posX)</a:t>
            </a:r>
            <a:endParaRPr lang="en-US" sz="2200" smtClean="0">
              <a:latin typeface="Arial" pitchFamily="34" charset="0"/>
              <a:cs typeface="Arial" pitchFamily="34" charset="0"/>
            </a:endParaRPr>
          </a:p>
          <a:p>
            <a:r>
              <a:rPr lang="en-US" sz="2200" smtClean="0">
                <a:latin typeface="Arial" pitchFamily="34" charset="0"/>
                <a:cs typeface="Arial" pitchFamily="34" charset="0"/>
              </a:rPr>
              <a:t>= width/2  + width/2 – newWidth</a:t>
            </a:r>
          </a:p>
          <a:p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deltaX = width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 newWidth</a:t>
            </a:r>
            <a:endParaRPr lang="en-US" sz="22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è"/>
            </a:pPr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newWidth = deltaX – width</a:t>
            </a:r>
          </a:p>
          <a:p>
            <a:pPr marL="342900" indent="-342900">
              <a:buFont typeface="Wingdings"/>
              <a:buChar char="è"/>
            </a:pPr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width = deltaX + newWidht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2261" y="82369"/>
            <a:ext cx="8861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TH1.2.2: </a:t>
            </a:r>
            <a:r>
              <a:rPr lang="vi-VN" sz="2200" smtClean="0">
                <a:latin typeface="Arial" pitchFamily="34" charset="0"/>
                <a:cs typeface="Arial" pitchFamily="34" charset="0"/>
              </a:rPr>
              <a:t>phần brick bị rơi là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 phần xa gốc tọa độ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4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0651" y="2819490"/>
            <a:ext cx="1412142" cy="5688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445791" y="2855490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39952" y="1894837"/>
            <a:ext cx="1269839" cy="857246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8422" y="343978"/>
            <a:ext cx="5993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?</a:t>
            </a:r>
            <a:endParaRPr lang="en-US" sz="2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4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0651" y="2819490"/>
            <a:ext cx="1412142" cy="5688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445791" y="2855490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39952" y="1894837"/>
            <a:ext cx="1269839" cy="857246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8422" y="343978"/>
            <a:ext cx="5993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</a:t>
            </a:r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6220" y="4365104"/>
            <a:ext cx="36907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4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0651" y="2819490"/>
            <a:ext cx="1412142" cy="5688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445791" y="2855490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39952" y="1894837"/>
            <a:ext cx="1269839" cy="857246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8422" y="343978"/>
            <a:ext cx="5993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+ width/2</a:t>
            </a:r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6220" y="4365104"/>
            <a:ext cx="36907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27551" y="4131607"/>
            <a:ext cx="18052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4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139952" y="1894837"/>
            <a:ext cx="1269839" cy="857246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0651" y="2819490"/>
            <a:ext cx="1412142" cy="5688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445791" y="2855490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8422" y="343978"/>
            <a:ext cx="5993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+ width/2 – newWidth/2</a:t>
            </a:r>
            <a:endParaRPr lang="en-US" sz="2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6220" y="4365104"/>
            <a:ext cx="36907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27551" y="4131607"/>
            <a:ext cx="18052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455326" y="3789040"/>
            <a:ext cx="6697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y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13110" y="481799"/>
            <a:ext cx="5256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 – posX &lt; 0 (&lt;= -1)</a:t>
            </a:r>
          </a:p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 = abs(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brickX – posX)</a:t>
            </a:r>
            <a:endParaRPr lang="en-US" sz="2200" smtClean="0">
              <a:latin typeface="Arial" pitchFamily="34" charset="0"/>
              <a:cs typeface="Arial" pitchFamily="34" charset="0"/>
            </a:endParaRPr>
          </a:p>
          <a:p>
            <a:r>
              <a:rPr lang="en-US" sz="2200" smtClean="0">
                <a:latin typeface="Arial" pitchFamily="34" charset="0"/>
                <a:cs typeface="Arial" pitchFamily="34" charset="0"/>
              </a:rPr>
              <a:t>= width/2  + width/2 – newWidth</a:t>
            </a:r>
          </a:p>
          <a:p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deltaX = width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 newWidth</a:t>
            </a:r>
            <a:endParaRPr lang="en-US" sz="22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è"/>
            </a:pPr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newWidth = deltaX – width</a:t>
            </a:r>
          </a:p>
          <a:p>
            <a:pPr marL="342900" indent="-342900">
              <a:buFont typeface="Wingdings"/>
              <a:buChar char="è"/>
            </a:pPr>
            <a:r>
              <a:rPr lang="en-US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width = deltaX + newWidht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2261" y="82369"/>
            <a:ext cx="8861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TH1.2.1: </a:t>
            </a:r>
            <a:r>
              <a:rPr lang="vi-VN" sz="2200" smtClean="0">
                <a:latin typeface="Arial" pitchFamily="34" charset="0"/>
                <a:cs typeface="Arial" pitchFamily="34" charset="0"/>
              </a:rPr>
              <a:t>phần brick bị rơi là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 phần gần gốc tọa độ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4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139952" y="1894837"/>
            <a:ext cx="1269839" cy="857246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0651" y="2819490"/>
            <a:ext cx="1412142" cy="5688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445791" y="2855490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8422" y="343978"/>
            <a:ext cx="59931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+ width/2 – newWidth/2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+ (width – newWidth)/2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+ deltaX/2</a:t>
            </a:r>
          </a:p>
          <a:p>
            <a:endParaRPr lang="en-US" sz="2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6220" y="4365104"/>
            <a:ext cx="36907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27551" y="4131607"/>
            <a:ext cx="18052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455326" y="3789040"/>
            <a:ext cx="6697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3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19872" y="1679394"/>
            <a:ext cx="1989919" cy="10726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0651" y="2819490"/>
            <a:ext cx="1412142" cy="5688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330972" y="1048197"/>
            <a:ext cx="5993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 = posX +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deltaX/2</a:t>
            </a: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3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-3026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25046" y="2819490"/>
            <a:ext cx="2263378" cy="568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0735" y="27819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21075" y="281779"/>
            <a:ext cx="5993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?</a:t>
            </a:r>
            <a:endParaRPr lang="en-US" sz="2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787" y="1679393"/>
            <a:ext cx="331948" cy="103105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56735" y="2850181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3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-3026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25046" y="2819490"/>
            <a:ext cx="2263378" cy="568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0735" y="27819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21075" y="281779"/>
            <a:ext cx="5993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</a:t>
            </a: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787" y="1679393"/>
            <a:ext cx="331948" cy="103105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56735" y="2850181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6220" y="4365104"/>
            <a:ext cx="36907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3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-3026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25046" y="2819490"/>
            <a:ext cx="2263378" cy="568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0735" y="27819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21075" y="281779"/>
            <a:ext cx="5993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+ width/2</a:t>
            </a:r>
          </a:p>
          <a:p>
            <a:endParaRPr lang="en-US" sz="2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256735" y="2850181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6220" y="4365104"/>
            <a:ext cx="36907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327551" y="4153311"/>
            <a:ext cx="179749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888787" y="1679393"/>
            <a:ext cx="331948" cy="103105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3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-3026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25046" y="2819490"/>
            <a:ext cx="2263378" cy="568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0735" y="27819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88787" y="1679393"/>
            <a:ext cx="331948" cy="103105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75" y="281779"/>
            <a:ext cx="5993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+ width/2 + (width – newWidth)/2</a:t>
            </a: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256735" y="2850181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6220" y="4365104"/>
            <a:ext cx="36907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327551" y="4153311"/>
            <a:ext cx="179749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110809" y="3754735"/>
            <a:ext cx="11554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716016" y="281799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09791" y="27834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71574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750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56292" y="305939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989" y="2636912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15989" y="1988840"/>
            <a:ext cx="27" cy="9557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25046" y="1988840"/>
            <a:ext cx="3112" cy="15490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66195" y="3251986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54" y="280512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8184" y="221023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17018" y="3374730"/>
            <a:ext cx="5266" cy="2070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6552220" y="2817991"/>
            <a:ext cx="17078" cy="262723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6605" y="54294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22284" y="5301208"/>
            <a:ext cx="2247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6685" y="45982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2854" y="459821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33298" y="4503815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291551" y="450520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388424" y="2514580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6449" y="1679393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16016" y="2132856"/>
            <a:ext cx="140903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-3026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25046" y="2819490"/>
            <a:ext cx="2263378" cy="568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0735" y="2781991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88787" y="1679393"/>
            <a:ext cx="331948" cy="103105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75" y="281779"/>
            <a:ext cx="59931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+ width/2 + (width – newWidth)/2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+ width - newWidth/2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+ (deltaX + newWidth) - newWidth/2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+ deltaX + newWidth/2</a:t>
            </a:r>
          </a:p>
          <a:p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256735" y="2850181"/>
            <a:ext cx="9534" cy="16896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6220" y="4365104"/>
            <a:ext cx="36907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327551" y="4153311"/>
            <a:ext cx="179749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110809" y="3754735"/>
            <a:ext cx="11554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59832" y="2826126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059832" y="2394078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23759" y="2396968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82128" y="2612992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81062" y="2178634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Connector 50"/>
          <p:cNvCxnSpPr>
            <a:stCxn id="38" idx="0"/>
          </p:cNvCxnSpPr>
          <p:nvPr/>
        </p:nvCxnSpPr>
        <p:spPr>
          <a:xfrm>
            <a:off x="4896036" y="2826126"/>
            <a:ext cx="19871" cy="16935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17784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877420" y="450912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2000" y="1052736"/>
            <a:ext cx="5256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 – posX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862" y="92579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200" smtClean="0">
                <a:latin typeface="Arial" pitchFamily="34" charset="0"/>
                <a:cs typeface="Arial" pitchFamily="34" charset="0"/>
              </a:rPr>
              <a:t>TH1.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3: brick không bị cắt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y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1900" y="944143"/>
            <a:ext cx="1121835" cy="18230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9774" y="608916"/>
            <a:ext cx="1348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?</a:t>
            </a:r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9832" y="2809702"/>
            <a:ext cx="1296145" cy="566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18799" y="2845702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1900" y="944143"/>
            <a:ext cx="1121835" cy="18230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9832" y="2809702"/>
            <a:ext cx="1296145" cy="566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18799" y="2845702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9774" y="608916"/>
            <a:ext cx="4588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6220" y="4365104"/>
            <a:ext cx="42504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43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1900" y="944143"/>
            <a:ext cx="1121835" cy="18230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59832" y="2809702"/>
            <a:ext cx="1296145" cy="566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18799" y="2845702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79774" y="608916"/>
            <a:ext cx="4588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– width/2</a:t>
            </a:r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26220" y="4365104"/>
            <a:ext cx="42504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049704" y="4153065"/>
            <a:ext cx="1846332" cy="64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35691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1900" y="944143"/>
            <a:ext cx="1121835" cy="18230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9774" y="608916"/>
            <a:ext cx="4588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– width/2 + newWidth/2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9832" y="2809702"/>
            <a:ext cx="1296145" cy="566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18799" y="2845702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6220" y="4365104"/>
            <a:ext cx="42504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049704" y="4153065"/>
            <a:ext cx="1846332" cy="64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059832" y="3789040"/>
            <a:ext cx="65896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8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1900" y="944143"/>
            <a:ext cx="1121835" cy="18230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9774" y="608916"/>
            <a:ext cx="4588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posX – width/2 + newWidth/2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– (width – newWidth)/2</a:t>
            </a:r>
          </a:p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posX 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deltaX/2</a:t>
            </a:r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9832" y="2809702"/>
            <a:ext cx="1296145" cy="566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18799" y="2845702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6220" y="4365104"/>
            <a:ext cx="42504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049704" y="4153065"/>
            <a:ext cx="1846332" cy="64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059832" y="3789040"/>
            <a:ext cx="65896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1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1900" y="944143"/>
            <a:ext cx="1121835" cy="18230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9774" y="608916"/>
            <a:ext cx="4973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 =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posX – deltaX/2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275856" y="55029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deltaX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6220" y="728700"/>
            <a:ext cx="0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560" y="4544811"/>
            <a:ext cx="7920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16416" y="4539815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806" y="5132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9832" y="3964064"/>
            <a:ext cx="5256584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9832" y="3388312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3568" y="2812561"/>
            <a:ext cx="3672408" cy="575751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6740" y="2397193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2387860"/>
            <a:ext cx="1" cy="415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6740" y="2529526"/>
            <a:ext cx="366923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59832" y="2944581"/>
            <a:ext cx="0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718940" y="2944581"/>
            <a:ext cx="2855" cy="4320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59832" y="3088597"/>
            <a:ext cx="366196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12225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4008" y="26104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521358" y="2803228"/>
            <a:ext cx="16250" cy="26996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3735" y="3393309"/>
            <a:ext cx="34156" cy="2123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7608" y="5373216"/>
            <a:ext cx="23565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5656" y="453069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brickX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95936" y="453069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posX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01608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41110" y="451527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6826" y="4509124"/>
            <a:ext cx="448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0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59832" y="2204489"/>
            <a:ext cx="0" cy="1175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5977" y="2204489"/>
            <a:ext cx="0" cy="624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19638" y="1906808"/>
            <a:ext cx="162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Arial" pitchFamily="34" charset="0"/>
                <a:cs typeface="Arial" pitchFamily="34" charset="0"/>
              </a:rPr>
              <a:t>newWidth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049704" y="2350291"/>
            <a:ext cx="130627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679898" y="277370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6935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69041" y="1052736"/>
            <a:ext cx="981390" cy="171449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568" y="2815733"/>
            <a:ext cx="2366136" cy="574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35224" y="2779733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71224" y="2839241"/>
            <a:ext cx="0" cy="1705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23416" y="260648"/>
            <a:ext cx="5993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 = ?</a:t>
            </a:r>
            <a:endParaRPr lang="en-US" sz="220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620</Words>
  <Application>Microsoft Office PowerPoint</Application>
  <PresentationFormat>On-screen Show (4:3)</PresentationFormat>
  <Paragraphs>296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17</cp:revision>
  <dcterms:created xsi:type="dcterms:W3CDTF">2021-05-10T10:09:30Z</dcterms:created>
  <dcterms:modified xsi:type="dcterms:W3CDTF">2021-05-10T13:13:34Z</dcterms:modified>
</cp:coreProperties>
</file>