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30" r:id="rId6"/>
    <p:sldId id="3856" r:id="rId7"/>
    <p:sldId id="3869" r:id="rId8"/>
    <p:sldId id="3868" r:id="rId9"/>
    <p:sldId id="3840" r:id="rId10"/>
    <p:sldId id="3841" r:id="rId11"/>
    <p:sldId id="3842" r:id="rId12"/>
    <p:sldId id="3865" r:id="rId13"/>
    <p:sldId id="3866" r:id="rId14"/>
    <p:sldId id="3867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600" dirty="0" err="1">
              <a:solidFill>
                <a:schemeClr val="tx1"/>
              </a:solidFill>
            </a:rPr>
            <a:t>Phạm</a:t>
          </a:r>
          <a:r>
            <a:rPr lang="en-US" sz="1600" dirty="0">
              <a:solidFill>
                <a:schemeClr val="tx1"/>
              </a:solidFill>
            </a:rPr>
            <a:t> Thanh Lâm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21520055</a:t>
          </a: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600" dirty="0">
              <a:solidFill>
                <a:schemeClr val="tx1"/>
              </a:solidFill>
            </a:rPr>
            <a:t>Trương Quang Nghĩa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21522376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2" custScaleX="108605" custScaleY="108605" custLinFactX="66231" custLinFactNeighborX="100000" custLinFactNeighborY="-2956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4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4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2" custScaleX="108605" custScaleY="108605" custLinFactX="-63462" custLinFactNeighborX="-100000" custLinFactNeighborY="-2956"/>
      <dgm:spPr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50000" b="-50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4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4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6186949" y="731684"/>
          <a:ext cx="1828799" cy="18287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310757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kern="1200" dirty="0" err="1">
              <a:solidFill>
                <a:schemeClr val="tx1"/>
              </a:solidFill>
            </a:rPr>
            <a:t>Phạm</a:t>
          </a:r>
          <a:r>
            <a:rPr lang="en-US" sz="1600" kern="1200" dirty="0">
              <a:solidFill>
                <a:schemeClr val="tx1"/>
              </a:solidFill>
            </a:rPr>
            <a:t> Thanh Lâm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21520055</a:t>
          </a:r>
          <a:endParaRPr lang="en-US" sz="16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3107572" y="2951374"/>
        <a:ext cx="2389225" cy="487484"/>
      </dsp:txXfrm>
    </dsp:sp>
    <dsp:sp modelId="{7D166BBB-55AF-452C-B9A0-94A1EE55FF4F}">
      <dsp:nvSpPr>
        <dsp:cNvPr id="0" name=""/>
        <dsp:cNvSpPr/>
      </dsp:nvSpPr>
      <dsp:spPr>
        <a:xfrm>
          <a:off x="310757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442589" y="731684"/>
          <a:ext cx="1828799" cy="182879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50000" b="-5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591491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kern="1200" dirty="0">
              <a:solidFill>
                <a:schemeClr val="tx1"/>
              </a:solidFill>
            </a:rPr>
            <a:t>Trương Quang Nghĩa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21522376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5914913" y="2951374"/>
        <a:ext cx="2389225" cy="487484"/>
      </dsp:txXfrm>
    </dsp:sp>
    <dsp:sp modelId="{1223E777-77CB-4A9A-BF21-12B513842696}">
      <dsp:nvSpPr>
        <dsp:cNvPr id="0" name=""/>
        <dsp:cNvSpPr/>
      </dsp:nvSpPr>
      <dsp:spPr>
        <a:xfrm>
          <a:off x="5914913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602" y="2136710"/>
            <a:ext cx="6709888" cy="18194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Airplane / Helicopter Localization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4618654"/>
            <a:ext cx="6592824" cy="1617928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Lớp</a:t>
            </a:r>
            <a:r>
              <a:rPr lang="en-US" dirty="0">
                <a:solidFill>
                  <a:srgbClr val="FFFFFF"/>
                </a:solidFill>
              </a:rPr>
              <a:t>: CS331.O11</a:t>
            </a:r>
          </a:p>
          <a:p>
            <a:r>
              <a:rPr lang="en-US" dirty="0" err="1">
                <a:solidFill>
                  <a:srgbClr val="FFFFFF"/>
                </a:solidFill>
              </a:rPr>
              <a:t>Giảng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viên</a:t>
            </a:r>
            <a:r>
              <a:rPr lang="en-US" dirty="0">
                <a:solidFill>
                  <a:srgbClr val="FFFFFF"/>
                </a:solidFill>
              </a:rPr>
              <a:t>: TS. Lê Minh </a:t>
            </a:r>
            <a:r>
              <a:rPr lang="en-US" dirty="0" err="1">
                <a:solidFill>
                  <a:srgbClr val="FFFFFF"/>
                </a:solidFill>
              </a:rPr>
              <a:t>Hưng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F45A1-EE94-BD91-2898-E2A2704B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00" y="1691003"/>
            <a:ext cx="7576352" cy="357146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DC97DC2-5C30-A007-B980-95FAD82C850D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533108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:  </a:t>
            </a:r>
            <a:r>
              <a:rPr lang="en-US" dirty="0" err="1"/>
              <a:t>Bộ</a:t>
            </a:r>
            <a:r>
              <a:rPr lang="en-US" dirty="0"/>
              <a:t> test_2</a:t>
            </a:r>
          </a:p>
        </p:txBody>
      </p:sp>
    </p:spTree>
    <p:extLst>
      <p:ext uri="{BB962C8B-B14F-4D97-AF65-F5344CB8AC3E}">
        <p14:creationId xmlns:p14="http://schemas.microsoft.com/office/powerpoint/2010/main" val="342919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3D5C6-FE4E-0CAE-8B61-1AC505BC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57" y="1462153"/>
            <a:ext cx="8684396" cy="963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35A6-E4D5-7DBA-117F-CB8F27C7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57" y="2325874"/>
            <a:ext cx="8684396" cy="4130561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EA4FB9B-8E83-046F-2562-46B45B880FA7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533108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:  </a:t>
            </a:r>
            <a:r>
              <a:rPr lang="en-US" dirty="0" err="1"/>
              <a:t>Bộ</a:t>
            </a:r>
            <a:r>
              <a:rPr lang="en-US" dirty="0"/>
              <a:t> test_2</a:t>
            </a:r>
          </a:p>
        </p:txBody>
      </p:sp>
    </p:spTree>
    <p:extLst>
      <p:ext uri="{BB962C8B-B14F-4D97-AF65-F5344CB8AC3E}">
        <p14:creationId xmlns:p14="http://schemas.microsoft.com/office/powerpoint/2010/main" val="415003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766" y="1172296"/>
            <a:ext cx="3236976" cy="4069080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537401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F234-95A3-956C-20B3-501C5283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</p:spTree>
    <p:extLst>
      <p:ext uri="{BB962C8B-B14F-4D97-AF65-F5344CB8AC3E}">
        <p14:creationId xmlns:p14="http://schemas.microsoft.com/office/powerpoint/2010/main" val="11363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C0D9EDA7-88DA-4DE1-3507-735A8D96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48" y="2704679"/>
            <a:ext cx="8747074" cy="2633716"/>
          </a:xfrm>
        </p:spPr>
        <p:txBody>
          <a:bodyPr>
            <a:normAutofit/>
          </a:bodyPr>
          <a:lstStyle/>
          <a:p>
            <a:r>
              <a:rPr lang="en-US" dirty="0"/>
              <a:t>- Airplane: 250 image </a:t>
            </a:r>
            <a:br>
              <a:rPr lang="en-US" dirty="0"/>
            </a:br>
            <a:r>
              <a:rPr lang="en-US" dirty="0"/>
              <a:t>		    250 file </a:t>
            </a:r>
            <a:r>
              <a:rPr lang="en-US" dirty="0" err="1"/>
              <a:t>json</a:t>
            </a:r>
            <a:br>
              <a:rPr lang="en-US" dirty="0"/>
            </a:br>
            <a:r>
              <a:rPr lang="en-US" dirty="0"/>
              <a:t>- Helicopter: 250 image</a:t>
            </a:r>
            <a:br>
              <a:rPr lang="en-US" dirty="0"/>
            </a:br>
            <a:r>
              <a:rPr lang="en-US" dirty="0"/>
              <a:t>		       250 file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5288B6D-E568-C1DE-3208-D46DE5F5955F}"/>
              </a:ext>
            </a:extLst>
          </p:cNvPr>
          <p:cNvSpPr txBox="1">
            <a:spLocks/>
          </p:cNvSpPr>
          <p:nvPr/>
        </p:nvSpPr>
        <p:spPr>
          <a:xfrm>
            <a:off x="691895" y="1510584"/>
            <a:ext cx="9961357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</a:t>
            </a:r>
            <a:r>
              <a:rPr lang="en-US" dirty="0" err="1"/>
              <a:t>gồm</a:t>
            </a:r>
            <a:r>
              <a:rPr lang="en-US" dirty="0"/>
              <a:t> 2 Object: Airplane or Helicopter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A22FB8C-EA82-7E43-4B0B-88EFDF28C64D}"/>
              </a:ext>
            </a:extLst>
          </p:cNvPr>
          <p:cNvSpPr txBox="1">
            <a:spLocks/>
          </p:cNvSpPr>
          <p:nvPr/>
        </p:nvSpPr>
        <p:spPr>
          <a:xfrm>
            <a:off x="691895" y="561771"/>
            <a:ext cx="9961357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7561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F234-95A3-956C-20B3-501C5283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3676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C0D9EDA7-88DA-4DE1-3507-735A8D96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6533108" cy="1325880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:  </a:t>
            </a:r>
            <a:r>
              <a:rPr lang="en-US" dirty="0" err="1"/>
              <a:t>Bộ</a:t>
            </a:r>
            <a:r>
              <a:rPr lang="en-US" dirty="0"/>
              <a:t> test_1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2544FE-EDC8-F9F4-11A8-AFB02042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5" y="1691004"/>
            <a:ext cx="555546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3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65B705A-5AFA-818B-D08C-734D8B52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9B4F7-0532-26E7-E6F1-4A46DDFC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17" y="1831542"/>
            <a:ext cx="7079035" cy="3393601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3B5A1CD4-9C50-D72D-2754-99BB8177C22A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533108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:  </a:t>
            </a:r>
            <a:r>
              <a:rPr lang="en-US" dirty="0" err="1"/>
              <a:t>Bộ</a:t>
            </a:r>
            <a:r>
              <a:rPr lang="en-US" dirty="0"/>
              <a:t> test_1</a:t>
            </a:r>
          </a:p>
        </p:txBody>
      </p:sp>
    </p:spTree>
    <p:extLst>
      <p:ext uri="{BB962C8B-B14F-4D97-AF65-F5344CB8AC3E}">
        <p14:creationId xmlns:p14="http://schemas.microsoft.com/office/powerpoint/2010/main" val="60924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7F691-87ED-DA4B-5C70-E644CE0D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9018"/>
            <a:ext cx="8721943" cy="940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810CFB-A3CD-FC75-F833-83DF5BB0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06784"/>
            <a:ext cx="8721943" cy="4120181"/>
          </a:xfrm>
          <a:prstGeom prst="rect">
            <a:avLst/>
          </a:prstGeom>
        </p:spPr>
      </p:pic>
      <p:sp>
        <p:nvSpPr>
          <p:cNvPr id="20" name="Title 3">
            <a:extLst>
              <a:ext uri="{FF2B5EF4-FFF2-40B4-BE49-F238E27FC236}">
                <a16:creationId xmlns:a16="http://schemas.microsoft.com/office/drawing/2014/main" id="{C0F49344-A0E2-ACC7-7C6C-8B4AFD05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46" y="136525"/>
            <a:ext cx="6533108" cy="1325880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:  </a:t>
            </a:r>
            <a:r>
              <a:rPr lang="en-US" dirty="0" err="1"/>
              <a:t>Bộ</a:t>
            </a:r>
            <a:r>
              <a:rPr lang="en-US" dirty="0"/>
              <a:t> test_1</a:t>
            </a:r>
          </a:p>
        </p:txBody>
      </p:sp>
    </p:spTree>
    <p:extLst>
      <p:ext uri="{BB962C8B-B14F-4D97-AF65-F5344CB8AC3E}">
        <p14:creationId xmlns:p14="http://schemas.microsoft.com/office/powerpoint/2010/main" val="233035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F727C-F03D-97BC-CD0A-353125D5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11" y="1588368"/>
            <a:ext cx="5700254" cy="4625741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B274794-CE18-70EC-7EE3-85C15B627E2F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533108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:  </a:t>
            </a:r>
            <a:r>
              <a:rPr lang="en-US" dirty="0" err="1"/>
              <a:t>Bộ</a:t>
            </a:r>
            <a:r>
              <a:rPr lang="en-US" dirty="0"/>
              <a:t> test_2</a:t>
            </a:r>
          </a:p>
        </p:txBody>
      </p:sp>
    </p:spTree>
    <p:extLst>
      <p:ext uri="{BB962C8B-B14F-4D97-AF65-F5344CB8AC3E}">
        <p14:creationId xmlns:p14="http://schemas.microsoft.com/office/powerpoint/2010/main" val="193307217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140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ShapesVTI</vt:lpstr>
      <vt:lpstr>Airplane / Helicopter Localization Report</vt:lpstr>
      <vt:lpstr>Giới thiệu thành viên nhóm</vt:lpstr>
      <vt:lpstr>Dataset:</vt:lpstr>
      <vt:lpstr>- Airplane: 250 image        250 file json - Helicopter: 250 image          250 file json</vt:lpstr>
      <vt:lpstr>Thực nghiệm :</vt:lpstr>
      <vt:lpstr>Thực nghiệm :  Bộ test_1</vt:lpstr>
      <vt:lpstr>II. Thực nghiệm :</vt:lpstr>
      <vt:lpstr>Thực nghiệm :  Bộ test_1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Evaluation Metrics cho model Logistics Regression</dc:title>
  <dc:creator>Đoàn Lê Tuấn Thành</dc:creator>
  <cp:lastModifiedBy>Phạm Thanh Lâm</cp:lastModifiedBy>
  <cp:revision>22</cp:revision>
  <dcterms:created xsi:type="dcterms:W3CDTF">2022-10-19T12:12:02Z</dcterms:created>
  <dcterms:modified xsi:type="dcterms:W3CDTF">2023-10-13T07:31:37Z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