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8" r:id="rId5"/>
    <p:sldId id="262" r:id="rId6"/>
    <p:sldId id="319" r:id="rId7"/>
    <p:sldId id="320" r:id="rId8"/>
    <p:sldId id="322" r:id="rId9"/>
    <p:sldId id="321" r:id="rId10"/>
    <p:sldId id="323" r:id="rId11"/>
    <p:sldId id="324" r:id="rId12"/>
    <p:sldId id="291" r:id="rId13"/>
  </p:sldIdLst>
  <p:sldSz cx="9144000" cy="5143500" type="screen16x9"/>
  <p:notesSz cx="6858000" cy="9144000"/>
  <p:embeddedFontLst>
    <p:embeddedFont>
      <p:font typeface="SimSun" panose="02010600030101010101" pitchFamily="2" charset="-122"/>
      <p:regular r:id="rId17"/>
    </p:embeddedFont>
    <p:embeddedFont>
      <p:font typeface="Francois One" panose="02000503040000020004"/>
      <p:regular r:id="rId18"/>
    </p:embeddedFont>
    <p:embeddedFont>
      <p:font typeface="Montserrat" panose="00000500000000000000"/>
      <p:regular r:id="rId19"/>
    </p:embeddedFont>
    <p:embeddedFont>
      <p:font typeface="Francois One" panose="02000503040000020004" charset="0"/>
      <p:regular r:id="rId20"/>
    </p:embeddedFon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0069" autoAdjust="0"/>
  </p:normalViewPr>
  <p:slideViewPr>
    <p:cSldViewPr snapToGrid="0">
      <p:cViewPr varScale="1">
        <p:scale>
          <a:sx n="93" d="100"/>
          <a:sy n="93" d="100"/>
        </p:scale>
        <p:origin x="11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6"/>
        <p:cNvGrpSpPr/>
        <p:nvPr/>
      </p:nvGrpSpPr>
      <p:grpSpPr>
        <a:xfrm>
          <a:off x="0" y="0"/>
          <a:ext cx="0" cy="0"/>
          <a:chOff x="0" y="0"/>
          <a:chExt cx="0" cy="0"/>
        </a:xfrm>
      </p:grpSpPr>
      <p:sp>
        <p:nvSpPr>
          <p:cNvPr id="547" name="Google Shape;5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68"/>
        <p:cNvGrpSpPr/>
        <p:nvPr/>
      </p:nvGrpSpPr>
      <p:grpSpPr>
        <a:xfrm>
          <a:off x="0" y="0"/>
          <a:ext cx="0" cy="0"/>
          <a:chOff x="0" y="0"/>
          <a:chExt cx="0" cy="0"/>
        </a:xfrm>
      </p:grpSpPr>
      <p:sp>
        <p:nvSpPr>
          <p:cNvPr id="2569" name="Google Shape;2569;ge4957916e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0" name="Google Shape;2570;ge4957916e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2"/>
        <p:cNvGrpSpPr/>
        <p:nvPr/>
      </p:nvGrpSpPr>
      <p:grpSpPr>
        <a:xfrm>
          <a:off x="0" y="0"/>
          <a:ext cx="0" cy="0"/>
          <a:chOff x="0" y="0"/>
          <a:chExt cx="0" cy="0"/>
        </a:xfrm>
      </p:grpSpPr>
      <p:sp>
        <p:nvSpPr>
          <p:cNvPr id="593" name="Google Shape;593;ge9c7cfd6f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e9c7cfd6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14"/>
        <p:cNvGrpSpPr/>
        <p:nvPr/>
      </p:nvGrpSpPr>
      <p:grpSpPr>
        <a:xfrm>
          <a:off x="0" y="0"/>
          <a:ext cx="0" cy="0"/>
          <a:chOff x="0" y="0"/>
          <a:chExt cx="0" cy="0"/>
        </a:xfrm>
      </p:grpSpPr>
      <p:sp>
        <p:nvSpPr>
          <p:cNvPr id="715" name="Google Shape;715;ge4957916e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e4957916e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flipH="1">
            <a:off x="5594950" y="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 name="Google Shape;10;p2"/>
          <p:cNvGrpSpPr/>
          <p:nvPr/>
        </p:nvGrpSpPr>
        <p:grpSpPr>
          <a:xfrm rot="10800000">
            <a:off x="6992246" y="-591100"/>
            <a:ext cx="2475510" cy="2262186"/>
            <a:chOff x="7355300" y="3662050"/>
            <a:chExt cx="2475510" cy="2262186"/>
          </a:xfrm>
        </p:grpSpPr>
        <p:sp>
          <p:nvSpPr>
            <p:cNvPr id="11" name="Google Shape;11;p2"/>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 name="Google Shape;15;p2"/>
          <p:cNvSpPr/>
          <p:nvPr/>
        </p:nvSpPr>
        <p:spPr>
          <a:xfrm flipH="1">
            <a:off x="15" y="2347525"/>
            <a:ext cx="3333735" cy="2787132"/>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 name="Google Shape;16;p2"/>
          <p:cNvGrpSpPr/>
          <p:nvPr/>
        </p:nvGrpSpPr>
        <p:grpSpPr>
          <a:xfrm rot="10800000" flipH="1">
            <a:off x="-567750" y="3595800"/>
            <a:ext cx="2475510" cy="2262186"/>
            <a:chOff x="7355300" y="3662050"/>
            <a:chExt cx="2475510" cy="2262186"/>
          </a:xfrm>
        </p:grpSpPr>
        <p:sp>
          <p:nvSpPr>
            <p:cNvPr id="17" name="Google Shape;17;p2"/>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2"/>
          <p:cNvSpPr txBox="1">
            <a:spLocks noGrp="1"/>
          </p:cNvSpPr>
          <p:nvPr>
            <p:ph type="ctrTitle"/>
          </p:nvPr>
        </p:nvSpPr>
        <p:spPr>
          <a:xfrm>
            <a:off x="1332900" y="1172025"/>
            <a:ext cx="6478200" cy="226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22" name="Google Shape;22;p2"/>
          <p:cNvSpPr txBox="1">
            <a:spLocks noGrp="1"/>
          </p:cNvSpPr>
          <p:nvPr>
            <p:ph type="subTitle" idx="1"/>
          </p:nvPr>
        </p:nvSpPr>
        <p:spPr>
          <a:xfrm>
            <a:off x="1332900" y="3434625"/>
            <a:ext cx="6478200" cy="461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Montserrat" panose="00000500000000000000"/>
              <a:buNone/>
              <a:defRPr sz="18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4"/>
        <p:cNvGrpSpPr/>
        <p:nvPr/>
      </p:nvGrpSpPr>
      <p:grpSpPr>
        <a:xfrm>
          <a:off x="0" y="0"/>
          <a:ext cx="0" cy="0"/>
          <a:chOff x="0" y="0"/>
          <a:chExt cx="0" cy="0"/>
        </a:xfrm>
      </p:grpSpPr>
      <p:sp>
        <p:nvSpPr>
          <p:cNvPr id="95" name="Google Shape;95;p9"/>
          <p:cNvSpPr/>
          <p:nvPr/>
        </p:nvSpPr>
        <p:spPr>
          <a:xfrm>
            <a:off x="0" y="100"/>
            <a:ext cx="3123123" cy="1662326"/>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6" name="Google Shape;96;p9"/>
          <p:cNvGrpSpPr/>
          <p:nvPr/>
        </p:nvGrpSpPr>
        <p:grpSpPr>
          <a:xfrm flipH="1">
            <a:off x="-365350" y="-1023825"/>
            <a:ext cx="2475510" cy="2262186"/>
            <a:chOff x="7355300" y="3662050"/>
            <a:chExt cx="2475510" cy="2262186"/>
          </a:xfrm>
        </p:grpSpPr>
        <p:sp>
          <p:nvSpPr>
            <p:cNvPr id="97" name="Google Shape;97;p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 name="Google Shape;101;p9"/>
          <p:cNvSpPr/>
          <p:nvPr/>
        </p:nvSpPr>
        <p:spPr>
          <a:xfrm>
            <a:off x="5299645" y="742021"/>
            <a:ext cx="3844429" cy="4401442"/>
          </a:xfrm>
          <a:custGeom>
            <a:avLst/>
            <a:gdLst/>
            <a:ahLst/>
            <a:cxnLst/>
            <a:rect l="l" t="t" r="r" b="b"/>
            <a:pathLst>
              <a:path w="55139" h="63128" extrusionOk="0">
                <a:moveTo>
                  <a:pt x="51236" y="0"/>
                </a:moveTo>
                <a:cubicBezTo>
                  <a:pt x="46307" y="0"/>
                  <a:pt x="42442" y="2833"/>
                  <a:pt x="42615" y="7929"/>
                </a:cubicBezTo>
                <a:cubicBezTo>
                  <a:pt x="42737" y="11030"/>
                  <a:pt x="44621" y="13735"/>
                  <a:pt x="46232" y="16379"/>
                </a:cubicBezTo>
                <a:cubicBezTo>
                  <a:pt x="47813" y="19054"/>
                  <a:pt x="49211" y="22215"/>
                  <a:pt x="48360" y="25164"/>
                </a:cubicBezTo>
                <a:cubicBezTo>
                  <a:pt x="47359" y="28578"/>
                  <a:pt x="45190" y="32105"/>
                  <a:pt x="38984" y="32105"/>
                </a:cubicBezTo>
                <a:cubicBezTo>
                  <a:pt x="38780" y="32105"/>
                  <a:pt x="38572" y="32102"/>
                  <a:pt x="38360" y="32094"/>
                </a:cubicBezTo>
                <a:cubicBezTo>
                  <a:pt x="34682" y="31942"/>
                  <a:pt x="31217" y="30453"/>
                  <a:pt x="27782" y="29054"/>
                </a:cubicBezTo>
                <a:cubicBezTo>
                  <a:pt x="25049" y="27908"/>
                  <a:pt x="22121" y="26878"/>
                  <a:pt x="19185" y="26878"/>
                </a:cubicBezTo>
                <a:cubicBezTo>
                  <a:pt x="18464" y="26878"/>
                  <a:pt x="17742" y="26941"/>
                  <a:pt x="17022" y="27079"/>
                </a:cubicBezTo>
                <a:cubicBezTo>
                  <a:pt x="11004" y="28143"/>
                  <a:pt x="6991" y="34161"/>
                  <a:pt x="5411" y="40088"/>
                </a:cubicBezTo>
                <a:cubicBezTo>
                  <a:pt x="3800" y="46015"/>
                  <a:pt x="3891" y="52337"/>
                  <a:pt x="2128" y="58234"/>
                </a:cubicBezTo>
                <a:cubicBezTo>
                  <a:pt x="1642" y="59906"/>
                  <a:pt x="912" y="61578"/>
                  <a:pt x="0" y="63128"/>
                </a:cubicBezTo>
                <a:lnTo>
                  <a:pt x="55138" y="63128"/>
                </a:lnTo>
                <a:lnTo>
                  <a:pt x="55138" y="63097"/>
                </a:lnTo>
                <a:lnTo>
                  <a:pt x="55138" y="574"/>
                </a:lnTo>
                <a:cubicBezTo>
                  <a:pt x="54165" y="270"/>
                  <a:pt x="53132" y="57"/>
                  <a:pt x="52068" y="27"/>
                </a:cubicBezTo>
                <a:cubicBezTo>
                  <a:pt x="51788" y="9"/>
                  <a:pt x="51511" y="0"/>
                  <a:pt x="512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 name="Google Shape;102;p9"/>
          <p:cNvGrpSpPr/>
          <p:nvPr/>
        </p:nvGrpSpPr>
        <p:grpSpPr>
          <a:xfrm flipH="1">
            <a:off x="7004625" y="3262425"/>
            <a:ext cx="2475510" cy="2262186"/>
            <a:chOff x="7355300" y="3662050"/>
            <a:chExt cx="2475510" cy="2262186"/>
          </a:xfrm>
        </p:grpSpPr>
        <p:sp>
          <p:nvSpPr>
            <p:cNvPr id="103" name="Google Shape;103;p9"/>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9"/>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9"/>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9"/>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 name="Google Shape;107;p9"/>
          <p:cNvSpPr txBox="1">
            <a:spLocks noGrp="1"/>
          </p:cNvSpPr>
          <p:nvPr>
            <p:ph type="subTitle" idx="1"/>
          </p:nvPr>
        </p:nvSpPr>
        <p:spPr>
          <a:xfrm>
            <a:off x="720000" y="2112025"/>
            <a:ext cx="3780000" cy="1662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panose="00000500000000000000"/>
              <a:buNone/>
              <a:defRPr sz="16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p:txBody>
      </p:sp>
      <p:sp>
        <p:nvSpPr>
          <p:cNvPr id="108" name="Google Shape;108;p9"/>
          <p:cNvSpPr txBox="1">
            <a:spLocks noGrp="1"/>
          </p:cNvSpPr>
          <p:nvPr>
            <p:ph type="title"/>
          </p:nvPr>
        </p:nvSpPr>
        <p:spPr>
          <a:xfrm>
            <a:off x="720000" y="1435225"/>
            <a:ext cx="3780000" cy="6768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8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6"/>
        </a:solidFill>
        <a:effectLst/>
      </p:bgPr>
    </p:bg>
    <p:spTree>
      <p:nvGrpSpPr>
        <p:cNvPr id="1" name="Shape 13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37"/>
        <p:cNvGrpSpPr/>
        <p:nvPr/>
      </p:nvGrpSpPr>
      <p:grpSpPr>
        <a:xfrm>
          <a:off x="0" y="0"/>
          <a:ext cx="0" cy="0"/>
          <a:chOff x="0" y="0"/>
          <a:chExt cx="0" cy="0"/>
        </a:xfrm>
      </p:grpSpPr>
      <p:sp>
        <p:nvSpPr>
          <p:cNvPr id="138" name="Google Shape;138;p13"/>
          <p:cNvSpPr/>
          <p:nvPr/>
        </p:nvSpPr>
        <p:spPr>
          <a:xfrm>
            <a:off x="1" y="3726"/>
            <a:ext cx="4053042" cy="2157288"/>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 name="Google Shape;139;p13"/>
          <p:cNvGrpSpPr/>
          <p:nvPr/>
        </p:nvGrpSpPr>
        <p:grpSpPr>
          <a:xfrm flipH="1">
            <a:off x="94650" y="-591087"/>
            <a:ext cx="2475510" cy="2262186"/>
            <a:chOff x="7355300" y="3662050"/>
            <a:chExt cx="2475510" cy="2262186"/>
          </a:xfrm>
        </p:grpSpPr>
        <p:sp>
          <p:nvSpPr>
            <p:cNvPr id="140" name="Google Shape;140;p1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1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1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 name="Google Shape;144;p13"/>
          <p:cNvSpPr/>
          <p:nvPr/>
        </p:nvSpPr>
        <p:spPr>
          <a:xfrm>
            <a:off x="6981627" y="3283501"/>
            <a:ext cx="2162379" cy="1860007"/>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5" name="Google Shape;145;p13"/>
          <p:cNvGrpSpPr/>
          <p:nvPr/>
        </p:nvGrpSpPr>
        <p:grpSpPr>
          <a:xfrm rot="10800000" flipH="1">
            <a:off x="7649721" y="3677050"/>
            <a:ext cx="2475510" cy="2262186"/>
            <a:chOff x="7355300" y="3662050"/>
            <a:chExt cx="2475510" cy="2262186"/>
          </a:xfrm>
        </p:grpSpPr>
        <p:sp>
          <p:nvSpPr>
            <p:cNvPr id="146" name="Google Shape;146;p1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1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1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0" name="Google Shape;150;p13"/>
          <p:cNvSpPr txBox="1">
            <a:spLocks noGrp="1"/>
          </p:cNvSpPr>
          <p:nvPr>
            <p:ph type="title"/>
          </p:nvPr>
        </p:nvSpPr>
        <p:spPr>
          <a:xfrm>
            <a:off x="7200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13"/>
          <p:cNvSpPr txBox="1">
            <a:spLocks noGrp="1"/>
          </p:cNvSpPr>
          <p:nvPr>
            <p:ph type="title" idx="2" hasCustomPrompt="1"/>
          </p:nvPr>
        </p:nvSpPr>
        <p:spPr>
          <a:xfrm>
            <a:off x="15912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2" name="Google Shape;152;p13"/>
          <p:cNvSpPr txBox="1">
            <a:spLocks noGrp="1"/>
          </p:cNvSpPr>
          <p:nvPr>
            <p:ph type="subTitle" idx="1"/>
          </p:nvPr>
        </p:nvSpPr>
        <p:spPr>
          <a:xfrm>
            <a:off x="7200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panose="00000500000000000000"/>
              <a:buNone/>
              <a:defRPr sz="14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53" name="Google Shape;153;p13"/>
          <p:cNvSpPr txBox="1">
            <a:spLocks noGrp="1"/>
          </p:cNvSpPr>
          <p:nvPr>
            <p:ph type="title" idx="3"/>
          </p:nvPr>
        </p:nvSpPr>
        <p:spPr>
          <a:xfrm>
            <a:off x="34488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4" name="Google Shape;154;p13"/>
          <p:cNvSpPr txBox="1">
            <a:spLocks noGrp="1"/>
          </p:cNvSpPr>
          <p:nvPr>
            <p:ph type="title" idx="4" hasCustomPrompt="1"/>
          </p:nvPr>
        </p:nvSpPr>
        <p:spPr>
          <a:xfrm>
            <a:off x="43200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5" name="Google Shape;155;p13"/>
          <p:cNvSpPr txBox="1">
            <a:spLocks noGrp="1"/>
          </p:cNvSpPr>
          <p:nvPr>
            <p:ph type="subTitle" idx="5"/>
          </p:nvPr>
        </p:nvSpPr>
        <p:spPr>
          <a:xfrm>
            <a:off x="34488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panose="00000500000000000000"/>
              <a:buNone/>
              <a:defRPr sz="14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56" name="Google Shape;156;p13"/>
          <p:cNvSpPr txBox="1">
            <a:spLocks noGrp="1"/>
          </p:cNvSpPr>
          <p:nvPr>
            <p:ph type="title" idx="6"/>
          </p:nvPr>
        </p:nvSpPr>
        <p:spPr>
          <a:xfrm>
            <a:off x="6177600" y="19777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7" name="Google Shape;157;p13"/>
          <p:cNvSpPr txBox="1">
            <a:spLocks noGrp="1"/>
          </p:cNvSpPr>
          <p:nvPr>
            <p:ph type="title" idx="7" hasCustomPrompt="1"/>
          </p:nvPr>
        </p:nvSpPr>
        <p:spPr>
          <a:xfrm>
            <a:off x="7048800" y="15631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58" name="Google Shape;158;p13"/>
          <p:cNvSpPr txBox="1">
            <a:spLocks noGrp="1"/>
          </p:cNvSpPr>
          <p:nvPr>
            <p:ph type="subTitle" idx="8"/>
          </p:nvPr>
        </p:nvSpPr>
        <p:spPr>
          <a:xfrm>
            <a:off x="6177600" y="23161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panose="00000500000000000000"/>
              <a:buNone/>
              <a:defRPr sz="14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59" name="Google Shape;159;p13"/>
          <p:cNvSpPr txBox="1">
            <a:spLocks noGrp="1"/>
          </p:cNvSpPr>
          <p:nvPr>
            <p:ph type="title" idx="9"/>
          </p:nvPr>
        </p:nvSpPr>
        <p:spPr>
          <a:xfrm>
            <a:off x="7200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0" name="Google Shape;160;p13"/>
          <p:cNvSpPr txBox="1">
            <a:spLocks noGrp="1"/>
          </p:cNvSpPr>
          <p:nvPr>
            <p:ph type="title" idx="13" hasCustomPrompt="1"/>
          </p:nvPr>
        </p:nvSpPr>
        <p:spPr>
          <a:xfrm>
            <a:off x="15912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1" name="Google Shape;161;p13"/>
          <p:cNvSpPr txBox="1">
            <a:spLocks noGrp="1"/>
          </p:cNvSpPr>
          <p:nvPr>
            <p:ph type="subTitle" idx="14"/>
          </p:nvPr>
        </p:nvSpPr>
        <p:spPr>
          <a:xfrm>
            <a:off x="7200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panose="00000500000000000000"/>
              <a:buNone/>
              <a:defRPr sz="14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62" name="Google Shape;162;p13"/>
          <p:cNvSpPr txBox="1">
            <a:spLocks noGrp="1"/>
          </p:cNvSpPr>
          <p:nvPr>
            <p:ph type="title" idx="15"/>
          </p:nvPr>
        </p:nvSpPr>
        <p:spPr>
          <a:xfrm>
            <a:off x="34488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13"/>
          <p:cNvSpPr txBox="1">
            <a:spLocks noGrp="1"/>
          </p:cNvSpPr>
          <p:nvPr>
            <p:ph type="title" idx="16" hasCustomPrompt="1"/>
          </p:nvPr>
        </p:nvSpPr>
        <p:spPr>
          <a:xfrm>
            <a:off x="43200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4" name="Google Shape;164;p13"/>
          <p:cNvSpPr txBox="1">
            <a:spLocks noGrp="1"/>
          </p:cNvSpPr>
          <p:nvPr>
            <p:ph type="subTitle" idx="17"/>
          </p:nvPr>
        </p:nvSpPr>
        <p:spPr>
          <a:xfrm>
            <a:off x="34488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panose="00000500000000000000"/>
              <a:buNone/>
              <a:defRPr sz="14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65" name="Google Shape;165;p13"/>
          <p:cNvSpPr txBox="1">
            <a:spLocks noGrp="1"/>
          </p:cNvSpPr>
          <p:nvPr>
            <p:ph type="title" idx="18"/>
          </p:nvPr>
        </p:nvSpPr>
        <p:spPr>
          <a:xfrm>
            <a:off x="6177600" y="3761100"/>
            <a:ext cx="22464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6" name="Google Shape;166;p13"/>
          <p:cNvSpPr txBox="1">
            <a:spLocks noGrp="1"/>
          </p:cNvSpPr>
          <p:nvPr>
            <p:ph type="title" idx="19" hasCustomPrompt="1"/>
          </p:nvPr>
        </p:nvSpPr>
        <p:spPr>
          <a:xfrm>
            <a:off x="7048800" y="3346500"/>
            <a:ext cx="504000" cy="41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3000" b="1">
                <a:solidFill>
                  <a:schemeClr val="accent5"/>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67" name="Google Shape;167;p13"/>
          <p:cNvSpPr txBox="1">
            <a:spLocks noGrp="1"/>
          </p:cNvSpPr>
          <p:nvPr>
            <p:ph type="subTitle" idx="20"/>
          </p:nvPr>
        </p:nvSpPr>
        <p:spPr>
          <a:xfrm>
            <a:off x="6177600" y="4099500"/>
            <a:ext cx="2246400" cy="504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Montserrat" panose="00000500000000000000"/>
              <a:buNone/>
              <a:defRPr sz="1400">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2pPr>
            <a:lvl3pPr lvl="2"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3pPr>
            <a:lvl4pPr lvl="3"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4pPr>
            <a:lvl5pPr lvl="4"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5pPr>
            <a:lvl6pPr lvl="5"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6pPr>
            <a:lvl7pPr lvl="6"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7pPr>
            <a:lvl8pPr lvl="7"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8pPr>
            <a:lvl9pPr lvl="8" rtl="0">
              <a:lnSpc>
                <a:spcPct val="100000"/>
              </a:lnSpc>
              <a:spcBef>
                <a:spcPts val="0"/>
              </a:spcBef>
              <a:spcAft>
                <a:spcPts val="0"/>
              </a:spcAft>
              <a:buClr>
                <a:schemeClr val="dk1"/>
              </a:buClr>
              <a:buSzPts val="1400"/>
              <a:buFont typeface="Montserrat" panose="00000500000000000000"/>
              <a:buNone/>
              <a:defRPr>
                <a:solidFill>
                  <a:schemeClr val="dk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168" name="Google Shape;168;p13"/>
          <p:cNvSpPr txBox="1">
            <a:spLocks noGrp="1"/>
          </p:cNvSpPr>
          <p:nvPr>
            <p:ph type="title" idx="21"/>
          </p:nvPr>
        </p:nvSpPr>
        <p:spPr>
          <a:xfrm>
            <a:off x="720000" y="540000"/>
            <a:ext cx="7704000" cy="67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500"/>
        <p:cNvGrpSpPr/>
        <p:nvPr/>
      </p:nvGrpSpPr>
      <p:grpSpPr>
        <a:xfrm>
          <a:off x="0" y="0"/>
          <a:ext cx="0" cy="0"/>
          <a:chOff x="0" y="0"/>
          <a:chExt cx="0" cy="0"/>
        </a:xfrm>
      </p:grpSpPr>
      <p:sp>
        <p:nvSpPr>
          <p:cNvPr id="501" name="Google Shape;501;p33"/>
          <p:cNvSpPr txBox="1">
            <a:spLocks noGrp="1"/>
          </p:cNvSpPr>
          <p:nvPr>
            <p:ph type="ctrTitle"/>
          </p:nvPr>
        </p:nvSpPr>
        <p:spPr>
          <a:xfrm>
            <a:off x="3128400" y="540000"/>
            <a:ext cx="2887200" cy="70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502" name="Google Shape;502;p33"/>
          <p:cNvSpPr txBox="1">
            <a:spLocks noGrp="1"/>
          </p:cNvSpPr>
          <p:nvPr>
            <p:ph type="subTitle" idx="1"/>
          </p:nvPr>
        </p:nvSpPr>
        <p:spPr>
          <a:xfrm>
            <a:off x="3128400" y="1242600"/>
            <a:ext cx="2887200" cy="1184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400"/>
              <a:buFont typeface="Montserrat" panose="00000500000000000000"/>
              <a:buNone/>
              <a:defRPr>
                <a:solidFill>
                  <a:schemeClr val="accent6"/>
                </a:solidFill>
                <a:latin typeface="Montserrat" panose="00000500000000000000"/>
                <a:ea typeface="Montserrat" panose="00000500000000000000"/>
                <a:cs typeface="Montserrat" panose="00000500000000000000"/>
                <a:sym typeface="Montserrat" panose="00000500000000000000"/>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p:txBody>
      </p:sp>
      <p:sp>
        <p:nvSpPr>
          <p:cNvPr id="503" name="Google Shape;503;p33"/>
          <p:cNvSpPr txBox="1"/>
          <p:nvPr/>
        </p:nvSpPr>
        <p:spPr>
          <a:xfrm>
            <a:off x="2800350" y="3533775"/>
            <a:ext cx="3543300" cy="731400"/>
          </a:xfrm>
          <a:prstGeom prst="rect">
            <a:avLst/>
          </a:prstGeom>
          <a:noFill/>
          <a:ln>
            <a:noFill/>
          </a:ln>
        </p:spPr>
        <p:txBody>
          <a:bodyPr spcFirstLastPara="1" wrap="square" lIns="0" tIns="91425" rIns="0" bIns="91425" anchor="t" anchorCtr="0">
            <a:noAutofit/>
          </a:bodyPr>
          <a:lstStyle/>
          <a:p>
            <a:pPr marL="0" lvl="0" indent="0" algn="ctr" rtl="0">
              <a:lnSpc>
                <a:spcPct val="100000"/>
              </a:lnSpc>
              <a:spcBef>
                <a:spcPts val="300"/>
              </a:spcBef>
              <a:spcAft>
                <a:spcPts val="0"/>
              </a:spcAft>
              <a:buNone/>
            </a:pPr>
            <a:r>
              <a:rPr lang="en-GB" sz="1200" b="1">
                <a:solidFill>
                  <a:schemeClr val="accent6"/>
                </a:solidFill>
                <a:latin typeface="Montserrat" panose="00000500000000000000"/>
                <a:ea typeface="Montserrat" panose="00000500000000000000"/>
                <a:cs typeface="Montserrat" panose="00000500000000000000"/>
                <a:sym typeface="Montserrat" panose="00000500000000000000"/>
              </a:rPr>
              <a:t>CREDITS:</a:t>
            </a:r>
            <a:r>
              <a:rPr lang="en-GB" sz="1200">
                <a:solidFill>
                  <a:schemeClr val="accent6"/>
                </a:solidFill>
                <a:latin typeface="Montserrat" panose="00000500000000000000"/>
                <a:ea typeface="Montserrat" panose="00000500000000000000"/>
                <a:cs typeface="Montserrat" panose="00000500000000000000"/>
                <a:sym typeface="Montserrat" panose="00000500000000000000"/>
              </a:rPr>
              <a:t> This presentation template was created by </a:t>
            </a:r>
            <a:r>
              <a:rPr lang="en-GB" sz="1200" b="1">
                <a:solidFill>
                  <a:schemeClr val="accent6"/>
                </a:solidFill>
                <a:uFill>
                  <a:noFill/>
                </a:uFill>
                <a:latin typeface="Montserrat" panose="00000500000000000000"/>
                <a:ea typeface="Montserrat" panose="00000500000000000000"/>
                <a:cs typeface="Montserrat" panose="00000500000000000000"/>
                <a:sym typeface="Montserrat" panose="00000500000000000000"/>
                <a:hlinkClick r:id="rId2"/>
              </a:rPr>
              <a:t>Slidesgo</a:t>
            </a:r>
            <a:r>
              <a:rPr lang="en-GB" sz="1200">
                <a:solidFill>
                  <a:schemeClr val="accent6"/>
                </a:solidFill>
                <a:latin typeface="Montserrat" panose="00000500000000000000"/>
                <a:ea typeface="Montserrat" panose="00000500000000000000"/>
                <a:cs typeface="Montserrat" panose="00000500000000000000"/>
                <a:sym typeface="Montserrat" panose="00000500000000000000"/>
              </a:rPr>
              <a:t>, including icons by </a:t>
            </a:r>
            <a:r>
              <a:rPr lang="en-GB" sz="1200" b="1">
                <a:solidFill>
                  <a:schemeClr val="accent6"/>
                </a:solidFill>
                <a:uFill>
                  <a:noFill/>
                </a:uFill>
                <a:latin typeface="Montserrat" panose="00000500000000000000"/>
                <a:ea typeface="Montserrat" panose="00000500000000000000"/>
                <a:cs typeface="Montserrat" panose="00000500000000000000"/>
                <a:sym typeface="Montserrat" panose="00000500000000000000"/>
                <a:hlinkClick r:id="rId3"/>
              </a:rPr>
              <a:t>Flaticon</a:t>
            </a:r>
            <a:r>
              <a:rPr lang="en-GB" sz="1200">
                <a:solidFill>
                  <a:schemeClr val="accent6"/>
                </a:solidFill>
                <a:latin typeface="Montserrat" panose="00000500000000000000"/>
                <a:ea typeface="Montserrat" panose="00000500000000000000"/>
                <a:cs typeface="Montserrat" panose="00000500000000000000"/>
                <a:sym typeface="Montserrat" panose="00000500000000000000"/>
              </a:rPr>
              <a:t>, infographics &amp; images by </a:t>
            </a:r>
            <a:r>
              <a:rPr lang="en-GB" sz="1200" b="1">
                <a:solidFill>
                  <a:schemeClr val="accent6"/>
                </a:solidFill>
                <a:uFill>
                  <a:noFill/>
                </a:uFill>
                <a:latin typeface="Montserrat" panose="00000500000000000000"/>
                <a:ea typeface="Montserrat" panose="00000500000000000000"/>
                <a:cs typeface="Montserrat" panose="00000500000000000000"/>
                <a:sym typeface="Montserrat" panose="00000500000000000000"/>
                <a:hlinkClick r:id="rId4"/>
              </a:rPr>
              <a:t>Freepik</a:t>
            </a:r>
            <a:endParaRPr sz="1200" b="1">
              <a:solidFill>
                <a:schemeClr val="accent6"/>
              </a:solidFill>
              <a:latin typeface="Montserrat" panose="00000500000000000000"/>
              <a:ea typeface="Montserrat" panose="00000500000000000000"/>
              <a:cs typeface="Montserrat" panose="00000500000000000000"/>
              <a:sym typeface="Montserrat" panose="00000500000000000000"/>
            </a:endParaRPr>
          </a:p>
        </p:txBody>
      </p:sp>
      <p:sp>
        <p:nvSpPr>
          <p:cNvPr id="504" name="Google Shape;504;p33"/>
          <p:cNvSpPr/>
          <p:nvPr/>
        </p:nvSpPr>
        <p:spPr>
          <a:xfrm>
            <a:off x="-6" y="100"/>
            <a:ext cx="3759328" cy="20009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5" name="Google Shape;505;p33"/>
          <p:cNvGrpSpPr/>
          <p:nvPr/>
        </p:nvGrpSpPr>
        <p:grpSpPr>
          <a:xfrm>
            <a:off x="-831387" y="-757512"/>
            <a:ext cx="2475510" cy="2262186"/>
            <a:chOff x="7355300" y="3662050"/>
            <a:chExt cx="2475510" cy="2262186"/>
          </a:xfrm>
        </p:grpSpPr>
        <p:sp>
          <p:nvSpPr>
            <p:cNvPr id="506" name="Google Shape;506;p3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3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3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 name="Google Shape;510;p33"/>
          <p:cNvSpPr/>
          <p:nvPr/>
        </p:nvSpPr>
        <p:spPr>
          <a:xfrm rot="10800000">
            <a:off x="5595075" y="2461400"/>
            <a:ext cx="3548930" cy="2685497"/>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 name="Google Shape;511;p33"/>
          <p:cNvGrpSpPr/>
          <p:nvPr/>
        </p:nvGrpSpPr>
        <p:grpSpPr>
          <a:xfrm rot="10800000" flipH="1">
            <a:off x="7035571" y="3304625"/>
            <a:ext cx="2475510" cy="2262186"/>
            <a:chOff x="7355300" y="3662050"/>
            <a:chExt cx="2475510" cy="2262186"/>
          </a:xfrm>
        </p:grpSpPr>
        <p:sp>
          <p:nvSpPr>
            <p:cNvPr id="512" name="Google Shape;512;p33"/>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33"/>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33"/>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3"/>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516"/>
        <p:cNvGrpSpPr/>
        <p:nvPr/>
      </p:nvGrpSpPr>
      <p:grpSpPr>
        <a:xfrm>
          <a:off x="0" y="0"/>
          <a:ext cx="0" cy="0"/>
          <a:chOff x="0" y="0"/>
          <a:chExt cx="0" cy="0"/>
        </a:xfrm>
      </p:grpSpPr>
      <p:sp>
        <p:nvSpPr>
          <p:cNvPr id="517" name="Google Shape;517;p34"/>
          <p:cNvSpPr/>
          <p:nvPr/>
        </p:nvSpPr>
        <p:spPr>
          <a:xfrm flipH="1">
            <a:off x="5592113" y="0"/>
            <a:ext cx="3551886" cy="2687733"/>
          </a:xfrm>
          <a:custGeom>
            <a:avLst/>
            <a:gdLst/>
            <a:ahLst/>
            <a:cxnLst/>
            <a:rect l="l" t="t" r="r" b="b"/>
            <a:pathLst>
              <a:path w="62221" h="47083" extrusionOk="0">
                <a:moveTo>
                  <a:pt x="0" y="0"/>
                </a:moveTo>
                <a:lnTo>
                  <a:pt x="0" y="47083"/>
                </a:lnTo>
                <a:cubicBezTo>
                  <a:pt x="9180" y="44165"/>
                  <a:pt x="17387" y="37934"/>
                  <a:pt x="22341" y="29605"/>
                </a:cubicBezTo>
                <a:cubicBezTo>
                  <a:pt x="25290" y="24651"/>
                  <a:pt x="27539" y="18663"/>
                  <a:pt x="32737" y="16110"/>
                </a:cubicBezTo>
                <a:cubicBezTo>
                  <a:pt x="34819" y="15105"/>
                  <a:pt x="37068" y="14805"/>
                  <a:pt x="39375" y="14805"/>
                </a:cubicBezTo>
                <a:cubicBezTo>
                  <a:pt x="41884" y="14805"/>
                  <a:pt x="44460" y="15160"/>
                  <a:pt x="46962" y="15350"/>
                </a:cubicBezTo>
                <a:cubicBezTo>
                  <a:pt x="47720" y="15413"/>
                  <a:pt x="48500" y="15449"/>
                  <a:pt x="49285" y="15449"/>
                </a:cubicBezTo>
                <a:cubicBezTo>
                  <a:pt x="53439" y="15449"/>
                  <a:pt x="57757" y="14443"/>
                  <a:pt x="60032" y="11095"/>
                </a:cubicBezTo>
                <a:cubicBezTo>
                  <a:pt x="62220" y="7842"/>
                  <a:pt x="61491" y="3374"/>
                  <a:pt x="5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4"/>
          <p:cNvSpPr/>
          <p:nvPr/>
        </p:nvSpPr>
        <p:spPr>
          <a:xfrm flipH="1">
            <a:off x="-6" y="2017404"/>
            <a:ext cx="3739175" cy="3126096"/>
          </a:xfrm>
          <a:custGeom>
            <a:avLst/>
            <a:gdLst/>
            <a:ahLst/>
            <a:cxnLst/>
            <a:rect l="l" t="t" r="r" b="b"/>
            <a:pathLst>
              <a:path w="50823" h="42490" extrusionOk="0">
                <a:moveTo>
                  <a:pt x="44933" y="0"/>
                </a:moveTo>
                <a:cubicBezTo>
                  <a:pt x="43015" y="0"/>
                  <a:pt x="41094" y="349"/>
                  <a:pt x="39302" y="1030"/>
                </a:cubicBezTo>
                <a:cubicBezTo>
                  <a:pt x="35108" y="2641"/>
                  <a:pt x="31703" y="5985"/>
                  <a:pt x="29728" y="9967"/>
                </a:cubicBezTo>
                <a:cubicBezTo>
                  <a:pt x="27813" y="13827"/>
                  <a:pt x="27053" y="18569"/>
                  <a:pt x="23801" y="21395"/>
                </a:cubicBezTo>
                <a:cubicBezTo>
                  <a:pt x="20609" y="24222"/>
                  <a:pt x="15898" y="24405"/>
                  <a:pt x="12159" y="26472"/>
                </a:cubicBezTo>
                <a:cubicBezTo>
                  <a:pt x="8025" y="28751"/>
                  <a:pt x="5442" y="33037"/>
                  <a:pt x="3101" y="37140"/>
                </a:cubicBezTo>
                <a:lnTo>
                  <a:pt x="1" y="42490"/>
                </a:lnTo>
                <a:lnTo>
                  <a:pt x="50822" y="42490"/>
                </a:lnTo>
                <a:lnTo>
                  <a:pt x="50822" y="1182"/>
                </a:lnTo>
                <a:cubicBezTo>
                  <a:pt x="48967" y="387"/>
                  <a:pt x="46952" y="0"/>
                  <a:pt x="4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9" name="Google Shape;519;p34"/>
          <p:cNvGrpSpPr/>
          <p:nvPr/>
        </p:nvGrpSpPr>
        <p:grpSpPr>
          <a:xfrm rot="10800000" flipH="1">
            <a:off x="-609600" y="3490925"/>
            <a:ext cx="2475510" cy="2262186"/>
            <a:chOff x="7355300" y="3662050"/>
            <a:chExt cx="2475510" cy="2262186"/>
          </a:xfrm>
        </p:grpSpPr>
        <p:sp>
          <p:nvSpPr>
            <p:cNvPr id="520" name="Google Shape;520;p3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3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3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3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4" name="Google Shape;524;p34"/>
          <p:cNvGrpSpPr/>
          <p:nvPr/>
        </p:nvGrpSpPr>
        <p:grpSpPr>
          <a:xfrm>
            <a:off x="7201896" y="-457200"/>
            <a:ext cx="2475510" cy="2262186"/>
            <a:chOff x="7355300" y="3662050"/>
            <a:chExt cx="2475510" cy="2262186"/>
          </a:xfrm>
        </p:grpSpPr>
        <p:sp>
          <p:nvSpPr>
            <p:cNvPr id="525" name="Google Shape;525;p34"/>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34"/>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34"/>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34"/>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529"/>
        <p:cNvGrpSpPr/>
        <p:nvPr/>
      </p:nvGrpSpPr>
      <p:grpSpPr>
        <a:xfrm>
          <a:off x="0" y="0"/>
          <a:ext cx="0" cy="0"/>
          <a:chOff x="0" y="0"/>
          <a:chExt cx="0" cy="0"/>
        </a:xfrm>
      </p:grpSpPr>
      <p:sp>
        <p:nvSpPr>
          <p:cNvPr id="530" name="Google Shape;530;p35"/>
          <p:cNvSpPr/>
          <p:nvPr/>
        </p:nvSpPr>
        <p:spPr>
          <a:xfrm>
            <a:off x="0" y="0"/>
            <a:ext cx="4399424" cy="2341655"/>
          </a:xfrm>
          <a:custGeom>
            <a:avLst/>
            <a:gdLst/>
            <a:ahLst/>
            <a:cxnLst/>
            <a:rect l="l" t="t" r="r" b="b"/>
            <a:pathLst>
              <a:path w="59850" h="31856" extrusionOk="0">
                <a:moveTo>
                  <a:pt x="1" y="1"/>
                </a:moveTo>
                <a:lnTo>
                  <a:pt x="1" y="61"/>
                </a:lnTo>
                <a:lnTo>
                  <a:pt x="1" y="31855"/>
                </a:lnTo>
                <a:cubicBezTo>
                  <a:pt x="183" y="31855"/>
                  <a:pt x="335" y="31825"/>
                  <a:pt x="517" y="31825"/>
                </a:cubicBezTo>
                <a:cubicBezTo>
                  <a:pt x="10700" y="30852"/>
                  <a:pt x="21035" y="26688"/>
                  <a:pt x="27114" y="18481"/>
                </a:cubicBezTo>
                <a:cubicBezTo>
                  <a:pt x="30184" y="14286"/>
                  <a:pt x="32494" y="8937"/>
                  <a:pt x="37357" y="7113"/>
                </a:cubicBezTo>
                <a:cubicBezTo>
                  <a:pt x="38893" y="6542"/>
                  <a:pt x="40508" y="6409"/>
                  <a:pt x="42151" y="6409"/>
                </a:cubicBezTo>
                <a:cubicBezTo>
                  <a:pt x="43588" y="6409"/>
                  <a:pt x="45046" y="6511"/>
                  <a:pt x="46490" y="6511"/>
                </a:cubicBezTo>
                <a:cubicBezTo>
                  <a:pt x="47086" y="6511"/>
                  <a:pt x="47680" y="6494"/>
                  <a:pt x="48269" y="6444"/>
                </a:cubicBezTo>
                <a:cubicBezTo>
                  <a:pt x="52798" y="6049"/>
                  <a:pt x="57054" y="3587"/>
                  <a:pt x="59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35"/>
          <p:cNvSpPr/>
          <p:nvPr/>
        </p:nvSpPr>
        <p:spPr>
          <a:xfrm>
            <a:off x="5772293" y="2243243"/>
            <a:ext cx="3371716" cy="2900238"/>
          </a:xfrm>
          <a:custGeom>
            <a:avLst/>
            <a:gdLst/>
            <a:ahLst/>
            <a:cxnLst/>
            <a:rect l="l" t="t" r="r" b="b"/>
            <a:pathLst>
              <a:path w="45869" h="39455" extrusionOk="0">
                <a:moveTo>
                  <a:pt x="45868" y="1"/>
                </a:moveTo>
                <a:cubicBezTo>
                  <a:pt x="44865" y="1"/>
                  <a:pt x="43832" y="61"/>
                  <a:pt x="42829" y="244"/>
                </a:cubicBezTo>
                <a:cubicBezTo>
                  <a:pt x="35868" y="1217"/>
                  <a:pt x="29546" y="5107"/>
                  <a:pt x="24895" y="10366"/>
                </a:cubicBezTo>
                <a:cubicBezTo>
                  <a:pt x="21825" y="13922"/>
                  <a:pt x="19089" y="18329"/>
                  <a:pt x="14530" y="19575"/>
                </a:cubicBezTo>
                <a:cubicBezTo>
                  <a:pt x="12038" y="20244"/>
                  <a:pt x="9241" y="19819"/>
                  <a:pt x="6962" y="21004"/>
                </a:cubicBezTo>
                <a:cubicBezTo>
                  <a:pt x="4104" y="22463"/>
                  <a:pt x="2858" y="25867"/>
                  <a:pt x="2372" y="29059"/>
                </a:cubicBezTo>
                <a:cubicBezTo>
                  <a:pt x="1916" y="32250"/>
                  <a:pt x="1946" y="35594"/>
                  <a:pt x="548" y="38481"/>
                </a:cubicBezTo>
                <a:cubicBezTo>
                  <a:pt x="396" y="38846"/>
                  <a:pt x="214" y="39120"/>
                  <a:pt x="1" y="39454"/>
                </a:cubicBezTo>
                <a:lnTo>
                  <a:pt x="45868" y="39454"/>
                </a:lnTo>
                <a:lnTo>
                  <a:pt x="45868" y="39363"/>
                </a:lnTo>
                <a:lnTo>
                  <a:pt x="45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2" name="Google Shape;532;p35"/>
          <p:cNvGrpSpPr/>
          <p:nvPr/>
        </p:nvGrpSpPr>
        <p:grpSpPr>
          <a:xfrm rot="10800000" flipH="1">
            <a:off x="-457200" y="-533400"/>
            <a:ext cx="2475510" cy="2262186"/>
            <a:chOff x="7355300" y="3662050"/>
            <a:chExt cx="2475510" cy="2262186"/>
          </a:xfrm>
        </p:grpSpPr>
        <p:sp>
          <p:nvSpPr>
            <p:cNvPr id="533" name="Google Shape;533;p3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3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3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3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35"/>
          <p:cNvGrpSpPr/>
          <p:nvPr/>
        </p:nvGrpSpPr>
        <p:grpSpPr>
          <a:xfrm flipH="1">
            <a:off x="7125696" y="3414725"/>
            <a:ext cx="2475510" cy="2262186"/>
            <a:chOff x="7355300" y="3662050"/>
            <a:chExt cx="2475510" cy="2262186"/>
          </a:xfrm>
        </p:grpSpPr>
        <p:sp>
          <p:nvSpPr>
            <p:cNvPr id="538" name="Google Shape;538;p35"/>
            <p:cNvSpPr/>
            <p:nvPr/>
          </p:nvSpPr>
          <p:spPr>
            <a:xfrm>
              <a:off x="8284492" y="4386693"/>
              <a:ext cx="1546317" cy="1537543"/>
            </a:xfrm>
            <a:custGeom>
              <a:avLst/>
              <a:gdLst/>
              <a:ahLst/>
              <a:cxnLst/>
              <a:rect l="l" t="t" r="r" b="b"/>
              <a:pathLst>
                <a:path w="30314" h="30142" extrusionOk="0">
                  <a:moveTo>
                    <a:pt x="14935" y="9279"/>
                  </a:moveTo>
                  <a:cubicBezTo>
                    <a:pt x="15274" y="9279"/>
                    <a:pt x="15619" y="9308"/>
                    <a:pt x="15969" y="9368"/>
                  </a:cubicBezTo>
                  <a:cubicBezTo>
                    <a:pt x="18423" y="9817"/>
                    <a:pt x="20394" y="11787"/>
                    <a:pt x="20808" y="14207"/>
                  </a:cubicBezTo>
                  <a:cubicBezTo>
                    <a:pt x="21377" y="17933"/>
                    <a:pt x="18542" y="21139"/>
                    <a:pt x="14990" y="21139"/>
                  </a:cubicBezTo>
                  <a:cubicBezTo>
                    <a:pt x="14654" y="21139"/>
                    <a:pt x="14311" y="21110"/>
                    <a:pt x="13965" y="21051"/>
                  </a:cubicBezTo>
                  <a:cubicBezTo>
                    <a:pt x="11510" y="20636"/>
                    <a:pt x="9506" y="18666"/>
                    <a:pt x="9125" y="16211"/>
                  </a:cubicBezTo>
                  <a:cubicBezTo>
                    <a:pt x="8525" y="12486"/>
                    <a:pt x="11358" y="9279"/>
                    <a:pt x="14935" y="9279"/>
                  </a:cubicBezTo>
                  <a:close/>
                  <a:moveTo>
                    <a:pt x="14172" y="0"/>
                  </a:moveTo>
                  <a:cubicBezTo>
                    <a:pt x="13584" y="0"/>
                    <a:pt x="12997" y="346"/>
                    <a:pt x="12755" y="899"/>
                  </a:cubicBezTo>
                  <a:lnTo>
                    <a:pt x="11856" y="2904"/>
                  </a:lnTo>
                  <a:cubicBezTo>
                    <a:pt x="11752" y="2939"/>
                    <a:pt x="11718" y="2939"/>
                    <a:pt x="11649" y="2939"/>
                  </a:cubicBezTo>
                  <a:lnTo>
                    <a:pt x="9920" y="1694"/>
                  </a:lnTo>
                  <a:cubicBezTo>
                    <a:pt x="9616" y="1485"/>
                    <a:pt x="9291" y="1380"/>
                    <a:pt x="8974" y="1380"/>
                  </a:cubicBezTo>
                  <a:cubicBezTo>
                    <a:pt x="8714" y="1380"/>
                    <a:pt x="8460" y="1450"/>
                    <a:pt x="8227" y="1590"/>
                  </a:cubicBezTo>
                  <a:lnTo>
                    <a:pt x="7466" y="2040"/>
                  </a:lnTo>
                  <a:lnTo>
                    <a:pt x="6740" y="2455"/>
                  </a:lnTo>
                  <a:cubicBezTo>
                    <a:pt x="6222" y="2766"/>
                    <a:pt x="5911" y="3353"/>
                    <a:pt x="5980" y="3975"/>
                  </a:cubicBezTo>
                  <a:lnTo>
                    <a:pt x="6187" y="6049"/>
                  </a:lnTo>
                  <a:lnTo>
                    <a:pt x="5980" y="6257"/>
                  </a:lnTo>
                  <a:lnTo>
                    <a:pt x="3941" y="6049"/>
                  </a:lnTo>
                  <a:cubicBezTo>
                    <a:pt x="3906" y="6047"/>
                    <a:pt x="3871" y="6046"/>
                    <a:pt x="3837" y="6046"/>
                  </a:cubicBezTo>
                  <a:cubicBezTo>
                    <a:pt x="3254" y="6046"/>
                    <a:pt x="2713" y="6320"/>
                    <a:pt x="2420" y="6810"/>
                  </a:cubicBezTo>
                  <a:lnTo>
                    <a:pt x="2005" y="7570"/>
                  </a:lnTo>
                  <a:lnTo>
                    <a:pt x="1556" y="8296"/>
                  </a:lnTo>
                  <a:cubicBezTo>
                    <a:pt x="1245" y="8815"/>
                    <a:pt x="1314" y="9506"/>
                    <a:pt x="1659" y="9990"/>
                  </a:cubicBezTo>
                  <a:lnTo>
                    <a:pt x="2835" y="11580"/>
                  </a:lnTo>
                  <a:cubicBezTo>
                    <a:pt x="2765" y="11753"/>
                    <a:pt x="2731" y="11822"/>
                    <a:pt x="2696" y="12064"/>
                  </a:cubicBezTo>
                  <a:lnTo>
                    <a:pt x="933" y="12824"/>
                  </a:lnTo>
                  <a:cubicBezTo>
                    <a:pt x="346" y="13101"/>
                    <a:pt x="0" y="13654"/>
                    <a:pt x="0" y="14241"/>
                  </a:cubicBezTo>
                  <a:lnTo>
                    <a:pt x="0" y="15105"/>
                  </a:lnTo>
                  <a:lnTo>
                    <a:pt x="0" y="15970"/>
                  </a:lnTo>
                  <a:cubicBezTo>
                    <a:pt x="0" y="16592"/>
                    <a:pt x="346" y="17145"/>
                    <a:pt x="933" y="17421"/>
                  </a:cubicBezTo>
                  <a:lnTo>
                    <a:pt x="2662" y="18182"/>
                  </a:lnTo>
                  <a:cubicBezTo>
                    <a:pt x="2696" y="18389"/>
                    <a:pt x="2731" y="18527"/>
                    <a:pt x="2835" y="18735"/>
                  </a:cubicBezTo>
                  <a:lnTo>
                    <a:pt x="1728" y="20221"/>
                  </a:lnTo>
                  <a:cubicBezTo>
                    <a:pt x="1383" y="20739"/>
                    <a:pt x="1348" y="21396"/>
                    <a:pt x="1659" y="21915"/>
                  </a:cubicBezTo>
                  <a:lnTo>
                    <a:pt x="2074" y="22641"/>
                  </a:lnTo>
                  <a:lnTo>
                    <a:pt x="2523" y="23366"/>
                  </a:lnTo>
                  <a:cubicBezTo>
                    <a:pt x="2819" y="23859"/>
                    <a:pt x="3364" y="24164"/>
                    <a:pt x="3921" y="24164"/>
                  </a:cubicBezTo>
                  <a:cubicBezTo>
                    <a:pt x="3950" y="24164"/>
                    <a:pt x="3980" y="24163"/>
                    <a:pt x="4010" y="24161"/>
                  </a:cubicBezTo>
                  <a:lnTo>
                    <a:pt x="5842" y="23989"/>
                  </a:lnTo>
                  <a:cubicBezTo>
                    <a:pt x="6015" y="24161"/>
                    <a:pt x="6153" y="24334"/>
                    <a:pt x="6326" y="24438"/>
                  </a:cubicBezTo>
                  <a:lnTo>
                    <a:pt x="6153" y="26235"/>
                  </a:lnTo>
                  <a:cubicBezTo>
                    <a:pt x="6118" y="26823"/>
                    <a:pt x="6395" y="27445"/>
                    <a:pt x="6913" y="27722"/>
                  </a:cubicBezTo>
                  <a:lnTo>
                    <a:pt x="7674" y="28171"/>
                  </a:lnTo>
                  <a:lnTo>
                    <a:pt x="8400" y="28586"/>
                  </a:lnTo>
                  <a:cubicBezTo>
                    <a:pt x="8638" y="28729"/>
                    <a:pt x="8914" y="28799"/>
                    <a:pt x="9189" y="28799"/>
                  </a:cubicBezTo>
                  <a:cubicBezTo>
                    <a:pt x="9511" y="28799"/>
                    <a:pt x="9832" y="28703"/>
                    <a:pt x="10093" y="28517"/>
                  </a:cubicBezTo>
                  <a:lnTo>
                    <a:pt x="11545" y="27480"/>
                  </a:lnTo>
                  <a:cubicBezTo>
                    <a:pt x="11752" y="27514"/>
                    <a:pt x="11994" y="27618"/>
                    <a:pt x="12236" y="27652"/>
                  </a:cubicBezTo>
                  <a:lnTo>
                    <a:pt x="12962" y="29242"/>
                  </a:lnTo>
                  <a:cubicBezTo>
                    <a:pt x="13239" y="29796"/>
                    <a:pt x="13792" y="30141"/>
                    <a:pt x="14414" y="30141"/>
                  </a:cubicBezTo>
                  <a:lnTo>
                    <a:pt x="16142" y="30141"/>
                  </a:lnTo>
                  <a:cubicBezTo>
                    <a:pt x="16730" y="30141"/>
                    <a:pt x="17283" y="29796"/>
                    <a:pt x="17559" y="29242"/>
                  </a:cubicBezTo>
                  <a:lnTo>
                    <a:pt x="18320" y="27549"/>
                  </a:lnTo>
                  <a:cubicBezTo>
                    <a:pt x="18562" y="27514"/>
                    <a:pt x="18700" y="27445"/>
                    <a:pt x="18942" y="27376"/>
                  </a:cubicBezTo>
                  <a:lnTo>
                    <a:pt x="20394" y="28413"/>
                  </a:lnTo>
                  <a:cubicBezTo>
                    <a:pt x="20687" y="28608"/>
                    <a:pt x="21024" y="28715"/>
                    <a:pt x="21355" y="28715"/>
                  </a:cubicBezTo>
                  <a:cubicBezTo>
                    <a:pt x="21610" y="28715"/>
                    <a:pt x="21862" y="28652"/>
                    <a:pt x="22087" y="28517"/>
                  </a:cubicBezTo>
                  <a:lnTo>
                    <a:pt x="22813" y="28067"/>
                  </a:lnTo>
                  <a:lnTo>
                    <a:pt x="23574" y="27652"/>
                  </a:lnTo>
                  <a:cubicBezTo>
                    <a:pt x="24092" y="27341"/>
                    <a:pt x="24369" y="26754"/>
                    <a:pt x="24334" y="26132"/>
                  </a:cubicBezTo>
                  <a:lnTo>
                    <a:pt x="24161" y="24196"/>
                  </a:lnTo>
                  <a:lnTo>
                    <a:pt x="24507" y="23850"/>
                  </a:lnTo>
                  <a:lnTo>
                    <a:pt x="26408" y="24023"/>
                  </a:lnTo>
                  <a:cubicBezTo>
                    <a:pt x="26438" y="24025"/>
                    <a:pt x="26467" y="24026"/>
                    <a:pt x="26497" y="24026"/>
                  </a:cubicBezTo>
                  <a:cubicBezTo>
                    <a:pt x="27058" y="24026"/>
                    <a:pt x="27633" y="23720"/>
                    <a:pt x="27929" y="23228"/>
                  </a:cubicBezTo>
                  <a:lnTo>
                    <a:pt x="28344" y="22502"/>
                  </a:lnTo>
                  <a:lnTo>
                    <a:pt x="28793" y="21776"/>
                  </a:lnTo>
                  <a:cubicBezTo>
                    <a:pt x="29070" y="21258"/>
                    <a:pt x="29035" y="20567"/>
                    <a:pt x="28689" y="20083"/>
                  </a:cubicBezTo>
                  <a:lnTo>
                    <a:pt x="27480" y="18389"/>
                  </a:lnTo>
                  <a:cubicBezTo>
                    <a:pt x="27514" y="18285"/>
                    <a:pt x="27514" y="18182"/>
                    <a:pt x="27583" y="18043"/>
                  </a:cubicBezTo>
                  <a:lnTo>
                    <a:pt x="29381" y="17248"/>
                  </a:lnTo>
                  <a:cubicBezTo>
                    <a:pt x="29934" y="16972"/>
                    <a:pt x="30314" y="16419"/>
                    <a:pt x="30314" y="15797"/>
                  </a:cubicBezTo>
                  <a:lnTo>
                    <a:pt x="30314" y="14933"/>
                  </a:lnTo>
                  <a:lnTo>
                    <a:pt x="30314" y="14068"/>
                  </a:lnTo>
                  <a:cubicBezTo>
                    <a:pt x="30314" y="13481"/>
                    <a:pt x="29968" y="12928"/>
                    <a:pt x="29381" y="12651"/>
                  </a:cubicBezTo>
                  <a:lnTo>
                    <a:pt x="27307" y="11822"/>
                  </a:lnTo>
                  <a:cubicBezTo>
                    <a:pt x="27272" y="11753"/>
                    <a:pt x="27272" y="11718"/>
                    <a:pt x="27272" y="11614"/>
                  </a:cubicBezTo>
                  <a:lnTo>
                    <a:pt x="28516" y="9886"/>
                  </a:lnTo>
                  <a:cubicBezTo>
                    <a:pt x="28862" y="9368"/>
                    <a:pt x="28931" y="8711"/>
                    <a:pt x="28620" y="8192"/>
                  </a:cubicBezTo>
                  <a:lnTo>
                    <a:pt x="28171" y="7467"/>
                  </a:lnTo>
                  <a:lnTo>
                    <a:pt x="27756" y="6741"/>
                  </a:lnTo>
                  <a:cubicBezTo>
                    <a:pt x="27461" y="6248"/>
                    <a:pt x="26916" y="5943"/>
                    <a:pt x="26329" y="5943"/>
                  </a:cubicBezTo>
                  <a:cubicBezTo>
                    <a:pt x="26298" y="5943"/>
                    <a:pt x="26267" y="5944"/>
                    <a:pt x="26235" y="5946"/>
                  </a:cubicBezTo>
                  <a:lnTo>
                    <a:pt x="23988" y="6188"/>
                  </a:lnTo>
                  <a:lnTo>
                    <a:pt x="23885" y="6084"/>
                  </a:lnTo>
                  <a:lnTo>
                    <a:pt x="24127" y="3941"/>
                  </a:lnTo>
                  <a:cubicBezTo>
                    <a:pt x="24161" y="3319"/>
                    <a:pt x="23850" y="2731"/>
                    <a:pt x="23332" y="2420"/>
                  </a:cubicBezTo>
                  <a:lnTo>
                    <a:pt x="22606" y="1971"/>
                  </a:lnTo>
                  <a:lnTo>
                    <a:pt x="21880" y="1556"/>
                  </a:lnTo>
                  <a:cubicBezTo>
                    <a:pt x="21641" y="1413"/>
                    <a:pt x="21366" y="1343"/>
                    <a:pt x="21091" y="1343"/>
                  </a:cubicBezTo>
                  <a:cubicBezTo>
                    <a:pt x="20769" y="1343"/>
                    <a:pt x="20447" y="1439"/>
                    <a:pt x="20186" y="1625"/>
                  </a:cubicBezTo>
                  <a:lnTo>
                    <a:pt x="18354" y="2939"/>
                  </a:lnTo>
                  <a:cubicBezTo>
                    <a:pt x="18320" y="2939"/>
                    <a:pt x="18285" y="2904"/>
                    <a:pt x="18251" y="2904"/>
                  </a:cubicBezTo>
                  <a:lnTo>
                    <a:pt x="17317" y="899"/>
                  </a:lnTo>
                  <a:cubicBezTo>
                    <a:pt x="17075" y="346"/>
                    <a:pt x="16522" y="0"/>
                    <a:pt x="15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35"/>
            <p:cNvSpPr/>
            <p:nvPr/>
          </p:nvSpPr>
          <p:spPr>
            <a:xfrm>
              <a:off x="8534848" y="4647658"/>
              <a:ext cx="1026219" cy="1027954"/>
            </a:xfrm>
            <a:custGeom>
              <a:avLst/>
              <a:gdLst/>
              <a:ahLst/>
              <a:cxnLst/>
              <a:rect l="l" t="t" r="r" b="b"/>
              <a:pathLst>
                <a:path w="20118" h="20152" extrusionOk="0">
                  <a:moveTo>
                    <a:pt x="10059" y="1141"/>
                  </a:moveTo>
                  <a:cubicBezTo>
                    <a:pt x="15036" y="1141"/>
                    <a:pt x="19046" y="5150"/>
                    <a:pt x="19046" y="10128"/>
                  </a:cubicBezTo>
                  <a:cubicBezTo>
                    <a:pt x="19046" y="15105"/>
                    <a:pt x="15036" y="19115"/>
                    <a:pt x="10059" y="19115"/>
                  </a:cubicBezTo>
                  <a:cubicBezTo>
                    <a:pt x="5082" y="19115"/>
                    <a:pt x="1072" y="15105"/>
                    <a:pt x="1072" y="10128"/>
                  </a:cubicBezTo>
                  <a:cubicBezTo>
                    <a:pt x="1072" y="5150"/>
                    <a:pt x="5082" y="1141"/>
                    <a:pt x="10059" y="1141"/>
                  </a:cubicBezTo>
                  <a:close/>
                  <a:moveTo>
                    <a:pt x="10059" y="0"/>
                  </a:moveTo>
                  <a:cubicBezTo>
                    <a:pt x="4494" y="0"/>
                    <a:pt x="0" y="4563"/>
                    <a:pt x="0" y="10093"/>
                  </a:cubicBezTo>
                  <a:cubicBezTo>
                    <a:pt x="0" y="15658"/>
                    <a:pt x="4528" y="20152"/>
                    <a:pt x="10059" y="20152"/>
                  </a:cubicBezTo>
                  <a:cubicBezTo>
                    <a:pt x="15624" y="20152"/>
                    <a:pt x="20117" y="15658"/>
                    <a:pt x="20117" y="10093"/>
                  </a:cubicBezTo>
                  <a:cubicBezTo>
                    <a:pt x="20117" y="4494"/>
                    <a:pt x="15589" y="0"/>
                    <a:pt x="100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35"/>
            <p:cNvSpPr/>
            <p:nvPr/>
          </p:nvSpPr>
          <p:spPr>
            <a:xfrm>
              <a:off x="7355300" y="3662050"/>
              <a:ext cx="1179606" cy="1183126"/>
            </a:xfrm>
            <a:custGeom>
              <a:avLst/>
              <a:gdLst/>
              <a:ahLst/>
              <a:cxnLst/>
              <a:rect l="l" t="t" r="r" b="b"/>
              <a:pathLst>
                <a:path w="23125" h="23194" extrusionOk="0">
                  <a:moveTo>
                    <a:pt x="11528" y="7193"/>
                  </a:moveTo>
                  <a:cubicBezTo>
                    <a:pt x="11782" y="7193"/>
                    <a:pt x="12042" y="7215"/>
                    <a:pt x="12306" y="7259"/>
                  </a:cubicBezTo>
                  <a:cubicBezTo>
                    <a:pt x="14172" y="7535"/>
                    <a:pt x="15693" y="9056"/>
                    <a:pt x="15969" y="10923"/>
                  </a:cubicBezTo>
                  <a:cubicBezTo>
                    <a:pt x="16444" y="13707"/>
                    <a:pt x="14283" y="16173"/>
                    <a:pt x="11555" y="16173"/>
                  </a:cubicBezTo>
                  <a:cubicBezTo>
                    <a:pt x="11302" y="16173"/>
                    <a:pt x="11045" y="16151"/>
                    <a:pt x="10785" y="16108"/>
                  </a:cubicBezTo>
                  <a:cubicBezTo>
                    <a:pt x="8953" y="15796"/>
                    <a:pt x="7432" y="14276"/>
                    <a:pt x="7121" y="12444"/>
                  </a:cubicBezTo>
                  <a:cubicBezTo>
                    <a:pt x="6647" y="9631"/>
                    <a:pt x="8803" y="7193"/>
                    <a:pt x="11528" y="7193"/>
                  </a:cubicBezTo>
                  <a:close/>
                  <a:moveTo>
                    <a:pt x="10888" y="0"/>
                  </a:moveTo>
                  <a:cubicBezTo>
                    <a:pt x="10404" y="0"/>
                    <a:pt x="9990" y="242"/>
                    <a:pt x="9817" y="692"/>
                  </a:cubicBezTo>
                  <a:lnTo>
                    <a:pt x="9126" y="2178"/>
                  </a:lnTo>
                  <a:cubicBezTo>
                    <a:pt x="9056" y="2178"/>
                    <a:pt x="9022" y="2212"/>
                    <a:pt x="8953" y="2212"/>
                  </a:cubicBezTo>
                  <a:lnTo>
                    <a:pt x="7639" y="1383"/>
                  </a:lnTo>
                  <a:cubicBezTo>
                    <a:pt x="7430" y="1231"/>
                    <a:pt x="7179" y="1152"/>
                    <a:pt x="6933" y="1152"/>
                  </a:cubicBezTo>
                  <a:cubicBezTo>
                    <a:pt x="6731" y="1152"/>
                    <a:pt x="6532" y="1205"/>
                    <a:pt x="6360" y="1314"/>
                  </a:cubicBezTo>
                  <a:lnTo>
                    <a:pt x="5773" y="1659"/>
                  </a:lnTo>
                  <a:lnTo>
                    <a:pt x="5220" y="2005"/>
                  </a:lnTo>
                  <a:cubicBezTo>
                    <a:pt x="4840" y="2247"/>
                    <a:pt x="4563" y="2696"/>
                    <a:pt x="4632" y="3180"/>
                  </a:cubicBezTo>
                  <a:lnTo>
                    <a:pt x="4805" y="4770"/>
                  </a:lnTo>
                  <a:lnTo>
                    <a:pt x="4632" y="4943"/>
                  </a:lnTo>
                  <a:lnTo>
                    <a:pt x="3077" y="4770"/>
                  </a:lnTo>
                  <a:cubicBezTo>
                    <a:pt x="3042" y="4768"/>
                    <a:pt x="3008" y="4767"/>
                    <a:pt x="2974" y="4767"/>
                  </a:cubicBezTo>
                  <a:cubicBezTo>
                    <a:pt x="2530" y="4767"/>
                    <a:pt x="2126" y="4975"/>
                    <a:pt x="1901" y="5392"/>
                  </a:cubicBezTo>
                  <a:lnTo>
                    <a:pt x="1556" y="5945"/>
                  </a:lnTo>
                  <a:lnTo>
                    <a:pt x="1210" y="6498"/>
                  </a:lnTo>
                  <a:cubicBezTo>
                    <a:pt x="1003" y="6913"/>
                    <a:pt x="1003" y="7432"/>
                    <a:pt x="1245" y="7812"/>
                  </a:cubicBezTo>
                  <a:lnTo>
                    <a:pt x="2109" y="9022"/>
                  </a:lnTo>
                  <a:cubicBezTo>
                    <a:pt x="2074" y="9160"/>
                    <a:pt x="2074" y="9229"/>
                    <a:pt x="2040" y="9367"/>
                  </a:cubicBezTo>
                  <a:lnTo>
                    <a:pt x="692" y="9955"/>
                  </a:lnTo>
                  <a:cubicBezTo>
                    <a:pt x="242" y="10128"/>
                    <a:pt x="0" y="10577"/>
                    <a:pt x="0" y="11061"/>
                  </a:cubicBezTo>
                  <a:lnTo>
                    <a:pt x="0" y="11683"/>
                  </a:lnTo>
                  <a:lnTo>
                    <a:pt x="0" y="12340"/>
                  </a:lnTo>
                  <a:cubicBezTo>
                    <a:pt x="0" y="12824"/>
                    <a:pt x="242" y="13239"/>
                    <a:pt x="692" y="13411"/>
                  </a:cubicBezTo>
                  <a:lnTo>
                    <a:pt x="1971" y="14034"/>
                  </a:lnTo>
                  <a:cubicBezTo>
                    <a:pt x="2040" y="14206"/>
                    <a:pt x="2074" y="14276"/>
                    <a:pt x="2109" y="14448"/>
                  </a:cubicBezTo>
                  <a:lnTo>
                    <a:pt x="1279" y="15589"/>
                  </a:lnTo>
                  <a:cubicBezTo>
                    <a:pt x="1037" y="15969"/>
                    <a:pt x="1003" y="16488"/>
                    <a:pt x="1245" y="16868"/>
                  </a:cubicBezTo>
                  <a:lnTo>
                    <a:pt x="1590" y="17456"/>
                  </a:lnTo>
                  <a:lnTo>
                    <a:pt x="1901" y="18009"/>
                  </a:lnTo>
                  <a:cubicBezTo>
                    <a:pt x="2087" y="18349"/>
                    <a:pt x="2495" y="18607"/>
                    <a:pt x="2926" y="18607"/>
                  </a:cubicBezTo>
                  <a:cubicBezTo>
                    <a:pt x="2976" y="18607"/>
                    <a:pt x="3026" y="18603"/>
                    <a:pt x="3077" y="18596"/>
                  </a:cubicBezTo>
                  <a:lnTo>
                    <a:pt x="4459" y="18493"/>
                  </a:lnTo>
                  <a:lnTo>
                    <a:pt x="4805" y="18838"/>
                  </a:lnTo>
                  <a:lnTo>
                    <a:pt x="4667" y="20152"/>
                  </a:lnTo>
                  <a:cubicBezTo>
                    <a:pt x="4632" y="20636"/>
                    <a:pt x="4840" y="21085"/>
                    <a:pt x="5254" y="21327"/>
                  </a:cubicBezTo>
                  <a:lnTo>
                    <a:pt x="5842" y="21673"/>
                  </a:lnTo>
                  <a:lnTo>
                    <a:pt x="6395" y="22018"/>
                  </a:lnTo>
                  <a:cubicBezTo>
                    <a:pt x="6578" y="22118"/>
                    <a:pt x="6792" y="22170"/>
                    <a:pt x="7008" y="22170"/>
                  </a:cubicBezTo>
                  <a:cubicBezTo>
                    <a:pt x="7242" y="22170"/>
                    <a:pt x="7476" y="22109"/>
                    <a:pt x="7674" y="21984"/>
                  </a:cubicBezTo>
                  <a:lnTo>
                    <a:pt x="8814" y="21154"/>
                  </a:lnTo>
                  <a:lnTo>
                    <a:pt x="9333" y="21292"/>
                  </a:lnTo>
                  <a:lnTo>
                    <a:pt x="9886" y="22502"/>
                  </a:lnTo>
                  <a:cubicBezTo>
                    <a:pt x="10059" y="22917"/>
                    <a:pt x="10508" y="23193"/>
                    <a:pt x="10958" y="23193"/>
                  </a:cubicBezTo>
                  <a:lnTo>
                    <a:pt x="12271" y="23193"/>
                  </a:lnTo>
                  <a:cubicBezTo>
                    <a:pt x="12755" y="23193"/>
                    <a:pt x="13170" y="22917"/>
                    <a:pt x="13343" y="22502"/>
                  </a:cubicBezTo>
                  <a:lnTo>
                    <a:pt x="13896" y="21189"/>
                  </a:lnTo>
                  <a:cubicBezTo>
                    <a:pt x="14068" y="21154"/>
                    <a:pt x="14207" y="21119"/>
                    <a:pt x="14379" y="21085"/>
                  </a:cubicBezTo>
                  <a:lnTo>
                    <a:pt x="15520" y="21880"/>
                  </a:lnTo>
                  <a:cubicBezTo>
                    <a:pt x="15729" y="22032"/>
                    <a:pt x="15980" y="22111"/>
                    <a:pt x="16227" y="22111"/>
                  </a:cubicBezTo>
                  <a:cubicBezTo>
                    <a:pt x="16429" y="22111"/>
                    <a:pt x="16628" y="22058"/>
                    <a:pt x="16799" y="21949"/>
                  </a:cubicBezTo>
                  <a:lnTo>
                    <a:pt x="17352" y="21603"/>
                  </a:lnTo>
                  <a:lnTo>
                    <a:pt x="17905" y="21258"/>
                  </a:lnTo>
                  <a:cubicBezTo>
                    <a:pt x="18320" y="21016"/>
                    <a:pt x="18562" y="20566"/>
                    <a:pt x="18527" y="20083"/>
                  </a:cubicBezTo>
                  <a:lnTo>
                    <a:pt x="18389" y="18596"/>
                  </a:lnTo>
                  <a:lnTo>
                    <a:pt x="18666" y="18354"/>
                  </a:lnTo>
                  <a:lnTo>
                    <a:pt x="20083" y="18493"/>
                  </a:lnTo>
                  <a:cubicBezTo>
                    <a:pt x="20117" y="18495"/>
                    <a:pt x="20152" y="18496"/>
                    <a:pt x="20185" y="18496"/>
                  </a:cubicBezTo>
                  <a:cubicBezTo>
                    <a:pt x="20625" y="18496"/>
                    <a:pt x="21001" y="18288"/>
                    <a:pt x="21258" y="17870"/>
                  </a:cubicBezTo>
                  <a:lnTo>
                    <a:pt x="21604" y="17317"/>
                  </a:lnTo>
                  <a:lnTo>
                    <a:pt x="21915" y="16764"/>
                  </a:lnTo>
                  <a:cubicBezTo>
                    <a:pt x="22122" y="16350"/>
                    <a:pt x="22122" y="15831"/>
                    <a:pt x="21846" y="15451"/>
                  </a:cubicBezTo>
                  <a:lnTo>
                    <a:pt x="20947" y="14206"/>
                  </a:lnTo>
                  <a:cubicBezTo>
                    <a:pt x="20981" y="14068"/>
                    <a:pt x="20981" y="14034"/>
                    <a:pt x="21051" y="13930"/>
                  </a:cubicBezTo>
                  <a:lnTo>
                    <a:pt x="22433" y="13308"/>
                  </a:lnTo>
                  <a:cubicBezTo>
                    <a:pt x="22848" y="13135"/>
                    <a:pt x="23124" y="12686"/>
                    <a:pt x="23124" y="12202"/>
                  </a:cubicBezTo>
                  <a:lnTo>
                    <a:pt x="23124" y="11580"/>
                  </a:lnTo>
                  <a:lnTo>
                    <a:pt x="23124" y="10888"/>
                  </a:lnTo>
                  <a:cubicBezTo>
                    <a:pt x="23124" y="10404"/>
                    <a:pt x="22848" y="9955"/>
                    <a:pt x="22433" y="9782"/>
                  </a:cubicBezTo>
                  <a:lnTo>
                    <a:pt x="20912" y="9091"/>
                  </a:lnTo>
                  <a:cubicBezTo>
                    <a:pt x="20912" y="9022"/>
                    <a:pt x="20878" y="9022"/>
                    <a:pt x="20878" y="8918"/>
                  </a:cubicBezTo>
                  <a:lnTo>
                    <a:pt x="21811" y="7639"/>
                  </a:lnTo>
                  <a:cubicBezTo>
                    <a:pt x="22088" y="7259"/>
                    <a:pt x="22122" y="6740"/>
                    <a:pt x="21846" y="6326"/>
                  </a:cubicBezTo>
                  <a:lnTo>
                    <a:pt x="21500" y="5773"/>
                  </a:lnTo>
                  <a:lnTo>
                    <a:pt x="21154" y="5220"/>
                  </a:lnTo>
                  <a:cubicBezTo>
                    <a:pt x="20960" y="4831"/>
                    <a:pt x="20523" y="4594"/>
                    <a:pt x="20099" y="4594"/>
                  </a:cubicBezTo>
                  <a:cubicBezTo>
                    <a:pt x="20071" y="4594"/>
                    <a:pt x="20042" y="4595"/>
                    <a:pt x="20014" y="4597"/>
                  </a:cubicBezTo>
                  <a:lnTo>
                    <a:pt x="18320" y="4770"/>
                  </a:lnTo>
                  <a:lnTo>
                    <a:pt x="18216" y="4701"/>
                  </a:lnTo>
                  <a:lnTo>
                    <a:pt x="18389" y="3042"/>
                  </a:lnTo>
                  <a:cubicBezTo>
                    <a:pt x="18458" y="2593"/>
                    <a:pt x="18216" y="2143"/>
                    <a:pt x="17801" y="1867"/>
                  </a:cubicBezTo>
                  <a:lnTo>
                    <a:pt x="17248" y="1556"/>
                  </a:lnTo>
                  <a:lnTo>
                    <a:pt x="16661" y="1210"/>
                  </a:lnTo>
                  <a:cubicBezTo>
                    <a:pt x="16477" y="1093"/>
                    <a:pt x="16261" y="1033"/>
                    <a:pt x="16044" y="1033"/>
                  </a:cubicBezTo>
                  <a:cubicBezTo>
                    <a:pt x="15812" y="1033"/>
                    <a:pt x="15578" y="1102"/>
                    <a:pt x="15382" y="1245"/>
                  </a:cubicBezTo>
                  <a:lnTo>
                    <a:pt x="13999" y="2212"/>
                  </a:lnTo>
                  <a:cubicBezTo>
                    <a:pt x="13965" y="2212"/>
                    <a:pt x="13965" y="2212"/>
                    <a:pt x="13896" y="2178"/>
                  </a:cubicBezTo>
                  <a:lnTo>
                    <a:pt x="13204" y="692"/>
                  </a:lnTo>
                  <a:cubicBezTo>
                    <a:pt x="13031" y="242"/>
                    <a:pt x="12617" y="0"/>
                    <a:pt x="121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35"/>
            <p:cNvSpPr/>
            <p:nvPr/>
          </p:nvSpPr>
          <p:spPr>
            <a:xfrm>
              <a:off x="7552758" y="3868333"/>
              <a:ext cx="781167" cy="781116"/>
            </a:xfrm>
            <a:custGeom>
              <a:avLst/>
              <a:gdLst/>
              <a:ahLst/>
              <a:cxnLst/>
              <a:rect l="l" t="t" r="r" b="b"/>
              <a:pathLst>
                <a:path w="15314" h="15313" extrusionOk="0">
                  <a:moveTo>
                    <a:pt x="7674" y="830"/>
                  </a:moveTo>
                  <a:cubicBezTo>
                    <a:pt x="11407" y="830"/>
                    <a:pt x="14483" y="3872"/>
                    <a:pt x="14483" y="7639"/>
                  </a:cubicBezTo>
                  <a:cubicBezTo>
                    <a:pt x="14483" y="11407"/>
                    <a:pt x="11407" y="14483"/>
                    <a:pt x="7674" y="14483"/>
                  </a:cubicBezTo>
                  <a:cubicBezTo>
                    <a:pt x="3907" y="14483"/>
                    <a:pt x="830" y="11407"/>
                    <a:pt x="830" y="7639"/>
                  </a:cubicBezTo>
                  <a:cubicBezTo>
                    <a:pt x="830" y="3872"/>
                    <a:pt x="3907" y="830"/>
                    <a:pt x="7674" y="830"/>
                  </a:cubicBezTo>
                  <a:close/>
                  <a:moveTo>
                    <a:pt x="7674" y="0"/>
                  </a:moveTo>
                  <a:cubicBezTo>
                    <a:pt x="3423" y="0"/>
                    <a:pt x="1" y="3422"/>
                    <a:pt x="1" y="7639"/>
                  </a:cubicBezTo>
                  <a:cubicBezTo>
                    <a:pt x="1" y="11891"/>
                    <a:pt x="3423" y="15313"/>
                    <a:pt x="7674" y="15313"/>
                  </a:cubicBezTo>
                  <a:cubicBezTo>
                    <a:pt x="11891" y="15313"/>
                    <a:pt x="15313" y="11856"/>
                    <a:pt x="15313" y="7639"/>
                  </a:cubicBezTo>
                  <a:cubicBezTo>
                    <a:pt x="15313" y="3422"/>
                    <a:pt x="11891" y="0"/>
                    <a:pt x="76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76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6"/>
              </a:buClr>
              <a:buSzPts val="4000"/>
              <a:buFont typeface="Francois One" panose="02000503040000020004"/>
              <a:buNone/>
              <a:defRPr sz="4000">
                <a:solidFill>
                  <a:schemeClr val="accent6"/>
                </a:solidFill>
                <a:latin typeface="Francois One" panose="02000503040000020004"/>
                <a:ea typeface="Francois One" panose="02000503040000020004"/>
                <a:cs typeface="Francois One" panose="02000503040000020004"/>
                <a:sym typeface="Francois One" panose="02000503040000020004"/>
              </a:defRPr>
            </a:lvl1pPr>
            <a:lvl2pPr lvl="1"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2pPr>
            <a:lvl3pPr lvl="2"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3pPr>
            <a:lvl4pPr lvl="3"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4pPr>
            <a:lvl5pPr lvl="4"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5pPr>
            <a:lvl6pPr lvl="5"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6pPr>
            <a:lvl7pPr lvl="6"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7pPr>
            <a:lvl8pPr lvl="7"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8pPr>
            <a:lvl9pPr lvl="8" rtl="0">
              <a:spcBef>
                <a:spcPts val="0"/>
              </a:spcBef>
              <a:spcAft>
                <a:spcPts val="0"/>
              </a:spcAft>
              <a:buClr>
                <a:schemeClr val="accent6"/>
              </a:buClr>
              <a:buSzPts val="3500"/>
              <a:buFont typeface="Bebas Neue"/>
              <a:buNone/>
              <a:defRPr sz="3500">
                <a:solidFill>
                  <a:schemeClr val="accent6"/>
                </a:solidFill>
                <a:latin typeface="Bebas Neue"/>
                <a:ea typeface="Bebas Neue"/>
                <a:cs typeface="Bebas Neue"/>
                <a:sym typeface="Bebas Neue"/>
              </a:defRPr>
            </a:lvl9pPr>
          </a:lstStyle>
          <a:p/>
        </p:txBody>
      </p:sp>
      <p:sp>
        <p:nvSpPr>
          <p:cNvPr id="7" name="Google Shape;7;p1"/>
          <p:cNvSpPr txBox="1">
            <a:spLocks noGrp="1"/>
          </p:cNvSpPr>
          <p:nvPr>
            <p:ph type="body" idx="1"/>
          </p:nvPr>
        </p:nvSpPr>
        <p:spPr>
          <a:xfrm>
            <a:off x="720000" y="1216800"/>
            <a:ext cx="7704000" cy="33867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1pPr>
            <a:lvl2pPr marL="914400" lvl="1" indent="-317500" rtl="0">
              <a:lnSpc>
                <a:spcPct val="115000"/>
              </a:lnSpc>
              <a:spcBef>
                <a:spcPts val="160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2pPr>
            <a:lvl3pPr marL="1371600" lvl="2" indent="-317500" rtl="0">
              <a:lnSpc>
                <a:spcPct val="115000"/>
              </a:lnSpc>
              <a:spcBef>
                <a:spcPts val="160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3pPr>
            <a:lvl4pPr marL="1828800" lvl="3" indent="-317500" rtl="0">
              <a:lnSpc>
                <a:spcPct val="115000"/>
              </a:lnSpc>
              <a:spcBef>
                <a:spcPts val="160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4pPr>
            <a:lvl5pPr marL="2286000" lvl="4" indent="-317500" rtl="0">
              <a:lnSpc>
                <a:spcPct val="115000"/>
              </a:lnSpc>
              <a:spcBef>
                <a:spcPts val="160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5pPr>
            <a:lvl6pPr marL="2743200" lvl="5" indent="-317500" rtl="0">
              <a:lnSpc>
                <a:spcPct val="115000"/>
              </a:lnSpc>
              <a:spcBef>
                <a:spcPts val="160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6pPr>
            <a:lvl7pPr marL="3200400" lvl="6" indent="-317500" rtl="0">
              <a:lnSpc>
                <a:spcPct val="115000"/>
              </a:lnSpc>
              <a:spcBef>
                <a:spcPts val="160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7pPr>
            <a:lvl8pPr marL="3657600" lvl="7" indent="-317500" rtl="0">
              <a:lnSpc>
                <a:spcPct val="115000"/>
              </a:lnSpc>
              <a:spcBef>
                <a:spcPts val="1600"/>
              </a:spcBef>
              <a:spcAft>
                <a:spcPts val="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8pPr>
            <a:lvl9pPr marL="4114800" lvl="8" indent="-317500" rtl="0">
              <a:lnSpc>
                <a:spcPct val="115000"/>
              </a:lnSpc>
              <a:spcBef>
                <a:spcPts val="1600"/>
              </a:spcBef>
              <a:spcAft>
                <a:spcPts val="1600"/>
              </a:spcAft>
              <a:buClr>
                <a:schemeClr val="accent6"/>
              </a:buClr>
              <a:buSzPts val="1400"/>
              <a:buFont typeface="Montserrat" panose="00000500000000000000"/>
              <a:buChar char="■"/>
              <a:defRPr>
                <a:solidFill>
                  <a:schemeClr val="accent6"/>
                </a:solidFill>
                <a:latin typeface="Montserrat" panose="00000500000000000000"/>
                <a:ea typeface="Montserrat" panose="00000500000000000000"/>
                <a:cs typeface="Montserrat" panose="00000500000000000000"/>
                <a:sym typeface="Montserrat"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8"/>
          <p:cNvSpPr txBox="1">
            <a:spLocks noGrp="1"/>
          </p:cNvSpPr>
          <p:nvPr>
            <p:ph type="ctrTitle"/>
          </p:nvPr>
        </p:nvSpPr>
        <p:spPr>
          <a:xfrm>
            <a:off x="1491919" y="416244"/>
            <a:ext cx="5976187" cy="2031295"/>
          </a:xfrm>
          <a:prstGeom prst="rect">
            <a:avLst/>
          </a:prstGeom>
        </p:spPr>
        <p:txBody>
          <a:bodyPr spcFirstLastPara="1" wrap="square" lIns="0" tIns="91425" rIns="0" bIns="91425" anchor="ctr" anchorCtr="0">
            <a:spAutoFit/>
          </a:bodyPr>
          <a:lstStyle/>
          <a:p>
            <a:pPr marL="0" lvl="0" indent="0" algn="ctr" rtl="0">
              <a:spcBef>
                <a:spcPts val="0"/>
              </a:spcBef>
              <a:spcAft>
                <a:spcPts val="0"/>
              </a:spcAft>
              <a:buNone/>
            </a:pPr>
            <a:r>
              <a:rPr lang="en-US" sz="4000" dirty="0"/>
              <a:t>Lung cancer detection model using histopathological images</a:t>
            </a:r>
            <a:endParaRPr lang="en-US" sz="4000" dirty="0"/>
          </a:p>
        </p:txBody>
      </p:sp>
      <p:sp>
        <p:nvSpPr>
          <p:cNvPr id="551" name="Google Shape;551;p38"/>
          <p:cNvSpPr txBox="1">
            <a:spLocks noGrp="1"/>
          </p:cNvSpPr>
          <p:nvPr>
            <p:ph type="subTitle" idx="1"/>
          </p:nvPr>
        </p:nvSpPr>
        <p:spPr>
          <a:xfrm>
            <a:off x="1315442" y="2734134"/>
            <a:ext cx="6478200" cy="1846629"/>
          </a:xfrm>
          <a:prstGeom prst="rect">
            <a:avLst/>
          </a:prstGeom>
        </p:spPr>
        <p:txBody>
          <a:bodyPr spcFirstLastPara="1" wrap="square" lIns="0" tIns="91425" rIns="0" bIns="91425" anchor="t" anchorCtr="0">
            <a:spAutoFit/>
          </a:bodyPr>
          <a:lstStyle/>
          <a:p>
            <a:pPr marL="0" lvl="0" indent="0" algn="ctr" rtl="0">
              <a:spcBef>
                <a:spcPts val="0"/>
              </a:spcBef>
              <a:spcAft>
                <a:spcPts val="0"/>
              </a:spcAft>
              <a:buNone/>
            </a:pPr>
            <a:r>
              <a:rPr lang="en-GB" b="1" dirty="0"/>
              <a:t>DS102: </a:t>
            </a:r>
            <a:r>
              <a:rPr lang="en-GB" b="1" dirty="0" err="1"/>
              <a:t>Học</a:t>
            </a:r>
            <a:r>
              <a:rPr lang="en-GB" b="1" dirty="0"/>
              <a:t> </a:t>
            </a:r>
            <a:r>
              <a:rPr lang="en-GB" b="1" dirty="0" err="1"/>
              <a:t>máy</a:t>
            </a:r>
            <a:r>
              <a:rPr lang="en-GB" b="1" dirty="0"/>
              <a:t> </a:t>
            </a:r>
            <a:r>
              <a:rPr lang="en-GB" b="1" dirty="0" err="1"/>
              <a:t>thống</a:t>
            </a:r>
            <a:r>
              <a:rPr lang="en-GB" b="1" dirty="0"/>
              <a:t> </a:t>
            </a:r>
            <a:r>
              <a:rPr lang="en-GB" b="1" dirty="0" err="1"/>
              <a:t>kê</a:t>
            </a:r>
            <a:endParaRPr lang="en-GB" b="1" dirty="0"/>
          </a:p>
          <a:p>
            <a:pPr marL="0" lvl="0" indent="0" algn="ctr" rtl="0">
              <a:spcBef>
                <a:spcPts val="0"/>
              </a:spcBef>
              <a:spcAft>
                <a:spcPts val="0"/>
              </a:spcAft>
              <a:buNone/>
            </a:pPr>
            <a:r>
              <a:rPr lang="en-GB" b="1" dirty="0"/>
              <a:t>Thành viên: </a:t>
            </a:r>
            <a:endParaRPr lang="en-GB" b="1" dirty="0"/>
          </a:p>
          <a:p>
            <a:pPr marL="0" lvl="0" indent="0" algn="ctr" rtl="0">
              <a:spcBef>
                <a:spcPts val="0"/>
              </a:spcBef>
              <a:spcAft>
                <a:spcPts val="0"/>
              </a:spcAft>
              <a:buNone/>
            </a:pPr>
            <a:r>
              <a:rPr lang="en-GB" dirty="0"/>
              <a:t>Phạm Thanh Lâm - 21520055</a:t>
            </a:r>
            <a:endParaRPr lang="en-GB" dirty="0"/>
          </a:p>
          <a:p>
            <a:pPr marL="0" lvl="0" indent="0" algn="ctr" rtl="0">
              <a:spcBef>
                <a:spcPts val="0"/>
              </a:spcBef>
              <a:spcAft>
                <a:spcPts val="0"/>
              </a:spcAft>
              <a:buNone/>
            </a:pPr>
            <a:r>
              <a:rPr lang="en-GB" dirty="0"/>
              <a:t>Đào Duy Thịnh - 21520463</a:t>
            </a:r>
            <a:endParaRPr lang="en-GB" dirty="0"/>
          </a:p>
          <a:p>
            <a:pPr marL="0" lvl="0" indent="0" algn="ctr" rtl="0">
              <a:spcBef>
                <a:spcPts val="0"/>
              </a:spcBef>
              <a:spcAft>
                <a:spcPts val="0"/>
              </a:spcAft>
              <a:buNone/>
            </a:pPr>
            <a:r>
              <a:rPr lang="en-GB" dirty="0"/>
              <a:t>Nguyễn Nhật Nam – 21521160</a:t>
            </a:r>
            <a:endParaRPr lang="en-GB" dirty="0"/>
          </a:p>
          <a:p>
            <a:pPr marL="0" lvl="0" indent="0" algn="ctr" rtl="0">
              <a:spcBef>
                <a:spcPts val="0"/>
              </a:spcBef>
              <a:spcAft>
                <a:spcPts val="0"/>
              </a:spcAft>
              <a:buNone/>
            </a:pPr>
            <a:r>
              <a:rPr lang="en-GB" dirty="0"/>
              <a:t>GVHD: PGS.TS </a:t>
            </a:r>
            <a:r>
              <a:rPr lang="en-GB" dirty="0" err="1"/>
              <a:t>Nguyễn</a:t>
            </a:r>
            <a:r>
              <a:rPr lang="en-GB" dirty="0"/>
              <a:t> </a:t>
            </a:r>
            <a:r>
              <a:rPr lang="en-GB" dirty="0" err="1"/>
              <a:t>Lưu</a:t>
            </a:r>
            <a:r>
              <a:rPr lang="en-GB" dirty="0"/>
              <a:t> </a:t>
            </a:r>
            <a:r>
              <a:rPr lang="en-GB" dirty="0" err="1"/>
              <a:t>Thùy</a:t>
            </a:r>
            <a:r>
              <a:rPr lang="en-GB" dirty="0"/>
              <a:t> </a:t>
            </a:r>
            <a:r>
              <a:rPr lang="en-GB" dirty="0" err="1"/>
              <a:t>Ngân</a:t>
            </a:r>
            <a:endParaRPr dirty="0"/>
          </a:p>
        </p:txBody>
      </p:sp>
      <p:grpSp>
        <p:nvGrpSpPr>
          <p:cNvPr id="552" name="Google Shape;552;p38"/>
          <p:cNvGrpSpPr/>
          <p:nvPr/>
        </p:nvGrpSpPr>
        <p:grpSpPr>
          <a:xfrm>
            <a:off x="720000" y="-480537"/>
            <a:ext cx="782675" cy="2694724"/>
            <a:chOff x="5889600" y="-2416000"/>
            <a:chExt cx="782675" cy="2694724"/>
          </a:xfrm>
        </p:grpSpPr>
        <p:sp>
          <p:nvSpPr>
            <p:cNvPr id="553" name="Google Shape;553;p38"/>
            <p:cNvSpPr/>
            <p:nvPr/>
          </p:nvSpPr>
          <p:spPr>
            <a:xfrm>
              <a:off x="6161205" y="-2416000"/>
              <a:ext cx="44061" cy="1188495"/>
            </a:xfrm>
            <a:custGeom>
              <a:avLst/>
              <a:gdLst/>
              <a:ahLst/>
              <a:cxnLst/>
              <a:rect l="l" t="t" r="r" b="b"/>
              <a:pathLst>
                <a:path w="1369"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38"/>
            <p:cNvSpPr/>
            <p:nvPr/>
          </p:nvSpPr>
          <p:spPr>
            <a:xfrm>
              <a:off x="6316881" y="-2416000"/>
              <a:ext cx="44029" cy="1188495"/>
            </a:xfrm>
            <a:custGeom>
              <a:avLst/>
              <a:gdLst/>
              <a:ahLst/>
              <a:cxnLst/>
              <a:rect l="l" t="t" r="r" b="b"/>
              <a:pathLst>
                <a:path w="1368" h="36927" extrusionOk="0">
                  <a:moveTo>
                    <a:pt x="0" y="0"/>
                  </a:moveTo>
                  <a:lnTo>
                    <a:pt x="1368" y="0"/>
                  </a:lnTo>
                  <a:lnTo>
                    <a:pt x="1368" y="36927"/>
                  </a:lnTo>
                  <a:lnTo>
                    <a:pt x="0" y="36927"/>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38"/>
            <p:cNvSpPr/>
            <p:nvPr/>
          </p:nvSpPr>
          <p:spPr>
            <a:xfrm>
              <a:off x="5889600" y="-520076"/>
              <a:ext cx="739740" cy="798800"/>
            </a:xfrm>
            <a:custGeom>
              <a:avLst/>
              <a:gdLst/>
              <a:ahLst/>
              <a:cxnLst/>
              <a:rect l="l" t="t" r="r" b="b"/>
              <a:pathLst>
                <a:path w="22984" h="24819" extrusionOk="0">
                  <a:moveTo>
                    <a:pt x="16212" y="168"/>
                  </a:moveTo>
                  <a:cubicBezTo>
                    <a:pt x="15645" y="1"/>
                    <a:pt x="10474" y="201"/>
                    <a:pt x="10474" y="201"/>
                  </a:cubicBezTo>
                  <a:cubicBezTo>
                    <a:pt x="11942" y="3937"/>
                    <a:pt x="14410" y="5672"/>
                    <a:pt x="15978" y="8474"/>
                  </a:cubicBezTo>
                  <a:cubicBezTo>
                    <a:pt x="18113" y="12210"/>
                    <a:pt x="15811" y="17880"/>
                    <a:pt x="11041" y="17814"/>
                  </a:cubicBezTo>
                  <a:cubicBezTo>
                    <a:pt x="6238" y="17714"/>
                    <a:pt x="6605" y="12110"/>
                    <a:pt x="4737" y="9941"/>
                  </a:cubicBezTo>
                  <a:cubicBezTo>
                    <a:pt x="2869" y="7773"/>
                    <a:pt x="1201" y="7273"/>
                    <a:pt x="600" y="7773"/>
                  </a:cubicBezTo>
                  <a:cubicBezTo>
                    <a:pt x="0" y="8274"/>
                    <a:pt x="967" y="7840"/>
                    <a:pt x="1868" y="9675"/>
                  </a:cubicBezTo>
                  <a:cubicBezTo>
                    <a:pt x="2735" y="11509"/>
                    <a:pt x="667" y="15612"/>
                    <a:pt x="2235" y="19115"/>
                  </a:cubicBezTo>
                  <a:cubicBezTo>
                    <a:pt x="3769" y="22550"/>
                    <a:pt x="9574" y="24819"/>
                    <a:pt x="15411" y="23218"/>
                  </a:cubicBezTo>
                  <a:cubicBezTo>
                    <a:pt x="21249" y="21650"/>
                    <a:pt x="22983" y="15779"/>
                    <a:pt x="22383" y="12010"/>
                  </a:cubicBezTo>
                  <a:cubicBezTo>
                    <a:pt x="21449" y="5972"/>
                    <a:pt x="16812" y="4004"/>
                    <a:pt x="16212" y="1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38"/>
            <p:cNvSpPr/>
            <p:nvPr/>
          </p:nvSpPr>
          <p:spPr>
            <a:xfrm>
              <a:off x="5960438" y="-564072"/>
              <a:ext cx="281329" cy="316733"/>
            </a:xfrm>
            <a:custGeom>
              <a:avLst/>
              <a:gdLst/>
              <a:ahLst/>
              <a:cxnLst/>
              <a:rect l="l" t="t" r="r" b="b"/>
              <a:pathLst>
                <a:path w="8741" h="9841" extrusionOk="0">
                  <a:moveTo>
                    <a:pt x="6038" y="0"/>
                  </a:moveTo>
                  <a:cubicBezTo>
                    <a:pt x="6038" y="0"/>
                    <a:pt x="4937" y="3403"/>
                    <a:pt x="2769" y="5804"/>
                  </a:cubicBezTo>
                  <a:cubicBezTo>
                    <a:pt x="601" y="8206"/>
                    <a:pt x="1" y="8807"/>
                    <a:pt x="1" y="8807"/>
                  </a:cubicBezTo>
                  <a:cubicBezTo>
                    <a:pt x="1" y="8807"/>
                    <a:pt x="868" y="9841"/>
                    <a:pt x="4170" y="8206"/>
                  </a:cubicBezTo>
                  <a:cubicBezTo>
                    <a:pt x="7439" y="6572"/>
                    <a:pt x="8740" y="1835"/>
                    <a:pt x="8740" y="18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38"/>
            <p:cNvSpPr/>
            <p:nvPr/>
          </p:nvSpPr>
          <p:spPr>
            <a:xfrm>
              <a:off x="5893881" y="-1397168"/>
              <a:ext cx="778394" cy="930822"/>
            </a:xfrm>
            <a:custGeom>
              <a:avLst/>
              <a:gdLst/>
              <a:ahLst/>
              <a:cxnLst/>
              <a:rect l="l" t="t" r="r" b="b"/>
              <a:pathLst>
                <a:path w="24185" h="28921" extrusionOk="0">
                  <a:moveTo>
                    <a:pt x="24184" y="14444"/>
                  </a:moveTo>
                  <a:cubicBezTo>
                    <a:pt x="23951" y="7239"/>
                    <a:pt x="21783" y="0"/>
                    <a:pt x="18447" y="0"/>
                  </a:cubicBezTo>
                  <a:lnTo>
                    <a:pt x="12109" y="0"/>
                  </a:lnTo>
                  <a:lnTo>
                    <a:pt x="5771" y="0"/>
                  </a:lnTo>
                  <a:cubicBezTo>
                    <a:pt x="2436" y="0"/>
                    <a:pt x="267" y="7205"/>
                    <a:pt x="0" y="14444"/>
                  </a:cubicBezTo>
                  <a:cubicBezTo>
                    <a:pt x="267" y="21682"/>
                    <a:pt x="2436" y="28921"/>
                    <a:pt x="5771" y="28921"/>
                  </a:cubicBezTo>
                  <a:lnTo>
                    <a:pt x="12109" y="28921"/>
                  </a:lnTo>
                  <a:lnTo>
                    <a:pt x="18447" y="28921"/>
                  </a:lnTo>
                  <a:cubicBezTo>
                    <a:pt x="21783" y="28921"/>
                    <a:pt x="23951" y="21716"/>
                    <a:pt x="24184" y="1444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38"/>
            <p:cNvSpPr/>
            <p:nvPr/>
          </p:nvSpPr>
          <p:spPr>
            <a:xfrm>
              <a:off x="5952939" y="-1340265"/>
              <a:ext cx="662432" cy="815954"/>
            </a:xfrm>
            <a:custGeom>
              <a:avLst/>
              <a:gdLst/>
              <a:ahLst/>
              <a:cxnLst/>
              <a:rect l="l" t="t" r="r" b="b"/>
              <a:pathLst>
                <a:path w="20582" h="25352" extrusionOk="0">
                  <a:moveTo>
                    <a:pt x="20581" y="12676"/>
                  </a:moveTo>
                  <a:cubicBezTo>
                    <a:pt x="20448" y="9640"/>
                    <a:pt x="19981" y="6238"/>
                    <a:pt x="18947" y="3336"/>
                  </a:cubicBezTo>
                  <a:cubicBezTo>
                    <a:pt x="18680" y="2635"/>
                    <a:pt x="17546" y="0"/>
                    <a:pt x="16612" y="0"/>
                  </a:cubicBezTo>
                  <a:lnTo>
                    <a:pt x="3970" y="0"/>
                  </a:lnTo>
                  <a:cubicBezTo>
                    <a:pt x="3002" y="0"/>
                    <a:pt x="1868" y="2635"/>
                    <a:pt x="1635" y="3336"/>
                  </a:cubicBezTo>
                  <a:cubicBezTo>
                    <a:pt x="601" y="6171"/>
                    <a:pt x="134" y="9640"/>
                    <a:pt x="0" y="12676"/>
                  </a:cubicBezTo>
                  <a:cubicBezTo>
                    <a:pt x="134" y="15745"/>
                    <a:pt x="601" y="19147"/>
                    <a:pt x="1635" y="22016"/>
                  </a:cubicBezTo>
                  <a:cubicBezTo>
                    <a:pt x="1868" y="22750"/>
                    <a:pt x="3002" y="25352"/>
                    <a:pt x="3970" y="25352"/>
                  </a:cubicBezTo>
                  <a:lnTo>
                    <a:pt x="16612" y="25352"/>
                  </a:lnTo>
                  <a:cubicBezTo>
                    <a:pt x="17579" y="25352"/>
                    <a:pt x="18680" y="22750"/>
                    <a:pt x="18947" y="22016"/>
                  </a:cubicBezTo>
                  <a:cubicBezTo>
                    <a:pt x="19981" y="19180"/>
                    <a:pt x="20448" y="15745"/>
                    <a:pt x="20581" y="1267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38"/>
            <p:cNvSpPr/>
            <p:nvPr/>
          </p:nvSpPr>
          <p:spPr>
            <a:xfrm>
              <a:off x="5919660" y="-1367107"/>
              <a:ext cx="661370" cy="391885"/>
            </a:xfrm>
            <a:custGeom>
              <a:avLst/>
              <a:gdLst/>
              <a:ahLst/>
              <a:cxnLst/>
              <a:rect l="l" t="t" r="r" b="b"/>
              <a:pathLst>
                <a:path w="20549" h="12176" extrusionOk="0">
                  <a:moveTo>
                    <a:pt x="0" y="12175"/>
                  </a:moveTo>
                  <a:lnTo>
                    <a:pt x="20548" y="2569"/>
                  </a:lnTo>
                  <a:lnTo>
                    <a:pt x="20315" y="2068"/>
                  </a:lnTo>
                  <a:cubicBezTo>
                    <a:pt x="20114" y="1668"/>
                    <a:pt x="19481" y="601"/>
                    <a:pt x="18780" y="0"/>
                  </a:cubicBezTo>
                  <a:lnTo>
                    <a:pt x="967" y="8339"/>
                  </a:lnTo>
                  <a:cubicBezTo>
                    <a:pt x="534" y="9607"/>
                    <a:pt x="200" y="10908"/>
                    <a:pt x="0" y="1217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38"/>
            <p:cNvSpPr/>
            <p:nvPr/>
          </p:nvSpPr>
          <p:spPr>
            <a:xfrm>
              <a:off x="6199859" y="-704718"/>
              <a:ext cx="384385" cy="180397"/>
            </a:xfrm>
            <a:custGeom>
              <a:avLst/>
              <a:gdLst/>
              <a:ahLst/>
              <a:cxnLst/>
              <a:rect l="l" t="t" r="r" b="b"/>
              <a:pathLst>
                <a:path w="11943" h="5605" extrusionOk="0">
                  <a:moveTo>
                    <a:pt x="0" y="5605"/>
                  </a:moveTo>
                  <a:lnTo>
                    <a:pt x="7239" y="5605"/>
                  </a:lnTo>
                  <a:lnTo>
                    <a:pt x="10441" y="4103"/>
                  </a:lnTo>
                  <a:cubicBezTo>
                    <a:pt x="10841" y="3403"/>
                    <a:pt x="11142" y="2602"/>
                    <a:pt x="11275" y="2269"/>
                  </a:cubicBezTo>
                  <a:cubicBezTo>
                    <a:pt x="11508" y="1568"/>
                    <a:pt x="11775" y="768"/>
                    <a:pt x="119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38"/>
            <p:cNvSpPr/>
            <p:nvPr/>
          </p:nvSpPr>
          <p:spPr>
            <a:xfrm>
              <a:off x="5973312" y="-908703"/>
              <a:ext cx="661370" cy="392979"/>
            </a:xfrm>
            <a:custGeom>
              <a:avLst/>
              <a:gdLst/>
              <a:ahLst/>
              <a:cxnLst/>
              <a:rect l="l" t="t" r="r" b="b"/>
              <a:pathLst>
                <a:path w="20549" h="12210" extrusionOk="0">
                  <a:moveTo>
                    <a:pt x="20549" y="1"/>
                  </a:moveTo>
                  <a:lnTo>
                    <a:pt x="1" y="9608"/>
                  </a:lnTo>
                  <a:cubicBezTo>
                    <a:pt x="68" y="9774"/>
                    <a:pt x="168" y="9941"/>
                    <a:pt x="234" y="10175"/>
                  </a:cubicBezTo>
                  <a:cubicBezTo>
                    <a:pt x="468" y="10542"/>
                    <a:pt x="1035" y="11609"/>
                    <a:pt x="1735" y="12209"/>
                  </a:cubicBezTo>
                  <a:lnTo>
                    <a:pt x="19582" y="3837"/>
                  </a:lnTo>
                  <a:cubicBezTo>
                    <a:pt x="20015" y="2569"/>
                    <a:pt x="20349" y="1268"/>
                    <a:pt x="205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38"/>
            <p:cNvSpPr/>
            <p:nvPr/>
          </p:nvSpPr>
          <p:spPr>
            <a:xfrm>
              <a:off x="5931440" y="-1084753"/>
              <a:ext cx="718273" cy="433757"/>
            </a:xfrm>
            <a:custGeom>
              <a:avLst/>
              <a:gdLst/>
              <a:ahLst/>
              <a:cxnLst/>
              <a:rect l="l" t="t" r="r" b="b"/>
              <a:pathLst>
                <a:path w="22317" h="13477" extrusionOk="0">
                  <a:moveTo>
                    <a:pt x="735" y="13476"/>
                  </a:moveTo>
                  <a:lnTo>
                    <a:pt x="22150" y="3402"/>
                  </a:lnTo>
                  <a:cubicBezTo>
                    <a:pt x="22250" y="2635"/>
                    <a:pt x="22317" y="1835"/>
                    <a:pt x="22317" y="1134"/>
                  </a:cubicBezTo>
                  <a:cubicBezTo>
                    <a:pt x="22317" y="734"/>
                    <a:pt x="22284" y="367"/>
                    <a:pt x="22250" y="0"/>
                  </a:cubicBezTo>
                  <a:lnTo>
                    <a:pt x="1" y="10408"/>
                  </a:lnTo>
                  <a:cubicBezTo>
                    <a:pt x="234" y="11475"/>
                    <a:pt x="435" y="12509"/>
                    <a:pt x="735" y="134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38"/>
            <p:cNvSpPr/>
            <p:nvPr/>
          </p:nvSpPr>
          <p:spPr>
            <a:xfrm>
              <a:off x="5925003" y="-1241523"/>
              <a:ext cx="717211" cy="434852"/>
            </a:xfrm>
            <a:custGeom>
              <a:avLst/>
              <a:gdLst/>
              <a:ahLst/>
              <a:cxnLst/>
              <a:rect l="l" t="t" r="r" b="b"/>
              <a:pathLst>
                <a:path w="22284" h="13511" extrusionOk="0">
                  <a:moveTo>
                    <a:pt x="34" y="13511"/>
                  </a:moveTo>
                  <a:lnTo>
                    <a:pt x="22283" y="3070"/>
                  </a:lnTo>
                  <a:cubicBezTo>
                    <a:pt x="22117" y="2036"/>
                    <a:pt x="21883" y="1002"/>
                    <a:pt x="21616" y="1"/>
                  </a:cubicBezTo>
                  <a:lnTo>
                    <a:pt x="168" y="10041"/>
                  </a:lnTo>
                  <a:cubicBezTo>
                    <a:pt x="101" y="10842"/>
                    <a:pt x="1" y="11609"/>
                    <a:pt x="1" y="12376"/>
                  </a:cubicBezTo>
                  <a:cubicBezTo>
                    <a:pt x="1" y="12743"/>
                    <a:pt x="34" y="13110"/>
                    <a:pt x="34" y="1351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38"/>
            <p:cNvSpPr/>
            <p:nvPr/>
          </p:nvSpPr>
          <p:spPr>
            <a:xfrm>
              <a:off x="5985124" y="-1338141"/>
              <a:ext cx="370449" cy="172898"/>
            </a:xfrm>
            <a:custGeom>
              <a:avLst/>
              <a:gdLst/>
              <a:ahLst/>
              <a:cxnLst/>
              <a:rect l="l" t="t" r="r" b="b"/>
              <a:pathLst>
                <a:path w="11510" h="5372" extrusionOk="0">
                  <a:moveTo>
                    <a:pt x="11509" y="1"/>
                  </a:moveTo>
                  <a:lnTo>
                    <a:pt x="4304" y="1"/>
                  </a:lnTo>
                  <a:lnTo>
                    <a:pt x="1635" y="1235"/>
                  </a:lnTo>
                  <a:cubicBezTo>
                    <a:pt x="1168" y="2036"/>
                    <a:pt x="801" y="2936"/>
                    <a:pt x="635" y="3336"/>
                  </a:cubicBezTo>
                  <a:cubicBezTo>
                    <a:pt x="368" y="4004"/>
                    <a:pt x="168" y="4671"/>
                    <a:pt x="1" y="537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38"/>
            <p:cNvSpPr/>
            <p:nvPr/>
          </p:nvSpPr>
          <p:spPr>
            <a:xfrm>
              <a:off x="5977625" y="-444925"/>
              <a:ext cx="622715" cy="701118"/>
            </a:xfrm>
            <a:custGeom>
              <a:avLst/>
              <a:gdLst/>
              <a:ahLst/>
              <a:cxnLst/>
              <a:rect l="l" t="t" r="r" b="b"/>
              <a:pathLst>
                <a:path w="19348" h="21784" extrusionOk="0">
                  <a:moveTo>
                    <a:pt x="11342" y="16279"/>
                  </a:moveTo>
                  <a:cubicBezTo>
                    <a:pt x="7906" y="17313"/>
                    <a:pt x="5738" y="16613"/>
                    <a:pt x="3836" y="14478"/>
                  </a:cubicBezTo>
                  <a:cubicBezTo>
                    <a:pt x="1902" y="12343"/>
                    <a:pt x="1501" y="9441"/>
                    <a:pt x="1168" y="9141"/>
                  </a:cubicBezTo>
                  <a:cubicBezTo>
                    <a:pt x="834" y="8841"/>
                    <a:pt x="0" y="10642"/>
                    <a:pt x="334" y="12877"/>
                  </a:cubicBezTo>
                  <a:cubicBezTo>
                    <a:pt x="1501" y="21183"/>
                    <a:pt x="13176" y="21783"/>
                    <a:pt x="17313" y="15612"/>
                  </a:cubicBezTo>
                  <a:cubicBezTo>
                    <a:pt x="19347" y="12543"/>
                    <a:pt x="18880" y="9274"/>
                    <a:pt x="17046" y="5772"/>
                  </a:cubicBezTo>
                  <a:cubicBezTo>
                    <a:pt x="15211" y="2269"/>
                    <a:pt x="12576" y="101"/>
                    <a:pt x="12576" y="101"/>
                  </a:cubicBezTo>
                  <a:cubicBezTo>
                    <a:pt x="12176" y="1"/>
                    <a:pt x="10007" y="101"/>
                    <a:pt x="10141" y="101"/>
                  </a:cubicBezTo>
                  <a:cubicBezTo>
                    <a:pt x="10241" y="134"/>
                    <a:pt x="13543" y="2770"/>
                    <a:pt x="15011" y="7306"/>
                  </a:cubicBezTo>
                  <a:cubicBezTo>
                    <a:pt x="16479" y="11876"/>
                    <a:pt x="14744" y="15212"/>
                    <a:pt x="11342" y="16279"/>
                  </a:cubicBezTo>
                  <a:close/>
                </a:path>
              </a:pathLst>
            </a:cu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38"/>
            <p:cNvSpPr/>
            <p:nvPr/>
          </p:nvSpPr>
          <p:spPr>
            <a:xfrm>
              <a:off x="6067806"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0"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38"/>
            <p:cNvSpPr/>
            <p:nvPr/>
          </p:nvSpPr>
          <p:spPr>
            <a:xfrm>
              <a:off x="6069962" y="-1293051"/>
              <a:ext cx="59059" cy="44061"/>
            </a:xfrm>
            <a:custGeom>
              <a:avLst/>
              <a:gdLst/>
              <a:ahLst/>
              <a:cxnLst/>
              <a:rect l="l" t="t" r="r" b="b"/>
              <a:pathLst>
                <a:path w="1835" h="1369" extrusionOk="0">
                  <a:moveTo>
                    <a:pt x="1835" y="1035"/>
                  </a:moveTo>
                  <a:cubicBezTo>
                    <a:pt x="1801" y="1168"/>
                    <a:pt x="1701" y="1302"/>
                    <a:pt x="1635" y="1368"/>
                  </a:cubicBezTo>
                  <a:lnTo>
                    <a:pt x="0" y="334"/>
                  </a:lnTo>
                  <a:cubicBezTo>
                    <a:pt x="33" y="201"/>
                    <a:pt x="133" y="101"/>
                    <a:pt x="200" y="1"/>
                  </a:cubicBezTo>
                  <a:close/>
                </a:path>
              </a:pathLst>
            </a:custGeom>
            <a:solidFill>
              <a:srgbClr val="FFFFFF">
                <a:alpha val="145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38"/>
            <p:cNvSpPr/>
            <p:nvPr/>
          </p:nvSpPr>
          <p:spPr>
            <a:xfrm>
              <a:off x="6438185" y="-1301644"/>
              <a:ext cx="62310" cy="62310"/>
            </a:xfrm>
            <a:custGeom>
              <a:avLst/>
              <a:gdLst/>
              <a:ahLst/>
              <a:cxnLst/>
              <a:rect l="l" t="t" r="r" b="b"/>
              <a:pathLst>
                <a:path w="1936" h="1936" extrusionOk="0">
                  <a:moveTo>
                    <a:pt x="1001" y="1936"/>
                  </a:moveTo>
                  <a:cubicBezTo>
                    <a:pt x="1535" y="1936"/>
                    <a:pt x="1935" y="1502"/>
                    <a:pt x="1935" y="968"/>
                  </a:cubicBezTo>
                  <a:cubicBezTo>
                    <a:pt x="1935" y="435"/>
                    <a:pt x="1535" y="1"/>
                    <a:pt x="1001" y="1"/>
                  </a:cubicBezTo>
                  <a:cubicBezTo>
                    <a:pt x="434" y="1"/>
                    <a:pt x="34" y="435"/>
                    <a:pt x="34" y="968"/>
                  </a:cubicBezTo>
                  <a:cubicBezTo>
                    <a:pt x="1" y="1502"/>
                    <a:pt x="434" y="1936"/>
                    <a:pt x="1001" y="193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38"/>
            <p:cNvSpPr/>
            <p:nvPr/>
          </p:nvSpPr>
          <p:spPr>
            <a:xfrm>
              <a:off x="6440341" y="-1293051"/>
              <a:ext cx="59059" cy="44061"/>
            </a:xfrm>
            <a:custGeom>
              <a:avLst/>
              <a:gdLst/>
              <a:ahLst/>
              <a:cxnLst/>
              <a:rect l="l" t="t" r="r" b="b"/>
              <a:pathLst>
                <a:path w="1835" h="1369" extrusionOk="0">
                  <a:moveTo>
                    <a:pt x="1835" y="1035"/>
                  </a:moveTo>
                  <a:cubicBezTo>
                    <a:pt x="1802" y="1168"/>
                    <a:pt x="1701" y="1302"/>
                    <a:pt x="1635" y="1368"/>
                  </a:cubicBezTo>
                  <a:lnTo>
                    <a:pt x="0" y="334"/>
                  </a:lnTo>
                  <a:cubicBezTo>
                    <a:pt x="34" y="201"/>
                    <a:pt x="134" y="101"/>
                    <a:pt x="200" y="1"/>
                  </a:cubicBezTo>
                  <a:close/>
                </a:path>
              </a:pathLst>
            </a:custGeom>
            <a:solidFill>
              <a:srgbClr val="FFFFFF">
                <a:alpha val="145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38"/>
            <p:cNvSpPr/>
            <p:nvPr/>
          </p:nvSpPr>
          <p:spPr>
            <a:xfrm>
              <a:off x="6062431" y="-620974"/>
              <a:ext cx="61216" cy="62310"/>
            </a:xfrm>
            <a:custGeom>
              <a:avLst/>
              <a:gdLst/>
              <a:ahLst/>
              <a:cxnLst/>
              <a:rect l="l" t="t" r="r" b="b"/>
              <a:pathLst>
                <a:path w="1902"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38"/>
            <p:cNvSpPr/>
            <p:nvPr/>
          </p:nvSpPr>
          <p:spPr>
            <a:xfrm>
              <a:off x="6063493" y="-613475"/>
              <a:ext cx="59092" cy="44061"/>
            </a:xfrm>
            <a:custGeom>
              <a:avLst/>
              <a:gdLst/>
              <a:ahLst/>
              <a:cxnLst/>
              <a:rect l="l" t="t" r="r" b="b"/>
              <a:pathLst>
                <a:path w="1836" h="1369" extrusionOk="0">
                  <a:moveTo>
                    <a:pt x="1836" y="1035"/>
                  </a:moveTo>
                  <a:cubicBezTo>
                    <a:pt x="1802" y="1168"/>
                    <a:pt x="1702" y="1268"/>
                    <a:pt x="1635" y="1369"/>
                  </a:cubicBezTo>
                  <a:lnTo>
                    <a:pt x="1" y="334"/>
                  </a:lnTo>
                  <a:cubicBezTo>
                    <a:pt x="34" y="201"/>
                    <a:pt x="134" y="68"/>
                    <a:pt x="201" y="1"/>
                  </a:cubicBezTo>
                  <a:close/>
                </a:path>
              </a:pathLst>
            </a:custGeom>
            <a:solidFill>
              <a:srgbClr val="FFFFFF">
                <a:alpha val="145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38"/>
            <p:cNvSpPr/>
            <p:nvPr/>
          </p:nvSpPr>
          <p:spPr>
            <a:xfrm>
              <a:off x="6432810" y="-620974"/>
              <a:ext cx="61248" cy="62310"/>
            </a:xfrm>
            <a:custGeom>
              <a:avLst/>
              <a:gdLst/>
              <a:ahLst/>
              <a:cxnLst/>
              <a:rect l="l" t="t" r="r" b="b"/>
              <a:pathLst>
                <a:path w="1903" h="1936" extrusionOk="0">
                  <a:moveTo>
                    <a:pt x="935" y="1935"/>
                  </a:moveTo>
                  <a:cubicBezTo>
                    <a:pt x="1502" y="1935"/>
                    <a:pt x="1902" y="1501"/>
                    <a:pt x="1902" y="968"/>
                  </a:cubicBezTo>
                  <a:cubicBezTo>
                    <a:pt x="1902" y="434"/>
                    <a:pt x="1502" y="0"/>
                    <a:pt x="935" y="0"/>
                  </a:cubicBezTo>
                  <a:cubicBezTo>
                    <a:pt x="401" y="0"/>
                    <a:pt x="1" y="467"/>
                    <a:pt x="1" y="968"/>
                  </a:cubicBezTo>
                  <a:cubicBezTo>
                    <a:pt x="1" y="1501"/>
                    <a:pt x="401" y="1935"/>
                    <a:pt x="935" y="19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38"/>
            <p:cNvSpPr/>
            <p:nvPr/>
          </p:nvSpPr>
          <p:spPr>
            <a:xfrm>
              <a:off x="6433904" y="-613475"/>
              <a:ext cx="59059" cy="44061"/>
            </a:xfrm>
            <a:custGeom>
              <a:avLst/>
              <a:gdLst/>
              <a:ahLst/>
              <a:cxnLst/>
              <a:rect l="l" t="t" r="r" b="b"/>
              <a:pathLst>
                <a:path w="1835" h="1369" extrusionOk="0">
                  <a:moveTo>
                    <a:pt x="1835" y="1035"/>
                  </a:moveTo>
                  <a:cubicBezTo>
                    <a:pt x="1801" y="1168"/>
                    <a:pt x="1701" y="1268"/>
                    <a:pt x="1635" y="1369"/>
                  </a:cubicBezTo>
                  <a:lnTo>
                    <a:pt x="0" y="334"/>
                  </a:lnTo>
                  <a:cubicBezTo>
                    <a:pt x="33" y="201"/>
                    <a:pt x="134" y="68"/>
                    <a:pt x="200" y="1"/>
                  </a:cubicBezTo>
                  <a:close/>
                </a:path>
              </a:pathLst>
            </a:custGeom>
            <a:solidFill>
              <a:srgbClr val="FFFFFF">
                <a:alpha val="145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38"/>
            <p:cNvSpPr/>
            <p:nvPr/>
          </p:nvSpPr>
          <p:spPr>
            <a:xfrm>
              <a:off x="5960438" y="-465298"/>
              <a:ext cx="231925" cy="185740"/>
            </a:xfrm>
            <a:custGeom>
              <a:avLst/>
              <a:gdLst/>
              <a:ahLst/>
              <a:cxnLst/>
              <a:rect l="l" t="t" r="r" b="b"/>
              <a:pathLst>
                <a:path w="7206" h="5771" extrusionOk="0">
                  <a:moveTo>
                    <a:pt x="1" y="5771"/>
                  </a:moveTo>
                  <a:cubicBezTo>
                    <a:pt x="1" y="5771"/>
                    <a:pt x="2402" y="5471"/>
                    <a:pt x="4604" y="3469"/>
                  </a:cubicBezTo>
                  <a:cubicBezTo>
                    <a:pt x="5938" y="2268"/>
                    <a:pt x="6739" y="934"/>
                    <a:pt x="7206" y="0"/>
                  </a:cubicBezTo>
                  <a:lnTo>
                    <a:pt x="4704" y="0"/>
                  </a:lnTo>
                  <a:cubicBezTo>
                    <a:pt x="4204" y="934"/>
                    <a:pt x="3570" y="1935"/>
                    <a:pt x="2769" y="2769"/>
                  </a:cubicBezTo>
                  <a:cubicBezTo>
                    <a:pt x="601" y="5137"/>
                    <a:pt x="1" y="5771"/>
                    <a:pt x="1" y="5771"/>
                  </a:cubicBezTo>
                  <a:close/>
                </a:path>
              </a:pathLst>
            </a:cu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5" name="Google Shape;575;p38"/>
          <p:cNvGrpSpPr/>
          <p:nvPr/>
        </p:nvGrpSpPr>
        <p:grpSpPr>
          <a:xfrm>
            <a:off x="7367572" y="2754941"/>
            <a:ext cx="1063415" cy="2667651"/>
            <a:chOff x="8665725" y="-2280925"/>
            <a:chExt cx="824800" cy="2070675"/>
          </a:xfrm>
        </p:grpSpPr>
        <p:sp>
          <p:nvSpPr>
            <p:cNvPr id="576" name="Google Shape;576;p38"/>
            <p:cNvSpPr/>
            <p:nvPr/>
          </p:nvSpPr>
          <p:spPr>
            <a:xfrm>
              <a:off x="9171925" y="-1994050"/>
              <a:ext cx="239375" cy="1011600"/>
            </a:xfrm>
            <a:custGeom>
              <a:avLst/>
              <a:gdLst/>
              <a:ahLst/>
              <a:cxnLst/>
              <a:rect l="l" t="t" r="r" b="b"/>
              <a:pathLst>
                <a:path w="9575" h="40464" extrusionOk="0">
                  <a:moveTo>
                    <a:pt x="1669" y="1"/>
                  </a:moveTo>
                  <a:cubicBezTo>
                    <a:pt x="1669" y="1"/>
                    <a:pt x="1" y="13344"/>
                    <a:pt x="401" y="22951"/>
                  </a:cubicBezTo>
                  <a:cubicBezTo>
                    <a:pt x="835" y="32524"/>
                    <a:pt x="1235" y="40463"/>
                    <a:pt x="1669" y="40463"/>
                  </a:cubicBezTo>
                  <a:cubicBezTo>
                    <a:pt x="2069" y="40463"/>
                    <a:pt x="7773" y="38562"/>
                    <a:pt x="7773" y="38562"/>
                  </a:cubicBezTo>
                  <a:cubicBezTo>
                    <a:pt x="7773" y="38562"/>
                    <a:pt x="6672" y="26286"/>
                    <a:pt x="7073" y="20849"/>
                  </a:cubicBezTo>
                  <a:cubicBezTo>
                    <a:pt x="7506" y="15445"/>
                    <a:pt x="9574" y="2102"/>
                    <a:pt x="9574" y="210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38"/>
            <p:cNvSpPr/>
            <p:nvPr/>
          </p:nvSpPr>
          <p:spPr>
            <a:xfrm>
              <a:off x="8665725" y="-2280925"/>
              <a:ext cx="824800" cy="557100"/>
            </a:xfrm>
            <a:custGeom>
              <a:avLst/>
              <a:gdLst/>
              <a:ahLst/>
              <a:cxnLst/>
              <a:rect l="l" t="t" r="r" b="b"/>
              <a:pathLst>
                <a:path w="32992" h="22284" extrusionOk="0">
                  <a:moveTo>
                    <a:pt x="32491" y="13778"/>
                  </a:moveTo>
                  <a:lnTo>
                    <a:pt x="32958" y="7239"/>
                  </a:lnTo>
                  <a:cubicBezTo>
                    <a:pt x="32958" y="7239"/>
                    <a:pt x="32991" y="7039"/>
                    <a:pt x="32791" y="6906"/>
                  </a:cubicBezTo>
                  <a:cubicBezTo>
                    <a:pt x="32658" y="6706"/>
                    <a:pt x="32458" y="6506"/>
                    <a:pt x="32157" y="6339"/>
                  </a:cubicBezTo>
                  <a:cubicBezTo>
                    <a:pt x="31624" y="6072"/>
                    <a:pt x="22017" y="5672"/>
                    <a:pt x="21650" y="5805"/>
                  </a:cubicBezTo>
                  <a:cubicBezTo>
                    <a:pt x="21416" y="5905"/>
                    <a:pt x="21183" y="5972"/>
                    <a:pt x="20916" y="6072"/>
                  </a:cubicBezTo>
                  <a:cubicBezTo>
                    <a:pt x="17780" y="5805"/>
                    <a:pt x="12110" y="5271"/>
                    <a:pt x="3170" y="1"/>
                  </a:cubicBezTo>
                  <a:cubicBezTo>
                    <a:pt x="3170" y="1"/>
                    <a:pt x="1" y="9341"/>
                    <a:pt x="3804" y="22284"/>
                  </a:cubicBezTo>
                  <a:cubicBezTo>
                    <a:pt x="4237" y="22017"/>
                    <a:pt x="5505" y="21116"/>
                    <a:pt x="5505" y="21116"/>
                  </a:cubicBezTo>
                  <a:cubicBezTo>
                    <a:pt x="9308" y="17947"/>
                    <a:pt x="16980" y="11276"/>
                    <a:pt x="20949" y="13911"/>
                  </a:cubicBezTo>
                  <a:lnTo>
                    <a:pt x="31423" y="14478"/>
                  </a:lnTo>
                  <a:lnTo>
                    <a:pt x="32157" y="14478"/>
                  </a:lnTo>
                  <a:cubicBezTo>
                    <a:pt x="32124" y="14511"/>
                    <a:pt x="32424" y="14578"/>
                    <a:pt x="32491" y="1377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38"/>
            <p:cNvSpPr/>
            <p:nvPr/>
          </p:nvSpPr>
          <p:spPr>
            <a:xfrm>
              <a:off x="8665725" y="-2279250"/>
              <a:ext cx="137625" cy="556250"/>
            </a:xfrm>
            <a:custGeom>
              <a:avLst/>
              <a:gdLst/>
              <a:ahLst/>
              <a:cxnLst/>
              <a:rect l="l" t="t" r="r" b="b"/>
              <a:pathLst>
                <a:path w="5505" h="22250" extrusionOk="0">
                  <a:moveTo>
                    <a:pt x="5505" y="21082"/>
                  </a:moveTo>
                  <a:cubicBezTo>
                    <a:pt x="2903" y="11209"/>
                    <a:pt x="4271" y="3603"/>
                    <a:pt x="4938" y="1001"/>
                  </a:cubicBezTo>
                  <a:lnTo>
                    <a:pt x="3170" y="1"/>
                  </a:lnTo>
                  <a:cubicBezTo>
                    <a:pt x="3170" y="1"/>
                    <a:pt x="1" y="9341"/>
                    <a:pt x="3804" y="22250"/>
                  </a:cubicBezTo>
                  <a:close/>
                </a:path>
              </a:pathLst>
            </a:custGeom>
            <a:solidFill>
              <a:srgbClr val="FFFFFF">
                <a:alpha val="440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38"/>
            <p:cNvSpPr/>
            <p:nvPr/>
          </p:nvSpPr>
          <p:spPr>
            <a:xfrm>
              <a:off x="9124400" y="-1065875"/>
              <a:ext cx="266875" cy="855625"/>
            </a:xfrm>
            <a:custGeom>
              <a:avLst/>
              <a:gdLst/>
              <a:ahLst/>
              <a:cxnLst/>
              <a:rect l="l" t="t" r="r" b="b"/>
              <a:pathLst>
                <a:path w="10675" h="34225" extrusionOk="0">
                  <a:moveTo>
                    <a:pt x="9574" y="0"/>
                  </a:moveTo>
                  <a:cubicBezTo>
                    <a:pt x="7272" y="267"/>
                    <a:pt x="4337" y="734"/>
                    <a:pt x="2402" y="1068"/>
                  </a:cubicBezTo>
                  <a:cubicBezTo>
                    <a:pt x="2436" y="1368"/>
                    <a:pt x="2436" y="1602"/>
                    <a:pt x="2469" y="1902"/>
                  </a:cubicBezTo>
                  <a:cubicBezTo>
                    <a:pt x="2836" y="5905"/>
                    <a:pt x="3770" y="14344"/>
                    <a:pt x="3136" y="19047"/>
                  </a:cubicBezTo>
                  <a:cubicBezTo>
                    <a:pt x="3136" y="19047"/>
                    <a:pt x="2402" y="23951"/>
                    <a:pt x="768" y="27553"/>
                  </a:cubicBezTo>
                  <a:cubicBezTo>
                    <a:pt x="768" y="27553"/>
                    <a:pt x="0" y="29388"/>
                    <a:pt x="100" y="29855"/>
                  </a:cubicBezTo>
                  <a:cubicBezTo>
                    <a:pt x="501" y="32557"/>
                    <a:pt x="6338" y="34125"/>
                    <a:pt x="8840" y="34125"/>
                  </a:cubicBezTo>
                  <a:cubicBezTo>
                    <a:pt x="8840" y="34125"/>
                    <a:pt x="9841" y="34225"/>
                    <a:pt x="9841" y="33124"/>
                  </a:cubicBezTo>
                  <a:cubicBezTo>
                    <a:pt x="9841" y="32057"/>
                    <a:pt x="9941" y="25719"/>
                    <a:pt x="10174" y="22450"/>
                  </a:cubicBezTo>
                  <a:cubicBezTo>
                    <a:pt x="10408" y="19214"/>
                    <a:pt x="10675" y="10842"/>
                    <a:pt x="10141" y="5438"/>
                  </a:cubicBezTo>
                  <a:cubicBezTo>
                    <a:pt x="9941" y="3736"/>
                    <a:pt x="9741" y="1868"/>
                    <a:pt x="9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38"/>
            <p:cNvSpPr/>
            <p:nvPr/>
          </p:nvSpPr>
          <p:spPr>
            <a:xfrm>
              <a:off x="9123575" y="-1048375"/>
              <a:ext cx="215175" cy="835625"/>
            </a:xfrm>
            <a:custGeom>
              <a:avLst/>
              <a:gdLst/>
              <a:ahLst/>
              <a:cxnLst/>
              <a:rect l="l" t="t" r="r" b="b"/>
              <a:pathLst>
                <a:path w="8607" h="33425" extrusionOk="0">
                  <a:moveTo>
                    <a:pt x="4770" y="1"/>
                  </a:moveTo>
                  <a:cubicBezTo>
                    <a:pt x="3870" y="134"/>
                    <a:pt x="3102" y="268"/>
                    <a:pt x="2368" y="368"/>
                  </a:cubicBezTo>
                  <a:cubicBezTo>
                    <a:pt x="2435" y="668"/>
                    <a:pt x="2435" y="902"/>
                    <a:pt x="2469" y="1202"/>
                  </a:cubicBezTo>
                  <a:cubicBezTo>
                    <a:pt x="2835" y="5205"/>
                    <a:pt x="3769" y="13644"/>
                    <a:pt x="3136" y="18347"/>
                  </a:cubicBezTo>
                  <a:cubicBezTo>
                    <a:pt x="3136" y="18347"/>
                    <a:pt x="2368" y="23251"/>
                    <a:pt x="767" y="26853"/>
                  </a:cubicBezTo>
                  <a:cubicBezTo>
                    <a:pt x="767" y="26853"/>
                    <a:pt x="0" y="28688"/>
                    <a:pt x="100" y="29155"/>
                  </a:cubicBezTo>
                  <a:cubicBezTo>
                    <a:pt x="500" y="31757"/>
                    <a:pt x="5971" y="33325"/>
                    <a:pt x="8606" y="33425"/>
                  </a:cubicBezTo>
                  <a:cubicBezTo>
                    <a:pt x="6872" y="32591"/>
                    <a:pt x="2469" y="30489"/>
                    <a:pt x="1968" y="29389"/>
                  </a:cubicBezTo>
                  <a:cubicBezTo>
                    <a:pt x="1334" y="28021"/>
                    <a:pt x="5437" y="22684"/>
                    <a:pt x="5437" y="13010"/>
                  </a:cubicBezTo>
                  <a:cubicBezTo>
                    <a:pt x="5437" y="8507"/>
                    <a:pt x="5137" y="4237"/>
                    <a:pt x="4770" y="1"/>
                  </a:cubicBezTo>
                  <a:close/>
                </a:path>
              </a:pathLst>
            </a:custGeom>
            <a:solidFill>
              <a:srgbClr val="000000">
                <a:alpha val="5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38"/>
            <p:cNvSpPr/>
            <p:nvPr/>
          </p:nvSpPr>
          <p:spPr>
            <a:xfrm>
              <a:off x="9156925" y="-1932325"/>
              <a:ext cx="92575" cy="893150"/>
            </a:xfrm>
            <a:custGeom>
              <a:avLst/>
              <a:gdLst/>
              <a:ahLst/>
              <a:cxnLst/>
              <a:rect l="l" t="t" r="r" b="b"/>
              <a:pathLst>
                <a:path w="3703" h="35726" extrusionOk="0">
                  <a:moveTo>
                    <a:pt x="1101" y="35726"/>
                  </a:moveTo>
                  <a:cubicBezTo>
                    <a:pt x="1535" y="35592"/>
                    <a:pt x="2435" y="35426"/>
                    <a:pt x="3436" y="35259"/>
                  </a:cubicBezTo>
                  <a:cubicBezTo>
                    <a:pt x="3003" y="30355"/>
                    <a:pt x="2536" y="25352"/>
                    <a:pt x="2435" y="19881"/>
                  </a:cubicBezTo>
                  <a:cubicBezTo>
                    <a:pt x="2269" y="13076"/>
                    <a:pt x="3136" y="4904"/>
                    <a:pt x="3703" y="100"/>
                  </a:cubicBezTo>
                  <a:lnTo>
                    <a:pt x="1301" y="0"/>
                  </a:lnTo>
                  <a:cubicBezTo>
                    <a:pt x="968" y="1902"/>
                    <a:pt x="0" y="8139"/>
                    <a:pt x="0" y="16545"/>
                  </a:cubicBezTo>
                  <a:cubicBezTo>
                    <a:pt x="0" y="26019"/>
                    <a:pt x="667" y="31756"/>
                    <a:pt x="1101" y="3572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38"/>
            <p:cNvSpPr/>
            <p:nvPr/>
          </p:nvSpPr>
          <p:spPr>
            <a:xfrm>
              <a:off x="8792500" y="-1998200"/>
              <a:ext cx="622975" cy="246025"/>
            </a:xfrm>
            <a:custGeom>
              <a:avLst/>
              <a:gdLst/>
              <a:ahLst/>
              <a:cxnLst/>
              <a:rect l="l" t="t" r="r" b="b"/>
              <a:pathLst>
                <a:path w="24919" h="9841" extrusionOk="0">
                  <a:moveTo>
                    <a:pt x="0" y="7972"/>
                  </a:moveTo>
                  <a:cubicBezTo>
                    <a:pt x="100" y="8606"/>
                    <a:pt x="267" y="9207"/>
                    <a:pt x="434" y="9840"/>
                  </a:cubicBezTo>
                  <a:cubicBezTo>
                    <a:pt x="4237" y="6672"/>
                    <a:pt x="11909" y="0"/>
                    <a:pt x="15878" y="2635"/>
                  </a:cubicBezTo>
                  <a:lnTo>
                    <a:pt x="18280" y="2769"/>
                  </a:lnTo>
                  <a:lnTo>
                    <a:pt x="24718" y="3102"/>
                  </a:lnTo>
                  <a:lnTo>
                    <a:pt x="24918" y="3102"/>
                  </a:lnTo>
                  <a:cubicBezTo>
                    <a:pt x="24918" y="3102"/>
                    <a:pt x="24851" y="3102"/>
                    <a:pt x="24718" y="3036"/>
                  </a:cubicBezTo>
                  <a:cubicBezTo>
                    <a:pt x="23951" y="2969"/>
                    <a:pt x="21516" y="2635"/>
                    <a:pt x="19247" y="2202"/>
                  </a:cubicBezTo>
                  <a:cubicBezTo>
                    <a:pt x="18413" y="2035"/>
                    <a:pt x="17613" y="1868"/>
                    <a:pt x="17012" y="1701"/>
                  </a:cubicBezTo>
                  <a:cubicBezTo>
                    <a:pt x="14210" y="934"/>
                    <a:pt x="12442" y="200"/>
                    <a:pt x="9073" y="1601"/>
                  </a:cubicBezTo>
                  <a:cubicBezTo>
                    <a:pt x="6738" y="2602"/>
                    <a:pt x="2502" y="5938"/>
                    <a:pt x="0" y="7972"/>
                  </a:cubicBezTo>
                  <a:close/>
                </a:path>
              </a:pathLst>
            </a:custGeom>
            <a:solidFill>
              <a:srgbClr val="000000">
                <a:alpha val="56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38"/>
            <p:cNvSpPr/>
            <p:nvPr/>
          </p:nvSpPr>
          <p:spPr>
            <a:xfrm>
              <a:off x="9252000" y="-1884800"/>
              <a:ext cx="130950" cy="796425"/>
            </a:xfrm>
            <a:custGeom>
              <a:avLst/>
              <a:gdLst/>
              <a:ahLst/>
              <a:cxnLst/>
              <a:rect l="l" t="t" r="r" b="b"/>
              <a:pathLst>
                <a:path w="5238" h="31857" extrusionOk="0">
                  <a:moveTo>
                    <a:pt x="5004" y="167"/>
                  </a:moveTo>
                  <a:cubicBezTo>
                    <a:pt x="3903" y="1"/>
                    <a:pt x="1234" y="1"/>
                    <a:pt x="1234" y="1"/>
                  </a:cubicBezTo>
                  <a:cubicBezTo>
                    <a:pt x="1234" y="1"/>
                    <a:pt x="0" y="10108"/>
                    <a:pt x="234" y="17180"/>
                  </a:cubicBezTo>
                  <a:cubicBezTo>
                    <a:pt x="534" y="24251"/>
                    <a:pt x="134" y="31857"/>
                    <a:pt x="867" y="31757"/>
                  </a:cubicBezTo>
                  <a:cubicBezTo>
                    <a:pt x="1635" y="31623"/>
                    <a:pt x="3202" y="31490"/>
                    <a:pt x="3202" y="31490"/>
                  </a:cubicBezTo>
                  <a:cubicBezTo>
                    <a:pt x="3202" y="31490"/>
                    <a:pt x="2068" y="19314"/>
                    <a:pt x="3202" y="12943"/>
                  </a:cubicBezTo>
                  <a:cubicBezTo>
                    <a:pt x="4337" y="6572"/>
                    <a:pt x="5037" y="4471"/>
                    <a:pt x="5137" y="2803"/>
                  </a:cubicBezTo>
                  <a:cubicBezTo>
                    <a:pt x="5237" y="1068"/>
                    <a:pt x="5004" y="167"/>
                    <a:pt x="5004" y="167"/>
                  </a:cubicBezTo>
                  <a:close/>
                </a:path>
              </a:pathLst>
            </a:custGeom>
            <a:solidFill>
              <a:srgbClr val="FFFFFF">
                <a:alpha val="208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38"/>
            <p:cNvSpPr/>
            <p:nvPr/>
          </p:nvSpPr>
          <p:spPr>
            <a:xfrm>
              <a:off x="9196950" y="-1032525"/>
              <a:ext cx="190150" cy="807275"/>
            </a:xfrm>
            <a:custGeom>
              <a:avLst/>
              <a:gdLst/>
              <a:ahLst/>
              <a:cxnLst/>
              <a:rect l="l" t="t" r="r" b="b"/>
              <a:pathLst>
                <a:path w="7606" h="32291" extrusionOk="0">
                  <a:moveTo>
                    <a:pt x="6005" y="1"/>
                  </a:moveTo>
                  <a:cubicBezTo>
                    <a:pt x="5671" y="67"/>
                    <a:pt x="3003" y="234"/>
                    <a:pt x="3003" y="234"/>
                  </a:cubicBezTo>
                  <a:cubicBezTo>
                    <a:pt x="3003" y="234"/>
                    <a:pt x="4003" y="10475"/>
                    <a:pt x="3069" y="17246"/>
                  </a:cubicBezTo>
                  <a:cubicBezTo>
                    <a:pt x="2169" y="23985"/>
                    <a:pt x="1" y="26620"/>
                    <a:pt x="534" y="27954"/>
                  </a:cubicBezTo>
                  <a:cubicBezTo>
                    <a:pt x="1068" y="29288"/>
                    <a:pt x="5538" y="32291"/>
                    <a:pt x="5605" y="31423"/>
                  </a:cubicBezTo>
                  <a:cubicBezTo>
                    <a:pt x="6405" y="22717"/>
                    <a:pt x="7606" y="8073"/>
                    <a:pt x="6005" y="1"/>
                  </a:cubicBezTo>
                  <a:close/>
                </a:path>
              </a:pathLst>
            </a:custGeom>
            <a:solidFill>
              <a:srgbClr val="FFFFFF">
                <a:alpha val="8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5" name="Google Shape;585;p38"/>
          <p:cNvSpPr txBox="1">
            <a:spLocks noGrp="1"/>
          </p:cNvSpPr>
          <p:nvPr>
            <p:ph type="ctrTitle"/>
          </p:nvPr>
        </p:nvSpPr>
        <p:spPr>
          <a:xfrm>
            <a:off x="6736744" y="620321"/>
            <a:ext cx="1574100" cy="1998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n-GB" sz="2000" dirty="0" err="1">
                <a:solidFill>
                  <a:schemeClr val="accent5"/>
                </a:solidFill>
              </a:rPr>
              <a:t>Nhóm</a:t>
            </a:r>
            <a:r>
              <a:rPr lang="en-GB" sz="2000" dirty="0">
                <a:solidFill>
                  <a:schemeClr val="accent5"/>
                </a:solidFill>
              </a:rPr>
              <a:t> 1</a:t>
            </a:r>
            <a:endParaRPr sz="2000" dirty="0">
              <a:solidFill>
                <a:schemeClr val="accent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1"/>
        <p:cNvGrpSpPr/>
        <p:nvPr/>
      </p:nvGrpSpPr>
      <p:grpSpPr>
        <a:xfrm>
          <a:off x="0" y="0"/>
          <a:ext cx="0" cy="0"/>
          <a:chOff x="0" y="0"/>
          <a:chExt cx="0" cy="0"/>
        </a:xfrm>
      </p:grpSpPr>
      <p:sp>
        <p:nvSpPr>
          <p:cNvPr id="2588" name="Google Shape;2588;p73"/>
          <p:cNvSpPr txBox="1">
            <a:spLocks noGrp="1"/>
          </p:cNvSpPr>
          <p:nvPr>
            <p:ph type="ctrTitle"/>
          </p:nvPr>
        </p:nvSpPr>
        <p:spPr>
          <a:xfrm>
            <a:off x="1174532" y="1713862"/>
            <a:ext cx="7047186" cy="7026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GB" sz="3200" dirty="0"/>
              <a:t>Cảm ơn mọi người đã lắng nghe!</a:t>
            </a:r>
            <a:endParaRPr sz="3200" dirty="0"/>
          </a:p>
        </p:txBody>
      </p:sp>
      <p:grpSp>
        <p:nvGrpSpPr>
          <p:cNvPr id="2591" name="Google Shape;2591;p73"/>
          <p:cNvGrpSpPr/>
          <p:nvPr/>
        </p:nvGrpSpPr>
        <p:grpSpPr>
          <a:xfrm>
            <a:off x="-124306" y="2766437"/>
            <a:ext cx="2792221" cy="1769660"/>
            <a:chOff x="9841150" y="2461225"/>
            <a:chExt cx="1898050" cy="1202950"/>
          </a:xfrm>
        </p:grpSpPr>
        <p:sp>
          <p:nvSpPr>
            <p:cNvPr id="2592" name="Google Shape;2592;p73"/>
            <p:cNvSpPr/>
            <p:nvPr/>
          </p:nvSpPr>
          <p:spPr>
            <a:xfrm>
              <a:off x="11258000" y="3243225"/>
              <a:ext cx="433675" cy="420950"/>
            </a:xfrm>
            <a:custGeom>
              <a:avLst/>
              <a:gdLst/>
              <a:ahLst/>
              <a:cxnLst/>
              <a:rect l="l" t="t" r="r" b="b"/>
              <a:pathLst>
                <a:path w="17347" h="16838" extrusionOk="0">
                  <a:moveTo>
                    <a:pt x="8655" y="3941"/>
                  </a:moveTo>
                  <a:cubicBezTo>
                    <a:pt x="8738" y="3941"/>
                    <a:pt x="8822" y="3943"/>
                    <a:pt x="8907" y="3948"/>
                  </a:cubicBezTo>
                  <a:cubicBezTo>
                    <a:pt x="11409" y="4081"/>
                    <a:pt x="13310" y="6216"/>
                    <a:pt x="13176" y="8718"/>
                  </a:cubicBezTo>
                  <a:cubicBezTo>
                    <a:pt x="13015" y="11074"/>
                    <a:pt x="11012" y="12961"/>
                    <a:pt x="8647" y="12961"/>
                  </a:cubicBezTo>
                  <a:cubicBezTo>
                    <a:pt x="8567" y="12961"/>
                    <a:pt x="8487" y="12959"/>
                    <a:pt x="8406" y="12954"/>
                  </a:cubicBezTo>
                  <a:cubicBezTo>
                    <a:pt x="5905" y="12821"/>
                    <a:pt x="4037" y="10719"/>
                    <a:pt x="4170" y="8184"/>
                  </a:cubicBezTo>
                  <a:cubicBezTo>
                    <a:pt x="4299" y="5767"/>
                    <a:pt x="6265" y="3941"/>
                    <a:pt x="8655" y="3941"/>
                  </a:cubicBezTo>
                  <a:close/>
                  <a:moveTo>
                    <a:pt x="8707" y="1"/>
                  </a:moveTo>
                  <a:cubicBezTo>
                    <a:pt x="4257" y="1"/>
                    <a:pt x="492" y="3459"/>
                    <a:pt x="234" y="7951"/>
                  </a:cubicBezTo>
                  <a:cubicBezTo>
                    <a:pt x="0" y="12587"/>
                    <a:pt x="3536" y="16590"/>
                    <a:pt x="8173" y="16824"/>
                  </a:cubicBezTo>
                  <a:cubicBezTo>
                    <a:pt x="8338" y="16833"/>
                    <a:pt x="8502" y="16838"/>
                    <a:pt x="8665" y="16838"/>
                  </a:cubicBezTo>
                  <a:cubicBezTo>
                    <a:pt x="13087" y="16838"/>
                    <a:pt x="16789" y="13390"/>
                    <a:pt x="17046" y="8918"/>
                  </a:cubicBezTo>
                  <a:cubicBezTo>
                    <a:pt x="17346" y="4248"/>
                    <a:pt x="13744" y="279"/>
                    <a:pt x="9140" y="12"/>
                  </a:cubicBezTo>
                  <a:cubicBezTo>
                    <a:pt x="8995" y="4"/>
                    <a:pt x="8850" y="1"/>
                    <a:pt x="8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3" name="Google Shape;2593;p73"/>
            <p:cNvSpPr/>
            <p:nvPr/>
          </p:nvSpPr>
          <p:spPr>
            <a:xfrm>
              <a:off x="11408950" y="3391050"/>
              <a:ext cx="129275" cy="126925"/>
            </a:xfrm>
            <a:custGeom>
              <a:avLst/>
              <a:gdLst/>
              <a:ahLst/>
              <a:cxnLst/>
              <a:rect l="l" t="t" r="r" b="b"/>
              <a:pathLst>
                <a:path w="5171" h="5077" extrusionOk="0">
                  <a:moveTo>
                    <a:pt x="2580" y="0"/>
                  </a:moveTo>
                  <a:cubicBezTo>
                    <a:pt x="1264" y="0"/>
                    <a:pt x="131" y="1045"/>
                    <a:pt x="33" y="2405"/>
                  </a:cubicBezTo>
                  <a:cubicBezTo>
                    <a:pt x="0" y="3806"/>
                    <a:pt x="1034" y="5007"/>
                    <a:pt x="2468" y="5073"/>
                  </a:cubicBezTo>
                  <a:cubicBezTo>
                    <a:pt x="2510" y="5075"/>
                    <a:pt x="2552" y="5076"/>
                    <a:pt x="2593" y="5076"/>
                  </a:cubicBezTo>
                  <a:cubicBezTo>
                    <a:pt x="3942" y="5076"/>
                    <a:pt x="5105" y="4031"/>
                    <a:pt x="5137" y="2672"/>
                  </a:cubicBezTo>
                  <a:cubicBezTo>
                    <a:pt x="5170" y="1271"/>
                    <a:pt x="4136" y="70"/>
                    <a:pt x="2702" y="3"/>
                  </a:cubicBezTo>
                  <a:cubicBezTo>
                    <a:pt x="2661" y="1"/>
                    <a:pt x="2621" y="0"/>
                    <a:pt x="2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4" name="Google Shape;2594;p73"/>
            <p:cNvSpPr/>
            <p:nvPr/>
          </p:nvSpPr>
          <p:spPr>
            <a:xfrm>
              <a:off x="11159636" y="2657203"/>
              <a:ext cx="496225" cy="826575"/>
            </a:xfrm>
            <a:custGeom>
              <a:avLst/>
              <a:gdLst/>
              <a:ahLst/>
              <a:cxnLst/>
              <a:rect l="l" t="t" r="r" b="b"/>
              <a:pathLst>
                <a:path w="19849" h="33063" extrusionOk="0">
                  <a:moveTo>
                    <a:pt x="18736" y="0"/>
                  </a:moveTo>
                  <a:cubicBezTo>
                    <a:pt x="18273" y="0"/>
                    <a:pt x="17834" y="363"/>
                    <a:pt x="17747" y="827"/>
                  </a:cubicBezTo>
                  <a:lnTo>
                    <a:pt x="11942" y="29581"/>
                  </a:lnTo>
                  <a:lnTo>
                    <a:pt x="7806" y="24477"/>
                  </a:lnTo>
                  <a:lnTo>
                    <a:pt x="2002" y="16538"/>
                  </a:lnTo>
                  <a:cubicBezTo>
                    <a:pt x="1807" y="16266"/>
                    <a:pt x="1511" y="16129"/>
                    <a:pt x="1205" y="16129"/>
                  </a:cubicBezTo>
                  <a:cubicBezTo>
                    <a:pt x="986" y="16129"/>
                    <a:pt x="762" y="16199"/>
                    <a:pt x="568" y="16338"/>
                  </a:cubicBezTo>
                  <a:cubicBezTo>
                    <a:pt x="101" y="16671"/>
                    <a:pt x="1" y="17339"/>
                    <a:pt x="334" y="17806"/>
                  </a:cubicBezTo>
                  <a:lnTo>
                    <a:pt x="6138" y="25745"/>
                  </a:lnTo>
                  <a:lnTo>
                    <a:pt x="6172" y="25811"/>
                  </a:lnTo>
                  <a:lnTo>
                    <a:pt x="11742" y="32683"/>
                  </a:lnTo>
                  <a:cubicBezTo>
                    <a:pt x="11909" y="32883"/>
                    <a:pt x="12209" y="33050"/>
                    <a:pt x="12476" y="33050"/>
                  </a:cubicBezTo>
                  <a:cubicBezTo>
                    <a:pt x="12512" y="33059"/>
                    <a:pt x="12545" y="33063"/>
                    <a:pt x="12576" y="33063"/>
                  </a:cubicBezTo>
                  <a:cubicBezTo>
                    <a:pt x="12658" y="33063"/>
                    <a:pt x="12719" y="33032"/>
                    <a:pt x="12743" y="32983"/>
                  </a:cubicBezTo>
                  <a:cubicBezTo>
                    <a:pt x="13110" y="32883"/>
                    <a:pt x="13410" y="32550"/>
                    <a:pt x="13477" y="32183"/>
                  </a:cubicBezTo>
                  <a:lnTo>
                    <a:pt x="19748" y="1227"/>
                  </a:lnTo>
                  <a:cubicBezTo>
                    <a:pt x="19848" y="693"/>
                    <a:pt x="19481" y="160"/>
                    <a:pt x="18947" y="26"/>
                  </a:cubicBezTo>
                  <a:cubicBezTo>
                    <a:pt x="18877" y="9"/>
                    <a:pt x="18807" y="0"/>
                    <a:pt x="18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5" name="Google Shape;2595;p73"/>
            <p:cNvSpPr/>
            <p:nvPr/>
          </p:nvSpPr>
          <p:spPr>
            <a:xfrm>
              <a:off x="10032950" y="2493625"/>
              <a:ext cx="858975" cy="1103650"/>
            </a:xfrm>
            <a:custGeom>
              <a:avLst/>
              <a:gdLst/>
              <a:ahLst/>
              <a:cxnLst/>
              <a:rect l="l" t="t" r="r" b="b"/>
              <a:pathLst>
                <a:path w="34359" h="44146" extrusionOk="0">
                  <a:moveTo>
                    <a:pt x="1026" y="1"/>
                  </a:moveTo>
                  <a:cubicBezTo>
                    <a:pt x="531" y="1"/>
                    <a:pt x="65" y="413"/>
                    <a:pt x="34" y="942"/>
                  </a:cubicBezTo>
                  <a:cubicBezTo>
                    <a:pt x="1" y="1509"/>
                    <a:pt x="434" y="2009"/>
                    <a:pt x="1001" y="2042"/>
                  </a:cubicBezTo>
                  <a:lnTo>
                    <a:pt x="12143" y="2676"/>
                  </a:lnTo>
                  <a:lnTo>
                    <a:pt x="21950" y="25426"/>
                  </a:lnTo>
                  <a:lnTo>
                    <a:pt x="25819" y="42371"/>
                  </a:lnTo>
                  <a:lnTo>
                    <a:pt x="25819" y="42438"/>
                  </a:lnTo>
                  <a:cubicBezTo>
                    <a:pt x="26119" y="43405"/>
                    <a:pt x="26887" y="44073"/>
                    <a:pt x="27854" y="44139"/>
                  </a:cubicBezTo>
                  <a:lnTo>
                    <a:pt x="27954" y="44139"/>
                  </a:lnTo>
                  <a:cubicBezTo>
                    <a:pt x="28010" y="44143"/>
                    <a:pt x="28065" y="44145"/>
                    <a:pt x="28120" y="44145"/>
                  </a:cubicBezTo>
                  <a:cubicBezTo>
                    <a:pt x="28986" y="44145"/>
                    <a:pt x="29752" y="43658"/>
                    <a:pt x="30222" y="42905"/>
                  </a:cubicBezTo>
                  <a:lnTo>
                    <a:pt x="30289" y="42805"/>
                  </a:lnTo>
                  <a:lnTo>
                    <a:pt x="34225" y="29062"/>
                  </a:lnTo>
                  <a:cubicBezTo>
                    <a:pt x="34359" y="28528"/>
                    <a:pt x="34025" y="27928"/>
                    <a:pt x="33491" y="27794"/>
                  </a:cubicBezTo>
                  <a:cubicBezTo>
                    <a:pt x="33428" y="27782"/>
                    <a:pt x="33363" y="27776"/>
                    <a:pt x="33299" y="27776"/>
                  </a:cubicBezTo>
                  <a:cubicBezTo>
                    <a:pt x="32821" y="27776"/>
                    <a:pt x="32341" y="28091"/>
                    <a:pt x="32224" y="28561"/>
                  </a:cubicBezTo>
                  <a:lnTo>
                    <a:pt x="28321" y="42071"/>
                  </a:lnTo>
                  <a:cubicBezTo>
                    <a:pt x="28288" y="42138"/>
                    <a:pt x="28188" y="42138"/>
                    <a:pt x="28121" y="42138"/>
                  </a:cubicBezTo>
                  <a:cubicBezTo>
                    <a:pt x="27987" y="42138"/>
                    <a:pt x="27954" y="42071"/>
                    <a:pt x="27887" y="41971"/>
                  </a:cubicBezTo>
                  <a:lnTo>
                    <a:pt x="24018" y="24959"/>
                  </a:lnTo>
                  <a:lnTo>
                    <a:pt x="23985" y="24859"/>
                  </a:lnTo>
                  <a:lnTo>
                    <a:pt x="13544" y="708"/>
                  </a:lnTo>
                  <a:lnTo>
                    <a:pt x="1135" y="8"/>
                  </a:lnTo>
                  <a:cubicBezTo>
                    <a:pt x="1098" y="3"/>
                    <a:pt x="1062" y="1"/>
                    <a:pt x="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6" name="Google Shape;2596;p73"/>
            <p:cNvSpPr/>
            <p:nvPr/>
          </p:nvSpPr>
          <p:spPr>
            <a:xfrm>
              <a:off x="9841150" y="2461225"/>
              <a:ext cx="266050" cy="105225"/>
            </a:xfrm>
            <a:custGeom>
              <a:avLst/>
              <a:gdLst/>
              <a:ahLst/>
              <a:cxnLst/>
              <a:rect l="l" t="t" r="r" b="b"/>
              <a:pathLst>
                <a:path w="10642" h="4209" extrusionOk="0">
                  <a:moveTo>
                    <a:pt x="908" y="0"/>
                  </a:moveTo>
                  <a:cubicBezTo>
                    <a:pt x="504" y="0"/>
                    <a:pt x="199" y="321"/>
                    <a:pt x="167" y="703"/>
                  </a:cubicBezTo>
                  <a:lnTo>
                    <a:pt x="34" y="2905"/>
                  </a:lnTo>
                  <a:cubicBezTo>
                    <a:pt x="1" y="3338"/>
                    <a:pt x="334" y="3672"/>
                    <a:pt x="768" y="3705"/>
                  </a:cubicBezTo>
                  <a:lnTo>
                    <a:pt x="9708" y="4206"/>
                  </a:lnTo>
                  <a:cubicBezTo>
                    <a:pt x="9728" y="4207"/>
                    <a:pt x="9747" y="4208"/>
                    <a:pt x="9767" y="4208"/>
                  </a:cubicBezTo>
                  <a:cubicBezTo>
                    <a:pt x="10171" y="4208"/>
                    <a:pt x="10475" y="3887"/>
                    <a:pt x="10475" y="3505"/>
                  </a:cubicBezTo>
                  <a:lnTo>
                    <a:pt x="10608" y="1304"/>
                  </a:lnTo>
                  <a:cubicBezTo>
                    <a:pt x="10642" y="870"/>
                    <a:pt x="10308" y="536"/>
                    <a:pt x="9874" y="503"/>
                  </a:cubicBezTo>
                  <a:lnTo>
                    <a:pt x="968" y="3"/>
                  </a:lnTo>
                  <a:cubicBezTo>
                    <a:pt x="948" y="1"/>
                    <a:pt x="928" y="0"/>
                    <a:pt x="9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7" name="Google Shape;2597;p73"/>
            <p:cNvSpPr/>
            <p:nvPr/>
          </p:nvSpPr>
          <p:spPr>
            <a:xfrm>
              <a:off x="10375700" y="2648925"/>
              <a:ext cx="1363500" cy="630475"/>
            </a:xfrm>
            <a:custGeom>
              <a:avLst/>
              <a:gdLst/>
              <a:ahLst/>
              <a:cxnLst/>
              <a:rect l="l" t="t" r="r" b="b"/>
              <a:pathLst>
                <a:path w="54540" h="25219" extrusionOk="0">
                  <a:moveTo>
                    <a:pt x="54539" y="0"/>
                  </a:moveTo>
                  <a:lnTo>
                    <a:pt x="1" y="2702"/>
                  </a:lnTo>
                  <a:lnTo>
                    <a:pt x="8974" y="23684"/>
                  </a:lnTo>
                  <a:lnTo>
                    <a:pt x="36527" y="25218"/>
                  </a:lnTo>
                  <a:lnTo>
                    <a:pt x="54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8" name="Google Shape;2598;p73"/>
            <p:cNvSpPr/>
            <p:nvPr/>
          </p:nvSpPr>
          <p:spPr>
            <a:xfrm>
              <a:off x="10514975" y="2648925"/>
              <a:ext cx="1224225" cy="630475"/>
            </a:xfrm>
            <a:custGeom>
              <a:avLst/>
              <a:gdLst/>
              <a:ahLst/>
              <a:cxnLst/>
              <a:rect l="l" t="t" r="r" b="b"/>
              <a:pathLst>
                <a:path w="48969" h="25219" extrusionOk="0">
                  <a:moveTo>
                    <a:pt x="48968" y="0"/>
                  </a:moveTo>
                  <a:lnTo>
                    <a:pt x="33624" y="734"/>
                  </a:lnTo>
                  <a:cubicBezTo>
                    <a:pt x="32090" y="5838"/>
                    <a:pt x="27587" y="15745"/>
                    <a:pt x="15211" y="17946"/>
                  </a:cubicBezTo>
                  <a:cubicBezTo>
                    <a:pt x="13528" y="18261"/>
                    <a:pt x="11949" y="18402"/>
                    <a:pt x="10471" y="18402"/>
                  </a:cubicBezTo>
                  <a:cubicBezTo>
                    <a:pt x="6148" y="18402"/>
                    <a:pt x="2685" y="17194"/>
                    <a:pt x="0" y="15578"/>
                  </a:cubicBezTo>
                  <a:lnTo>
                    <a:pt x="0" y="15578"/>
                  </a:lnTo>
                  <a:lnTo>
                    <a:pt x="3436" y="23684"/>
                  </a:lnTo>
                  <a:lnTo>
                    <a:pt x="30956" y="25218"/>
                  </a:lnTo>
                  <a:lnTo>
                    <a:pt x="48968" y="0"/>
                  </a:lnTo>
                  <a:close/>
                </a:path>
              </a:pathLst>
            </a:custGeom>
            <a:solidFill>
              <a:srgbClr val="FC800D">
                <a:alpha val="35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7" name="Google Shape;597;p40"/>
          <p:cNvSpPr txBox="1">
            <a:spLocks noGrp="1"/>
          </p:cNvSpPr>
          <p:nvPr>
            <p:ph type="title" idx="13"/>
          </p:nvPr>
        </p:nvSpPr>
        <p:spPr>
          <a:xfrm>
            <a:off x="1623656" y="2657414"/>
            <a:ext cx="504000" cy="4146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GB" dirty="0"/>
              <a:t>2</a:t>
            </a:r>
            <a:endParaRPr dirty="0"/>
          </a:p>
        </p:txBody>
      </p:sp>
      <p:sp>
        <p:nvSpPr>
          <p:cNvPr id="605" name="Google Shape;605;p40"/>
          <p:cNvSpPr txBox="1">
            <a:spLocks noGrp="1"/>
          </p:cNvSpPr>
          <p:nvPr>
            <p:ph type="title" idx="21"/>
          </p:nvPr>
        </p:nvSpPr>
        <p:spPr>
          <a:xfrm>
            <a:off x="1120273" y="904103"/>
            <a:ext cx="3137337" cy="676800"/>
          </a:xfrm>
          <a:prstGeom prst="rect">
            <a:avLst/>
          </a:prstGeom>
        </p:spPr>
        <p:txBody>
          <a:bodyPr spcFirstLastPara="1" wrap="square" lIns="0" tIns="91425" rIns="0" bIns="91425" anchor="b" anchorCtr="0">
            <a:noAutofit/>
          </a:bodyPr>
          <a:lstStyle/>
          <a:p>
            <a:pPr marL="0" lvl="0" indent="0" algn="ctr" rtl="0">
              <a:spcBef>
                <a:spcPts val="0"/>
              </a:spcBef>
              <a:spcAft>
                <a:spcPts val="0"/>
              </a:spcAft>
              <a:buNone/>
            </a:pPr>
            <a:r>
              <a:rPr lang="en-GB" dirty="0"/>
              <a:t>Nội dung:</a:t>
            </a:r>
            <a:endParaRPr dirty="0"/>
          </a:p>
        </p:txBody>
      </p:sp>
      <p:sp>
        <p:nvSpPr>
          <p:cNvPr id="607" name="Google Shape;607;p40"/>
          <p:cNvSpPr txBox="1">
            <a:spLocks noGrp="1"/>
          </p:cNvSpPr>
          <p:nvPr>
            <p:ph type="title" idx="2"/>
          </p:nvPr>
        </p:nvSpPr>
        <p:spPr>
          <a:xfrm>
            <a:off x="1623656" y="1898781"/>
            <a:ext cx="504000" cy="4146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GB" dirty="0"/>
              <a:t>1</a:t>
            </a:r>
            <a:endParaRPr dirty="0"/>
          </a:p>
        </p:txBody>
      </p:sp>
      <p:sp>
        <p:nvSpPr>
          <p:cNvPr id="27" name="Title 26"/>
          <p:cNvSpPr>
            <a:spLocks noGrp="1"/>
          </p:cNvSpPr>
          <p:nvPr>
            <p:ph type="title"/>
          </p:nvPr>
        </p:nvSpPr>
        <p:spPr>
          <a:xfrm>
            <a:off x="2127657" y="1905791"/>
            <a:ext cx="3834243" cy="338400"/>
          </a:xfrm>
        </p:spPr>
        <p:txBody>
          <a:bodyPr/>
          <a:lstStyle/>
          <a:p>
            <a:r>
              <a:rPr lang="en-US" dirty="0" err="1"/>
              <a:t>Giới</a:t>
            </a:r>
            <a:r>
              <a:rPr lang="en-US" dirty="0"/>
              <a:t> </a:t>
            </a:r>
            <a:r>
              <a:rPr lang="en-US" dirty="0" err="1"/>
              <a:t>thiệu</a:t>
            </a:r>
            <a:r>
              <a:rPr lang="en-US" dirty="0"/>
              <a:t> </a:t>
            </a:r>
            <a:r>
              <a:rPr lang="en-US" dirty="0" err="1"/>
              <a:t>bài</a:t>
            </a:r>
            <a:r>
              <a:rPr lang="en-US" dirty="0"/>
              <a:t> </a:t>
            </a:r>
            <a:r>
              <a:rPr lang="en-US" dirty="0" err="1"/>
              <a:t>toán</a:t>
            </a:r>
            <a:r>
              <a:rPr lang="en-US" dirty="0"/>
              <a:t> </a:t>
            </a:r>
            <a:r>
              <a:rPr lang="en-US" dirty="0" err="1"/>
              <a:t>máy</a:t>
            </a:r>
            <a:r>
              <a:rPr lang="en-US" dirty="0"/>
              <a:t> </a:t>
            </a:r>
            <a:r>
              <a:rPr lang="en-US" dirty="0" err="1"/>
              <a:t>học</a:t>
            </a:r>
            <a:endParaRPr lang="en-US" dirty="0"/>
          </a:p>
        </p:txBody>
      </p:sp>
      <p:sp>
        <p:nvSpPr>
          <p:cNvPr id="36" name="Title 26"/>
          <p:cNvSpPr txBox="1"/>
          <p:nvPr/>
        </p:nvSpPr>
        <p:spPr>
          <a:xfrm>
            <a:off x="2127657" y="2707802"/>
            <a:ext cx="3052237" cy="33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panose="02000503040000020004"/>
              <a:buNone/>
              <a:defRPr sz="2400" b="0" i="0" u="none" strike="noStrike" cap="none">
                <a:solidFill>
                  <a:schemeClr val="accent6"/>
                </a:solidFill>
                <a:latin typeface="Francois One" panose="02000503040000020004"/>
                <a:ea typeface="Francois One" panose="02000503040000020004"/>
                <a:cs typeface="Francois One" panose="02000503040000020004"/>
                <a:sym typeface="Francois One" panose="02000503040000020004"/>
              </a:defRPr>
            </a:lvl1pPr>
            <a:lvl2pPr marR="0" lvl="1"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r>
              <a:rPr lang="en-US" dirty="0" err="1"/>
              <a:t>Giới</a:t>
            </a:r>
            <a:r>
              <a:rPr lang="en-US" dirty="0"/>
              <a:t> </a:t>
            </a:r>
            <a:r>
              <a:rPr lang="en-US" dirty="0" err="1"/>
              <a:t>thiệu</a:t>
            </a:r>
            <a:r>
              <a:rPr lang="en-US" dirty="0"/>
              <a:t> </a:t>
            </a:r>
            <a:r>
              <a:rPr lang="en-US" dirty="0" err="1"/>
              <a:t>tập</a:t>
            </a:r>
            <a:r>
              <a:rPr lang="en-US" dirty="0"/>
              <a:t> </a:t>
            </a:r>
            <a:r>
              <a:rPr lang="en-US" dirty="0" err="1"/>
              <a:t>dữ</a:t>
            </a:r>
            <a:r>
              <a:rPr lang="en-US" dirty="0"/>
              <a:t> </a:t>
            </a:r>
            <a:r>
              <a:rPr lang="en-US" dirty="0" err="1"/>
              <a:t>liệu</a:t>
            </a:r>
            <a:endParaRPr lang="en-US" dirty="0"/>
          </a:p>
        </p:txBody>
      </p:sp>
      <p:sp>
        <p:nvSpPr>
          <p:cNvPr id="2" name="Google Shape;597;p40"/>
          <p:cNvSpPr txBox="1">
            <a:spLocks noGrp="1"/>
          </p:cNvSpPr>
          <p:nvPr/>
        </p:nvSpPr>
        <p:spPr>
          <a:xfrm>
            <a:off x="1623656" y="3274495"/>
            <a:ext cx="504000" cy="414600"/>
          </a:xfrm>
          <a:prstGeom prst="rect">
            <a:avLst/>
          </a:prstGeom>
          <a:noFill/>
          <a:ln>
            <a:noFill/>
          </a:ln>
        </p:spPr>
        <p:txBody>
          <a:bodyPr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panose="02000503040000020004"/>
              <a:buNone/>
              <a:defRPr sz="2400" b="0" i="0" u="none" strike="noStrike" cap="none">
                <a:solidFill>
                  <a:schemeClr val="accent6"/>
                </a:solidFill>
                <a:latin typeface="Francois One" panose="02000503040000020004"/>
                <a:ea typeface="Francois One" panose="02000503040000020004"/>
                <a:cs typeface="Francois One" panose="02000503040000020004"/>
                <a:sym typeface="Francois One" panose="02000503040000020004"/>
              </a:defRPr>
            </a:lvl1pPr>
            <a:lvl2pPr marR="0" lvl="1"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0" lvl="0" indent="0" algn="ctr" rtl="0">
              <a:spcBef>
                <a:spcPts val="0"/>
              </a:spcBef>
              <a:spcAft>
                <a:spcPts val="0"/>
              </a:spcAft>
              <a:buNone/>
            </a:pPr>
            <a:r>
              <a:rPr lang="en-US" sz="3000" dirty="0">
                <a:solidFill>
                  <a:schemeClr val="accent5"/>
                </a:solidFill>
              </a:rPr>
              <a:t>3</a:t>
            </a:r>
            <a:endParaRPr lang="en-US" sz="3000" dirty="0">
              <a:solidFill>
                <a:schemeClr val="accent5"/>
              </a:solidFill>
            </a:endParaRPr>
          </a:p>
        </p:txBody>
      </p:sp>
      <p:sp>
        <p:nvSpPr>
          <p:cNvPr id="3" name="Title 26"/>
          <p:cNvSpPr txBox="1"/>
          <p:nvPr/>
        </p:nvSpPr>
        <p:spPr>
          <a:xfrm>
            <a:off x="2127712" y="3324997"/>
            <a:ext cx="3259455" cy="338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panose="02000503040000020004"/>
              <a:buNone/>
              <a:defRPr sz="2400" b="0" i="0" u="none" strike="noStrike" cap="none">
                <a:solidFill>
                  <a:schemeClr val="accent6"/>
                </a:solidFill>
                <a:latin typeface="Francois One" panose="02000503040000020004"/>
                <a:ea typeface="Francois One" panose="02000503040000020004"/>
                <a:cs typeface="Francois One" panose="02000503040000020004"/>
                <a:sym typeface="Francois One" panose="02000503040000020004"/>
              </a:defRPr>
            </a:lvl1pPr>
            <a:lvl2pPr marR="0" lvl="1"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r>
              <a:rPr lang="en-US" dirty="0"/>
              <a:t>Phương pháp đánh giá</a:t>
            </a:r>
            <a:endParaRPr lang="en-US" dirty="0"/>
          </a:p>
        </p:txBody>
      </p:sp>
      <p:sp>
        <p:nvSpPr>
          <p:cNvPr id="4" name="Google Shape;597;p40"/>
          <p:cNvSpPr txBox="1">
            <a:spLocks noGrp="1"/>
          </p:cNvSpPr>
          <p:nvPr/>
        </p:nvSpPr>
        <p:spPr>
          <a:xfrm>
            <a:off x="1623656" y="3841784"/>
            <a:ext cx="504000" cy="414600"/>
          </a:xfrm>
          <a:prstGeom prst="rect">
            <a:avLst/>
          </a:prstGeom>
          <a:noFill/>
          <a:ln>
            <a:noFill/>
          </a:ln>
        </p:spPr>
        <p:txBody>
          <a:bodyPr wrap="square" lIns="0" tIns="91425" rIns="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panose="02000503040000020004"/>
              <a:buNone/>
              <a:defRPr sz="2400" b="0" i="0" u="none" strike="noStrike" cap="none">
                <a:solidFill>
                  <a:schemeClr val="accent6"/>
                </a:solidFill>
                <a:latin typeface="Francois One" panose="02000503040000020004"/>
                <a:ea typeface="Francois One" panose="02000503040000020004"/>
                <a:cs typeface="Francois One" panose="02000503040000020004"/>
                <a:sym typeface="Francois One" panose="02000503040000020004"/>
              </a:defRPr>
            </a:lvl1pPr>
            <a:lvl2pPr marR="0" lvl="1"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pPr marL="0" lvl="0" indent="0" algn="ctr" rtl="0">
              <a:spcBef>
                <a:spcPts val="0"/>
              </a:spcBef>
              <a:spcAft>
                <a:spcPts val="0"/>
              </a:spcAft>
              <a:buNone/>
            </a:pPr>
            <a:r>
              <a:rPr lang="en-US" sz="3000" dirty="0">
                <a:solidFill>
                  <a:schemeClr val="accent5"/>
                </a:solidFill>
              </a:rPr>
              <a:t>4</a:t>
            </a:r>
            <a:endParaRPr lang="en-US" sz="3000" dirty="0">
              <a:solidFill>
                <a:schemeClr val="accent5"/>
              </a:solidFill>
            </a:endParaRPr>
          </a:p>
        </p:txBody>
      </p:sp>
      <p:sp>
        <p:nvSpPr>
          <p:cNvPr id="5" name="Title 26"/>
          <p:cNvSpPr txBox="1"/>
          <p:nvPr/>
        </p:nvSpPr>
        <p:spPr>
          <a:xfrm>
            <a:off x="2127712" y="3892286"/>
            <a:ext cx="5517515" cy="3384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2400"/>
              <a:buFont typeface="Francois One" panose="02000503040000020004"/>
              <a:buNone/>
              <a:defRPr sz="2400" b="0" i="0" u="none" strike="noStrike" cap="none">
                <a:solidFill>
                  <a:schemeClr val="accent6"/>
                </a:solidFill>
                <a:latin typeface="Francois One" panose="02000503040000020004"/>
                <a:ea typeface="Francois One" panose="02000503040000020004"/>
                <a:cs typeface="Francois One" panose="02000503040000020004"/>
                <a:sym typeface="Francois One" panose="02000503040000020004"/>
              </a:defRPr>
            </a:lvl1pPr>
            <a:lvl2pPr marR="0" lvl="1"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2pPr>
            <a:lvl3pPr marR="0" lvl="2"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3pPr>
            <a:lvl4pPr marR="0" lvl="3"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4pPr>
            <a:lvl5pPr marR="0" lvl="4"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5pPr>
            <a:lvl6pPr marR="0" lvl="5"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6pPr>
            <a:lvl7pPr marR="0" lvl="6"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7pPr>
            <a:lvl8pPr marR="0" lvl="7"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8pPr>
            <a:lvl9pPr marR="0" lvl="8" algn="l" rtl="0">
              <a:lnSpc>
                <a:spcPct val="100000"/>
              </a:lnSpc>
              <a:spcBef>
                <a:spcPts val="0"/>
              </a:spcBef>
              <a:spcAft>
                <a:spcPts val="0"/>
              </a:spcAft>
              <a:buClr>
                <a:schemeClr val="accent6"/>
              </a:buClr>
              <a:buSzPts val="2400"/>
              <a:buFont typeface="Bebas Neue"/>
              <a:buNone/>
              <a:defRPr sz="2400" b="0" i="0" u="none" strike="noStrike" cap="none">
                <a:solidFill>
                  <a:schemeClr val="accent6"/>
                </a:solidFill>
                <a:latin typeface="Bebas Neue"/>
                <a:ea typeface="Bebas Neue"/>
                <a:cs typeface="Bebas Neue"/>
                <a:sym typeface="Bebas Neue"/>
              </a:defRPr>
            </a:lvl9pPr>
          </a:lstStyle>
          <a:p>
            <a:r>
              <a:rPr lang="en-US" dirty="0" err="1"/>
              <a:t>Phân tích lỗi, nhận xét, hướng phát triển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17"/>
        <p:cNvGrpSpPr/>
        <p:nvPr/>
      </p:nvGrpSpPr>
      <p:grpSpPr>
        <a:xfrm>
          <a:off x="0" y="0"/>
          <a:ext cx="0" cy="0"/>
          <a:chOff x="0" y="0"/>
          <a:chExt cx="0" cy="0"/>
        </a:xfrm>
      </p:grpSpPr>
      <p:sp>
        <p:nvSpPr>
          <p:cNvPr id="718" name="Google Shape;718;p44"/>
          <p:cNvSpPr txBox="1">
            <a:spLocks noGrp="1"/>
          </p:cNvSpPr>
          <p:nvPr>
            <p:ph type="title"/>
          </p:nvPr>
        </p:nvSpPr>
        <p:spPr>
          <a:xfrm>
            <a:off x="490900" y="657365"/>
            <a:ext cx="4649510" cy="1050888"/>
          </a:xfrm>
          <a:prstGeom prst="rect">
            <a:avLst/>
          </a:prstGeom>
        </p:spPr>
        <p:txBody>
          <a:bodyPr spcFirstLastPara="1" vert="horz" lIns="91440" tIns="45720" rIns="91440" bIns="45720" rtlCol="0" anchor="t" anchorCtr="0">
            <a:normAutofit/>
          </a:bodyPr>
          <a:lstStyle/>
          <a:p>
            <a:pPr marL="0" lvl="0" indent="0">
              <a:lnSpc>
                <a:spcPct val="90000"/>
              </a:lnSpc>
              <a:spcBef>
                <a:spcPct val="0"/>
              </a:spcBef>
              <a:spcAft>
                <a:spcPts val="0"/>
              </a:spcAft>
            </a:pPr>
            <a:r>
              <a:rPr lang="en-US" sz="2800" kern="1200" dirty="0">
                <a:latin typeface="Francois One" panose="02000503040000020004" charset="0"/>
                <a:ea typeface="+mj-ea"/>
                <a:cs typeface="+mj-cs"/>
              </a:rPr>
              <a:t>1. </a:t>
            </a:r>
            <a:r>
              <a:rPr lang="en-US" sz="2800" kern="1200" dirty="0" err="1">
                <a:latin typeface="Francois One" panose="02000503040000020004" charset="0"/>
                <a:ea typeface="+mj-ea"/>
                <a:cs typeface="+mj-cs"/>
              </a:rPr>
              <a:t>Giới</a:t>
            </a:r>
            <a:r>
              <a:rPr lang="en-US" sz="2800" kern="1200" dirty="0">
                <a:latin typeface="Francois One" panose="02000503040000020004" charset="0"/>
                <a:ea typeface="+mj-ea"/>
                <a:cs typeface="+mj-cs"/>
              </a:rPr>
              <a:t> </a:t>
            </a:r>
            <a:r>
              <a:rPr lang="en-US" sz="2800" kern="1200" dirty="0" err="1">
                <a:latin typeface="Francois One" panose="02000503040000020004" charset="0"/>
                <a:ea typeface="+mj-ea"/>
                <a:cs typeface="+mj-cs"/>
              </a:rPr>
              <a:t>thiệu</a:t>
            </a:r>
            <a:r>
              <a:rPr lang="en-US" sz="2800" kern="1200" dirty="0">
                <a:latin typeface="Francois One" panose="02000503040000020004" charset="0"/>
                <a:ea typeface="+mj-ea"/>
                <a:cs typeface="+mj-cs"/>
              </a:rPr>
              <a:t> </a:t>
            </a:r>
            <a:r>
              <a:rPr lang="en-US" sz="2800" kern="1200" dirty="0" err="1">
                <a:latin typeface="Francois One" panose="02000503040000020004" charset="0"/>
                <a:ea typeface="+mj-ea"/>
                <a:cs typeface="+mj-cs"/>
              </a:rPr>
              <a:t>bài</a:t>
            </a:r>
            <a:r>
              <a:rPr lang="en-US" sz="2800" kern="1200" dirty="0">
                <a:latin typeface="Francois One" panose="02000503040000020004" charset="0"/>
                <a:ea typeface="+mj-ea"/>
                <a:cs typeface="+mj-cs"/>
              </a:rPr>
              <a:t> </a:t>
            </a:r>
            <a:r>
              <a:rPr lang="en-US" sz="2800" kern="1200" dirty="0" err="1">
                <a:latin typeface="Francois One" panose="02000503040000020004" charset="0"/>
                <a:ea typeface="+mj-ea"/>
                <a:cs typeface="+mj-cs"/>
              </a:rPr>
              <a:t>toán</a:t>
            </a:r>
            <a:r>
              <a:rPr lang="en-US" sz="2800" kern="1200" dirty="0">
                <a:latin typeface="Francois One" panose="02000503040000020004" charset="0"/>
                <a:ea typeface="+mj-ea"/>
                <a:cs typeface="+mj-cs"/>
              </a:rPr>
              <a:t> </a:t>
            </a:r>
            <a:r>
              <a:rPr lang="en-US" sz="2800" kern="1200" dirty="0" err="1">
                <a:latin typeface="Francois One" panose="02000503040000020004" charset="0"/>
                <a:ea typeface="+mj-ea"/>
                <a:cs typeface="+mj-cs"/>
              </a:rPr>
              <a:t>máy</a:t>
            </a:r>
            <a:r>
              <a:rPr lang="en-US" sz="2800" kern="1200" dirty="0">
                <a:latin typeface="Francois One" panose="02000503040000020004" charset="0"/>
                <a:ea typeface="+mj-ea"/>
                <a:cs typeface="+mj-cs"/>
              </a:rPr>
              <a:t> </a:t>
            </a:r>
            <a:r>
              <a:rPr lang="en-US" sz="2800" kern="1200" dirty="0" err="1">
                <a:latin typeface="Francois One" panose="02000503040000020004" charset="0"/>
                <a:ea typeface="+mj-ea"/>
                <a:cs typeface="+mj-cs"/>
              </a:rPr>
              <a:t>học</a:t>
            </a:r>
            <a:endParaRPr lang="en-US" sz="2800" kern="1200" dirty="0">
              <a:latin typeface="Francois One" panose="02000503040000020004" charset="0"/>
              <a:ea typeface="+mj-ea"/>
              <a:cs typeface="+mj-cs"/>
            </a:endParaRPr>
          </a:p>
        </p:txBody>
      </p:sp>
      <p:cxnSp>
        <p:nvCxnSpPr>
          <p:cNvPr id="724" name="Straight Connector 723"/>
          <p:cNvCxnSpPr>
            <a:cxnSpLocks noGrp="1" noRot="1" noChangeAspect="1" noMove="1" noResize="1" noEditPoints="1" noAdjustHandles="1" noChangeArrowheads="1" noChangeShapeType="1"/>
          </p:cNvCxnSpPr>
          <p:nvPr/>
        </p:nvCxnSpPr>
        <p:spPr>
          <a:xfrm>
            <a:off x="646096" y="653359"/>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19" name="Google Shape;719;p44"/>
          <p:cNvSpPr txBox="1">
            <a:spLocks noGrp="1"/>
          </p:cNvSpPr>
          <p:nvPr>
            <p:ph type="subTitle" idx="1"/>
          </p:nvPr>
        </p:nvSpPr>
        <p:spPr>
          <a:xfrm>
            <a:off x="646096" y="1521927"/>
            <a:ext cx="5178055" cy="2702201"/>
          </a:xfrm>
          <a:prstGeom prst="rect">
            <a:avLst/>
          </a:prstGeom>
        </p:spPr>
        <p:txBody>
          <a:bodyPr spcFirstLastPara="1" vert="horz" lIns="91440" tIns="45720" rIns="91440" bIns="45720" rtlCol="0" anchorCtr="0">
            <a:normAutofit lnSpcReduction="10000"/>
          </a:bodyPr>
          <a:lstStyle/>
          <a:p>
            <a:pPr marL="285750" lvl="0" indent="-285750">
              <a:lnSpc>
                <a:spcPct val="90000"/>
              </a:lnSpc>
              <a:spcBef>
                <a:spcPts val="0"/>
              </a:spcBef>
              <a:spcAft>
                <a:spcPts val="600"/>
              </a:spcAft>
              <a:buFont typeface="Arial" panose="020B0604020202020204" pitchFamily="34" charset="0"/>
              <a:buChar char="•"/>
            </a:pPr>
            <a:r>
              <a:rPr lang="en-US" sz="1500" kern="1200" dirty="0" err="1">
                <a:latin typeface="Montserrat" panose="00000500000000000000" pitchFamily="2" charset="0"/>
                <a:ea typeface="+mn-ea"/>
                <a:cs typeface="+mn-cs"/>
              </a:rPr>
              <a:t>Hình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ảnh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mô</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bệnh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học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rất</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hiệu</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quả</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trong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việc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nghiên</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cứu</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tình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trạng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của</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các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cấu</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trúc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sinh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học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và</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chẩn</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đoán</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các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bệnh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như</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ung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thư</a:t>
            </a:r>
            <a:r>
              <a:rPr lang="en-US" sz="1500" kern="1200" dirty="0">
                <a:latin typeface="Montserrat" panose="00000500000000000000" pitchFamily="2" charset="0"/>
                <a:ea typeface="+mn-ea"/>
                <a:cs typeface="+mn-cs"/>
              </a:rPr>
              <a:t>. </a:t>
            </a:r>
            <a:endParaRPr lang="en-US" sz="1500" kern="1200" dirty="0">
              <a:latin typeface="Montserrat" panose="00000500000000000000" pitchFamily="2" charset="0"/>
              <a:ea typeface="+mn-ea"/>
              <a:cs typeface="+mn-cs"/>
            </a:endParaRPr>
          </a:p>
          <a:p>
            <a:pPr marL="285750" lvl="0" indent="-285750">
              <a:lnSpc>
                <a:spcPct val="90000"/>
              </a:lnSpc>
              <a:spcBef>
                <a:spcPts val="0"/>
              </a:spcBef>
              <a:spcAft>
                <a:spcPts val="600"/>
              </a:spcAft>
              <a:buFont typeface="Arial" panose="020B0604020202020204" pitchFamily="34" charset="0"/>
              <a:buChar char="•"/>
            </a:pPr>
            <a:endParaRPr lang="en-US" sz="1500" kern="1200" dirty="0">
              <a:latin typeface="Montserrat" panose="00000500000000000000" pitchFamily="2" charset="0"/>
              <a:ea typeface="+mn-ea"/>
              <a:cs typeface="+mn-cs"/>
            </a:endParaRPr>
          </a:p>
          <a:p>
            <a:pPr marL="285750" indent="-285750">
              <a:lnSpc>
                <a:spcPct val="90000"/>
              </a:lnSpc>
              <a:spcAft>
                <a:spcPts val="600"/>
              </a:spcAft>
              <a:buFont typeface="Arial" panose="020B0604020202020204" pitchFamily="34" charset="0"/>
              <a:buChar char="•"/>
            </a:pPr>
            <a:r>
              <a:rPr lang="en-US" sz="1500" kern="1200" dirty="0" err="1">
                <a:latin typeface="Montserrat" panose="00000500000000000000" pitchFamily="2" charset="0"/>
                <a:ea typeface="+mn-ea"/>
                <a:cs typeface="+mn-cs"/>
              </a:rPr>
              <a:t>Việc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kiểm</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tra</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thủ</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công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tốn</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thời</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gian</a:t>
            </a:r>
            <a:r>
              <a:rPr lang="en-US" altLang="vi-VN" sz="1500" kern="1200" dirty="0">
                <a:latin typeface="Montserrat" panose="00000500000000000000" pitchFamily="2" charset="0"/>
                <a:ea typeface="+mn-ea"/>
                <a:cs typeface="+mn-cs"/>
              </a:rPr>
              <a:t> </a:t>
            </a:r>
            <a:r>
              <a:rPr lang="en-US" altLang="vi-VN" sz="1500" kern="1200" dirty="0" err="1">
                <a:latin typeface="Montserrat" panose="00000500000000000000" pitchFamily="2" charset="0"/>
                <a:ea typeface="+mn-ea"/>
                <a:cs typeface="+mn-cs"/>
              </a:rPr>
              <a:t>c</a:t>
            </a:r>
            <a:r>
              <a:rPr lang="en-US" sz="1500" kern="1200" dirty="0" err="1">
                <a:latin typeface="Montserrat" panose="00000500000000000000" pitchFamily="2" charset="0"/>
                <a:ea typeface="+mn-ea"/>
                <a:cs typeface="+mn-cs"/>
              </a:rPr>
              <a:t>ần</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có</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các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kỹ</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thuật</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tự</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động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đáng</a:t>
            </a:r>
            <a:r>
              <a:rPr lang="en-US" sz="1500" kern="1200" dirty="0">
                <a:latin typeface="Montserrat" panose="00000500000000000000" pitchFamily="2" charset="0"/>
                <a:ea typeface="+mn-ea"/>
                <a:cs typeface="+mn-cs"/>
              </a:rPr>
              <a:t> tin </a:t>
            </a:r>
            <a:r>
              <a:rPr lang="en-US" sz="1500" kern="1200" dirty="0" err="1">
                <a:latin typeface="Montserrat" panose="00000500000000000000" pitchFamily="2" charset="0"/>
                <a:ea typeface="+mn-ea"/>
                <a:cs typeface="+mn-cs"/>
              </a:rPr>
              <a:t>cậy</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để</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phân</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loại</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hiệu</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quả</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các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hình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ảnh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ung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thư</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bình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thường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và</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ác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tính</a:t>
            </a:r>
            <a:r>
              <a:rPr lang="en-US" sz="1500" kern="1200" dirty="0">
                <a:latin typeface="Montserrat" panose="00000500000000000000" pitchFamily="2" charset="0"/>
                <a:ea typeface="+mn-ea"/>
                <a:cs typeface="+mn-cs"/>
              </a:rPr>
              <a:t>. </a:t>
            </a:r>
            <a:endParaRPr lang="en-US" sz="1500" kern="1200" dirty="0">
              <a:latin typeface="Montserrat" panose="00000500000000000000" pitchFamily="2" charset="0"/>
              <a:ea typeface="+mn-ea"/>
              <a:cs typeface="+mn-cs"/>
            </a:endParaRPr>
          </a:p>
          <a:p>
            <a:pPr marL="285750" indent="-285750">
              <a:lnSpc>
                <a:spcPct val="90000"/>
              </a:lnSpc>
              <a:spcAft>
                <a:spcPts val="600"/>
              </a:spcAft>
              <a:buFont typeface="Arial" panose="020B0604020202020204" pitchFamily="34" charset="0"/>
              <a:buChar char="•"/>
            </a:pPr>
            <a:endParaRPr lang="en-US" sz="1500" kern="1200" dirty="0">
              <a:latin typeface="Montserrat" panose="00000500000000000000" pitchFamily="2" charset="0"/>
              <a:ea typeface="+mn-ea"/>
              <a:cs typeface="+mn-cs"/>
            </a:endParaRPr>
          </a:p>
          <a:p>
            <a:pPr marL="285750" indent="-285750">
              <a:lnSpc>
                <a:spcPct val="90000"/>
              </a:lnSpc>
              <a:spcAft>
                <a:spcPts val="600"/>
              </a:spcAft>
              <a:buFont typeface="Arial" panose="020B0604020202020204" pitchFamily="34" charset="0"/>
              <a:buChar char="•"/>
            </a:pPr>
            <a:r>
              <a:rPr lang="en-US" sz="1500" kern="1200" dirty="0" err="1">
                <a:latin typeface="Montserrat" panose="00000500000000000000" pitchFamily="2" charset="0"/>
                <a:ea typeface="+mn-ea"/>
                <a:cs typeface="+mn-cs"/>
              </a:rPr>
              <a:t>Xây</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dựng</a:t>
            </a:r>
            <a:r>
              <a:rPr lang="en-US" sz="1500" kern="1200" dirty="0">
                <a:latin typeface="Montserrat" panose="00000500000000000000" pitchFamily="2" charset="0"/>
                <a:ea typeface="+mn-ea"/>
                <a:cs typeface="+mn-cs"/>
              </a:rPr>
              <a:t> 1 </a:t>
            </a:r>
            <a:r>
              <a:rPr lang="en-US" sz="1500" kern="1200" dirty="0" err="1">
                <a:latin typeface="Montserrat" panose="00000500000000000000" pitchFamily="2" charset="0"/>
                <a:ea typeface="+mn-ea"/>
                <a:cs typeface="+mn-cs"/>
              </a:rPr>
              <a:t>mô</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hình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phân</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loại</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hình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ảnh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sinh</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thiết</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ung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thư</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phổi</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bằng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các</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phương</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pháp</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máy</a:t>
            </a:r>
            <a:r>
              <a:rPr lang="en-US" sz="1500" kern="1200" dirty="0">
                <a:latin typeface="Montserrat" panose="00000500000000000000" pitchFamily="2" charset="0"/>
                <a:ea typeface="+mn-ea"/>
                <a:cs typeface="+mn-cs"/>
              </a:rPr>
              <a:t> </a:t>
            </a:r>
            <a:r>
              <a:rPr lang="en-US" sz="1500" kern="1200" dirty="0" err="1">
                <a:latin typeface="Montserrat" panose="00000500000000000000" pitchFamily="2" charset="0"/>
                <a:ea typeface="+mn-ea"/>
                <a:cs typeface="+mn-cs"/>
              </a:rPr>
              <a:t>học</a:t>
            </a:r>
            <a:r>
              <a:rPr lang="en-US" sz="1500" kern="1200" dirty="0">
                <a:latin typeface="Montserrat" panose="00000500000000000000" pitchFamily="2" charset="0"/>
                <a:ea typeface="+mn-ea"/>
                <a:cs typeface="+mn-cs"/>
              </a:rPr>
              <a:t>.</a:t>
            </a:r>
            <a:endParaRPr lang="en-US" sz="1500" kern="1200" dirty="0">
              <a:latin typeface="Montserrat" panose="00000500000000000000" pitchFamily="2" charset="0"/>
              <a:ea typeface="+mn-ea"/>
              <a:cs typeface="+mn-cs"/>
            </a:endParaRPr>
          </a:p>
          <a:p>
            <a:pPr marL="0" indent="-228600">
              <a:lnSpc>
                <a:spcPct val="90000"/>
              </a:lnSpc>
              <a:spcAft>
                <a:spcPts val="600"/>
              </a:spcAft>
              <a:buFont typeface="Arial" panose="020B0604020202020204" pitchFamily="34" charset="0"/>
              <a:buChar char="•"/>
            </a:pPr>
            <a:endParaRPr lang="en-US" sz="1300" kern="1200" dirty="0">
              <a:solidFill>
                <a:schemeClr val="tx1"/>
              </a:solidFill>
              <a:latin typeface="+mn-lt"/>
              <a:ea typeface="+mn-ea"/>
              <a:cs typeface="+mn-cs"/>
            </a:endParaRPr>
          </a:p>
          <a:p>
            <a:pPr marL="0" lvl="0" indent="-228600">
              <a:lnSpc>
                <a:spcPct val="90000"/>
              </a:lnSpc>
              <a:spcBef>
                <a:spcPts val="0"/>
              </a:spcBef>
              <a:spcAft>
                <a:spcPts val="600"/>
              </a:spcAft>
              <a:buFont typeface="Arial" panose="020B0604020202020204" pitchFamily="34" charset="0"/>
              <a:buChar char="•"/>
            </a:pPr>
            <a:endParaRPr lang="en-US" sz="1300" kern="1200" dirty="0">
              <a:solidFill>
                <a:schemeClr val="tx1"/>
              </a:solidFill>
              <a:latin typeface="+mn-lt"/>
              <a:ea typeface="+mn-ea"/>
              <a:cs typeface="+mn-cs"/>
            </a:endParaRPr>
          </a:p>
          <a:p>
            <a:pPr marL="0" lvl="0" indent="-228600">
              <a:lnSpc>
                <a:spcPct val="90000"/>
              </a:lnSpc>
              <a:spcBef>
                <a:spcPts val="0"/>
              </a:spcBef>
              <a:spcAft>
                <a:spcPts val="600"/>
              </a:spcAft>
              <a:buFont typeface="Arial" panose="020B0604020202020204" pitchFamily="34" charset="0"/>
              <a:buChar char="•"/>
            </a:pPr>
            <a:endParaRPr lang="en-US" sz="1300" kern="1200" dirty="0">
              <a:solidFill>
                <a:schemeClr val="tx1"/>
              </a:solidFill>
              <a:latin typeface="+mn-lt"/>
              <a:ea typeface="+mn-ea"/>
              <a:cs typeface="+mn-cs"/>
            </a:endParaRPr>
          </a:p>
          <a:p>
            <a:pPr marL="0" lvl="0" indent="-228600">
              <a:lnSpc>
                <a:spcPct val="90000"/>
              </a:lnSpc>
              <a:spcBef>
                <a:spcPts val="0"/>
              </a:spcBef>
              <a:spcAft>
                <a:spcPts val="600"/>
              </a:spcAft>
              <a:buFont typeface="Arial" panose="020B0604020202020204" pitchFamily="34" charset="0"/>
              <a:buChar char="•"/>
            </a:pPr>
            <a:endParaRPr lang="en-US" sz="1300" kern="1200" dirty="0">
              <a:solidFill>
                <a:schemeClr val="tx1"/>
              </a:solidFill>
              <a:latin typeface="+mn-lt"/>
              <a:ea typeface="+mn-ea"/>
              <a:cs typeface="+mn-cs"/>
            </a:endParaRPr>
          </a:p>
        </p:txBody>
      </p:sp>
      <p:pic>
        <p:nvPicPr>
          <p:cNvPr id="2" name="Picture 1"/>
          <p:cNvPicPr>
            <a:picLocks noChangeAspect="1"/>
          </p:cNvPicPr>
          <p:nvPr/>
        </p:nvPicPr>
        <p:blipFill rotWithShape="1">
          <a:blip r:embed="rId1"/>
          <a:srcRect l="20286" r="21747" b="-2"/>
          <a:stretch>
            <a:fillRect/>
          </a:stretch>
        </p:blipFill>
        <p:spPr>
          <a:xfrm>
            <a:off x="5636483" y="1026693"/>
            <a:ext cx="3429062" cy="3429061"/>
          </a:xfrm>
          <a:custGeom>
            <a:avLst/>
            <a:gdLst/>
            <a:ahLst/>
            <a:cxnLst/>
            <a:rect l="l" t="t" r="r" b="b"/>
            <a:pathLst>
              <a:path w="4810442" h="4810442">
                <a:moveTo>
                  <a:pt x="2405221" y="0"/>
                </a:moveTo>
                <a:cubicBezTo>
                  <a:pt x="3733588" y="0"/>
                  <a:pt x="4810442" y="1076854"/>
                  <a:pt x="4810442" y="2405221"/>
                </a:cubicBezTo>
                <a:cubicBezTo>
                  <a:pt x="4810442" y="3733588"/>
                  <a:pt x="3733588" y="4810442"/>
                  <a:pt x="2405221" y="4810442"/>
                </a:cubicBezTo>
                <a:cubicBezTo>
                  <a:pt x="1076854" y="4810442"/>
                  <a:pt x="0" y="3733588"/>
                  <a:pt x="0" y="2405221"/>
                </a:cubicBezTo>
                <a:cubicBezTo>
                  <a:pt x="0" y="1076854"/>
                  <a:pt x="1076854" y="0"/>
                  <a:pt x="2405221" y="0"/>
                </a:cubicBezTo>
                <a:close/>
              </a:path>
            </a:pathLst>
          </a:cu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4"/>
          <p:cNvSpPr txBox="1">
            <a:spLocks noGrp="1"/>
          </p:cNvSpPr>
          <p:nvPr>
            <p:ph type="title"/>
          </p:nvPr>
        </p:nvSpPr>
        <p:spPr>
          <a:xfrm>
            <a:off x="583927" y="292097"/>
            <a:ext cx="4484934" cy="676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GB" sz="2800" dirty="0"/>
              <a:t>2. Giới </a:t>
            </a:r>
            <a:r>
              <a:rPr lang="en-GB" sz="2800" dirty="0" err="1"/>
              <a:t>thiệu</a:t>
            </a:r>
            <a:r>
              <a:rPr lang="en-GB" sz="2800" dirty="0"/>
              <a:t> </a:t>
            </a:r>
            <a:r>
              <a:rPr lang="en-GB" sz="2800" dirty="0" err="1"/>
              <a:t>bộ</a:t>
            </a:r>
            <a:r>
              <a:rPr lang="en-GB" sz="2800" dirty="0"/>
              <a:t> </a:t>
            </a:r>
            <a:r>
              <a:rPr lang="en-GB" sz="2800" dirty="0" err="1"/>
              <a:t>dữ</a:t>
            </a:r>
            <a:r>
              <a:rPr lang="en-GB" sz="2800" dirty="0"/>
              <a:t> </a:t>
            </a:r>
            <a:r>
              <a:rPr lang="en-GB" sz="2800" dirty="0" err="1"/>
              <a:t>liệu</a:t>
            </a:r>
            <a:endParaRPr sz="2800" dirty="0"/>
          </a:p>
        </p:txBody>
      </p:sp>
      <p:sp>
        <p:nvSpPr>
          <p:cNvPr id="719" name="Google Shape;719;p44"/>
          <p:cNvSpPr txBox="1">
            <a:spLocks noGrp="1"/>
          </p:cNvSpPr>
          <p:nvPr>
            <p:ph type="subTitle" idx="1"/>
          </p:nvPr>
        </p:nvSpPr>
        <p:spPr>
          <a:xfrm>
            <a:off x="657569" y="800512"/>
            <a:ext cx="4762929" cy="4191618"/>
          </a:xfrm>
          <a:prstGeom prst="rect">
            <a:avLst/>
          </a:prstGeom>
        </p:spPr>
        <p:txBody>
          <a:bodyPr spcFirstLastPara="1" wrap="square" lIns="0" tIns="91425" rIns="0" bIns="91425" anchor="t" anchorCtr="0">
            <a:noAutofit/>
          </a:bodyPr>
          <a:lstStyle/>
          <a:p>
            <a:pPr marL="285750" indent="-285750" algn="l">
              <a:lnSpc>
                <a:spcPct val="150000"/>
              </a:lnSpc>
              <a:buFont typeface="Arial" panose="020B0604020202020204" pitchFamily="34" charset="0"/>
              <a:buChar char="•"/>
            </a:pPr>
            <a:r>
              <a:rPr lang="en-US" altLang="vi-VN" sz="1500" dirty="0">
                <a:solidFill>
                  <a:schemeClr val="accent6"/>
                </a:solidFill>
              </a:rPr>
              <a:t>C</a:t>
            </a:r>
            <a:r>
              <a:rPr lang="vi-VN" sz="1500" dirty="0">
                <a:solidFill>
                  <a:schemeClr val="accent6"/>
                </a:solidFill>
              </a:rPr>
              <a:t>hứa </a:t>
            </a:r>
            <a:r>
              <a:rPr lang="en-US" sz="1500" dirty="0">
                <a:solidFill>
                  <a:schemeClr val="accent6"/>
                </a:solidFill>
              </a:rPr>
              <a:t>1</a:t>
            </a:r>
            <a:r>
              <a:rPr lang="vi-VN" sz="1500" dirty="0">
                <a:solidFill>
                  <a:schemeClr val="accent6"/>
                </a:solidFill>
              </a:rPr>
              <a:t>5,000 hình ảnh bệnh lý học với </a:t>
            </a:r>
            <a:r>
              <a:rPr lang="en-US" sz="1500" dirty="0">
                <a:solidFill>
                  <a:schemeClr val="accent6"/>
                </a:solidFill>
              </a:rPr>
              <a:t>3 </a:t>
            </a:r>
            <a:r>
              <a:rPr lang="en-US" sz="1500" dirty="0" err="1">
                <a:solidFill>
                  <a:schemeClr val="accent6"/>
                </a:solidFill>
              </a:rPr>
              <a:t>nhãn</a:t>
            </a:r>
            <a:r>
              <a:rPr lang="en-US" sz="1500" dirty="0">
                <a:solidFill>
                  <a:schemeClr val="accent6"/>
                </a:solidFill>
              </a:rPr>
              <a:t> adenocarcinoma, benign tissue, squamous cell carcinoma </a:t>
            </a:r>
            <a:endParaRPr lang="en-US" sz="1500" dirty="0">
              <a:solidFill>
                <a:schemeClr val="accent6"/>
              </a:solidFill>
            </a:endParaRPr>
          </a:p>
          <a:p>
            <a:pPr marL="285750" indent="-285750" algn="l">
              <a:lnSpc>
                <a:spcPct val="150000"/>
              </a:lnSpc>
              <a:buFont typeface="Arial" panose="020B0604020202020204" pitchFamily="34" charset="0"/>
              <a:buChar char="•"/>
            </a:pPr>
            <a:r>
              <a:rPr lang="en-US" sz="1500" dirty="0">
                <a:solidFill>
                  <a:schemeClr val="accent6"/>
                </a:solidFill>
              </a:rPr>
              <a:t>Chia </a:t>
            </a:r>
            <a:r>
              <a:rPr lang="en-US" sz="1500" dirty="0" err="1">
                <a:solidFill>
                  <a:schemeClr val="accent6"/>
                </a:solidFill>
              </a:rPr>
              <a:t>bộ</a:t>
            </a:r>
            <a:r>
              <a:rPr lang="en-US" sz="1500" dirty="0">
                <a:solidFill>
                  <a:schemeClr val="accent6"/>
                </a:solidFill>
              </a:rPr>
              <a:t> </a:t>
            </a:r>
            <a:r>
              <a:rPr lang="en-US" sz="1500" dirty="0" err="1">
                <a:solidFill>
                  <a:schemeClr val="accent6"/>
                </a:solidFill>
              </a:rPr>
              <a:t>dữ</a:t>
            </a:r>
            <a:r>
              <a:rPr lang="en-US" sz="1500" dirty="0">
                <a:solidFill>
                  <a:schemeClr val="accent6"/>
                </a:solidFill>
              </a:rPr>
              <a:t> </a:t>
            </a:r>
            <a:r>
              <a:rPr lang="en-US" sz="1500" dirty="0" err="1">
                <a:solidFill>
                  <a:schemeClr val="accent6"/>
                </a:solidFill>
              </a:rPr>
              <a:t>liệu</a:t>
            </a:r>
            <a:r>
              <a:rPr lang="en-US" sz="1500" dirty="0">
                <a:solidFill>
                  <a:schemeClr val="accent6"/>
                </a:solidFill>
              </a:rPr>
              <a:t> </a:t>
            </a:r>
            <a:r>
              <a:rPr lang="en-US" sz="1500" dirty="0" err="1">
                <a:solidFill>
                  <a:schemeClr val="accent6"/>
                </a:solidFill>
              </a:rPr>
              <a:t>thành</a:t>
            </a:r>
            <a:r>
              <a:rPr lang="en-US" sz="1500" dirty="0">
                <a:solidFill>
                  <a:schemeClr val="accent6"/>
                </a:solidFill>
              </a:rPr>
              <a:t> </a:t>
            </a:r>
            <a:r>
              <a:rPr lang="en-US" sz="1500" dirty="0" err="1">
                <a:solidFill>
                  <a:schemeClr val="accent6"/>
                </a:solidFill>
              </a:rPr>
              <a:t>tập</a:t>
            </a:r>
            <a:r>
              <a:rPr lang="en-US" sz="1500" dirty="0">
                <a:solidFill>
                  <a:schemeClr val="accent6"/>
                </a:solidFill>
              </a:rPr>
              <a:t> </a:t>
            </a:r>
            <a:r>
              <a:rPr lang="en-US" sz="1500" dirty="0" err="1">
                <a:solidFill>
                  <a:schemeClr val="accent6"/>
                </a:solidFill>
              </a:rPr>
              <a:t>huấn</a:t>
            </a:r>
            <a:r>
              <a:rPr lang="en-US" sz="1500" dirty="0">
                <a:solidFill>
                  <a:schemeClr val="accent6"/>
                </a:solidFill>
              </a:rPr>
              <a:t> </a:t>
            </a:r>
            <a:r>
              <a:rPr lang="en-US" sz="1500" dirty="0" err="1">
                <a:solidFill>
                  <a:schemeClr val="accent6"/>
                </a:solidFill>
              </a:rPr>
              <a:t>luyệnvà</a:t>
            </a:r>
            <a:r>
              <a:rPr lang="en-US" sz="1500" dirty="0">
                <a:solidFill>
                  <a:schemeClr val="accent6"/>
                </a:solidFill>
              </a:rPr>
              <a:t> </a:t>
            </a:r>
            <a:r>
              <a:rPr lang="en-US" sz="1500" dirty="0" err="1">
                <a:solidFill>
                  <a:schemeClr val="accent6"/>
                </a:solidFill>
              </a:rPr>
              <a:t>tập</a:t>
            </a:r>
            <a:r>
              <a:rPr lang="en-US" sz="1500" dirty="0">
                <a:solidFill>
                  <a:schemeClr val="accent6"/>
                </a:solidFill>
              </a:rPr>
              <a:t> </a:t>
            </a:r>
            <a:r>
              <a:rPr lang="en-US" sz="1500" dirty="0" err="1">
                <a:solidFill>
                  <a:schemeClr val="accent6"/>
                </a:solidFill>
              </a:rPr>
              <a:t>kiểm</a:t>
            </a:r>
            <a:r>
              <a:rPr lang="en-US" sz="1500" dirty="0">
                <a:solidFill>
                  <a:schemeClr val="accent6"/>
                </a:solidFill>
              </a:rPr>
              <a:t> </a:t>
            </a:r>
            <a:r>
              <a:rPr lang="en-US" sz="1500" dirty="0" err="1">
                <a:solidFill>
                  <a:schemeClr val="accent6"/>
                </a:solidFill>
              </a:rPr>
              <a:t>tra</a:t>
            </a:r>
            <a:r>
              <a:rPr lang="en-US" sz="1500" dirty="0">
                <a:solidFill>
                  <a:schemeClr val="accent6"/>
                </a:solidFill>
              </a:rPr>
              <a:t> </a:t>
            </a:r>
            <a:r>
              <a:rPr lang="en-US" sz="1500" dirty="0" err="1">
                <a:solidFill>
                  <a:schemeClr val="accent6"/>
                </a:solidFill>
              </a:rPr>
              <a:t>theo</a:t>
            </a:r>
            <a:r>
              <a:rPr lang="en-US" sz="1500" dirty="0">
                <a:solidFill>
                  <a:schemeClr val="accent6"/>
                </a:solidFill>
              </a:rPr>
              <a:t> </a:t>
            </a:r>
            <a:r>
              <a:rPr lang="en-US" sz="1500" dirty="0" err="1">
                <a:solidFill>
                  <a:schemeClr val="accent6"/>
                </a:solidFill>
              </a:rPr>
              <a:t>tỉ</a:t>
            </a:r>
            <a:r>
              <a:rPr lang="en-US" sz="1500" dirty="0">
                <a:solidFill>
                  <a:schemeClr val="accent6"/>
                </a:solidFill>
              </a:rPr>
              <a:t> </a:t>
            </a:r>
            <a:r>
              <a:rPr lang="en-US" sz="1500" dirty="0" err="1">
                <a:solidFill>
                  <a:schemeClr val="accent6"/>
                </a:solidFill>
              </a:rPr>
              <a:t>lệ</a:t>
            </a:r>
            <a:r>
              <a:rPr lang="en-US" sz="1500" dirty="0">
                <a:solidFill>
                  <a:schemeClr val="accent6"/>
                </a:solidFill>
              </a:rPr>
              <a:t> </a:t>
            </a:r>
            <a:r>
              <a:rPr lang="en-US" sz="1500" dirty="0" err="1">
                <a:solidFill>
                  <a:schemeClr val="accent6"/>
                </a:solidFill>
              </a:rPr>
              <a:t>là</a:t>
            </a:r>
            <a:r>
              <a:rPr lang="en-US" sz="1500" dirty="0">
                <a:solidFill>
                  <a:schemeClr val="accent6"/>
                </a:solidFill>
              </a:rPr>
              <a:t> 80% , 20%</a:t>
            </a:r>
            <a:endParaRPr lang="en-US" sz="1500" dirty="0">
              <a:solidFill>
                <a:schemeClr val="accent6"/>
              </a:solidFill>
            </a:endParaRPr>
          </a:p>
          <a:p>
            <a:pPr marL="285750" indent="-285750" algn="l">
              <a:lnSpc>
                <a:spcPct val="150000"/>
              </a:lnSpc>
              <a:buFont typeface="Arial" panose="020B0604020202020204" pitchFamily="34" charset="0"/>
              <a:buChar char="•"/>
            </a:pPr>
            <a:r>
              <a:rPr lang="en-US" sz="1500" dirty="0" err="1">
                <a:solidFill>
                  <a:schemeClr val="accent6"/>
                </a:solidFill>
              </a:rPr>
              <a:t>Sử</a:t>
            </a:r>
            <a:r>
              <a:rPr lang="en-US" sz="1500" dirty="0">
                <a:solidFill>
                  <a:schemeClr val="accent6"/>
                </a:solidFill>
              </a:rPr>
              <a:t> </a:t>
            </a:r>
            <a:r>
              <a:rPr lang="en-US" sz="1500" dirty="0" err="1">
                <a:solidFill>
                  <a:schemeClr val="accent6"/>
                </a:solidFill>
              </a:rPr>
              <a:t>dụng</a:t>
            </a:r>
            <a:r>
              <a:rPr lang="en-US" sz="1500" dirty="0">
                <a:solidFill>
                  <a:schemeClr val="accent6"/>
                </a:solidFill>
              </a:rPr>
              <a:t> </a:t>
            </a:r>
            <a:r>
              <a:rPr lang="en-US" sz="1500" dirty="0" err="1">
                <a:solidFill>
                  <a:schemeClr val="accent6"/>
                </a:solidFill>
              </a:rPr>
              <a:t>ImageDataGenerator</a:t>
            </a:r>
            <a:r>
              <a:rPr lang="en-US" sz="1500" dirty="0">
                <a:solidFill>
                  <a:schemeClr val="accent6"/>
                </a:solidFill>
              </a:rPr>
              <a:t> </a:t>
            </a:r>
            <a:r>
              <a:rPr lang="en-US" sz="1500" dirty="0" err="1">
                <a:solidFill>
                  <a:schemeClr val="accent6"/>
                </a:solidFill>
              </a:rPr>
              <a:t>để</a:t>
            </a:r>
            <a:r>
              <a:rPr lang="en-US" sz="1500" dirty="0">
                <a:solidFill>
                  <a:schemeClr val="accent6"/>
                </a:solidFill>
              </a:rPr>
              <a:t> </a:t>
            </a:r>
            <a:r>
              <a:rPr lang="en-US" sz="1500" dirty="0" err="1">
                <a:solidFill>
                  <a:schemeClr val="accent6"/>
                </a:solidFill>
              </a:rPr>
              <a:t>tăng</a:t>
            </a:r>
            <a:r>
              <a:rPr lang="en-US" sz="1500" dirty="0">
                <a:solidFill>
                  <a:schemeClr val="accent6"/>
                </a:solidFill>
              </a:rPr>
              <a:t> </a:t>
            </a:r>
            <a:r>
              <a:rPr lang="en-US" sz="1500" dirty="0" err="1">
                <a:solidFill>
                  <a:schemeClr val="accent6"/>
                </a:solidFill>
              </a:rPr>
              <a:t>cường</a:t>
            </a:r>
            <a:r>
              <a:rPr lang="en-US" sz="1500" dirty="0">
                <a:solidFill>
                  <a:schemeClr val="accent6"/>
                </a:solidFill>
              </a:rPr>
              <a:t>, chia </a:t>
            </a:r>
            <a:r>
              <a:rPr lang="en-US" sz="1500" dirty="0" err="1">
                <a:solidFill>
                  <a:schemeClr val="accent6"/>
                </a:solidFill>
              </a:rPr>
              <a:t>dữ</a:t>
            </a:r>
            <a:r>
              <a:rPr lang="en-US" sz="1500" dirty="0">
                <a:solidFill>
                  <a:schemeClr val="accent6"/>
                </a:solidFill>
              </a:rPr>
              <a:t> </a:t>
            </a:r>
            <a:r>
              <a:rPr lang="en-US" sz="1500" dirty="0" err="1">
                <a:solidFill>
                  <a:schemeClr val="accent6"/>
                </a:solidFill>
              </a:rPr>
              <a:t>liệu</a:t>
            </a:r>
            <a:r>
              <a:rPr lang="en-US" sz="1500" dirty="0">
                <a:solidFill>
                  <a:schemeClr val="accent6"/>
                </a:solidFill>
              </a:rPr>
              <a:t> </a:t>
            </a:r>
            <a:r>
              <a:rPr lang="en-US" sz="1500" dirty="0" err="1">
                <a:solidFill>
                  <a:schemeClr val="accent6"/>
                </a:solidFill>
              </a:rPr>
              <a:t>thành</a:t>
            </a:r>
            <a:r>
              <a:rPr lang="en-US" sz="1500" dirty="0">
                <a:solidFill>
                  <a:schemeClr val="accent6"/>
                </a:solidFill>
              </a:rPr>
              <a:t> </a:t>
            </a:r>
            <a:r>
              <a:rPr lang="en-US" sz="1500" dirty="0" err="1">
                <a:solidFill>
                  <a:schemeClr val="accent6"/>
                </a:solidFill>
              </a:rPr>
              <a:t>các</a:t>
            </a:r>
            <a:r>
              <a:rPr lang="en-US" sz="1500" dirty="0">
                <a:solidFill>
                  <a:schemeClr val="accent6"/>
                </a:solidFill>
              </a:rPr>
              <a:t> batch, </a:t>
            </a:r>
            <a:r>
              <a:rPr lang="en-US" sz="1500" dirty="0" err="1">
                <a:solidFill>
                  <a:schemeClr val="accent6"/>
                </a:solidFill>
              </a:rPr>
              <a:t>chuẩn</a:t>
            </a:r>
            <a:r>
              <a:rPr lang="en-US" sz="1500" dirty="0">
                <a:solidFill>
                  <a:schemeClr val="accent6"/>
                </a:solidFill>
              </a:rPr>
              <a:t> </a:t>
            </a:r>
            <a:r>
              <a:rPr lang="en-US" sz="1500" dirty="0" err="1">
                <a:solidFill>
                  <a:schemeClr val="accent6"/>
                </a:solidFill>
              </a:rPr>
              <a:t>hóa</a:t>
            </a:r>
            <a:r>
              <a:rPr lang="en-US" sz="1500" dirty="0">
                <a:solidFill>
                  <a:schemeClr val="accent6"/>
                </a:solidFill>
              </a:rPr>
              <a:t> </a:t>
            </a:r>
            <a:endParaRPr lang="en-US" sz="1500" dirty="0">
              <a:solidFill>
                <a:schemeClr val="accent6"/>
              </a:solidFill>
            </a:endParaRPr>
          </a:p>
          <a:p>
            <a:pPr marL="285750" indent="-285750" algn="l">
              <a:lnSpc>
                <a:spcPct val="150000"/>
              </a:lnSpc>
              <a:buFont typeface="Arial" panose="020B0604020202020204" pitchFamily="34" charset="0"/>
              <a:buChar char="•"/>
            </a:pPr>
            <a:r>
              <a:rPr lang="en-US" sz="1500" dirty="0" err="1">
                <a:solidFill>
                  <a:schemeClr val="accent6"/>
                </a:solidFill>
              </a:rPr>
              <a:t>Sử</a:t>
            </a:r>
            <a:r>
              <a:rPr lang="en-US" sz="1500" dirty="0">
                <a:solidFill>
                  <a:schemeClr val="accent6"/>
                </a:solidFill>
              </a:rPr>
              <a:t> </a:t>
            </a:r>
            <a:r>
              <a:rPr lang="en-US" sz="1500" dirty="0" err="1">
                <a:solidFill>
                  <a:schemeClr val="accent6"/>
                </a:solidFill>
              </a:rPr>
              <a:t>dụng</a:t>
            </a:r>
            <a:r>
              <a:rPr lang="en-US" sz="1500" dirty="0">
                <a:solidFill>
                  <a:schemeClr val="accent6"/>
                </a:solidFill>
              </a:rPr>
              <a:t> GLCM </a:t>
            </a:r>
            <a:r>
              <a:rPr lang="en-US" sz="1500" dirty="0" err="1">
                <a:solidFill>
                  <a:schemeClr val="accent6"/>
                </a:solidFill>
              </a:rPr>
              <a:t>để</a:t>
            </a:r>
            <a:r>
              <a:rPr lang="en-US" sz="1500" dirty="0">
                <a:solidFill>
                  <a:schemeClr val="accent6"/>
                </a:solidFill>
              </a:rPr>
              <a:t> </a:t>
            </a:r>
            <a:r>
              <a:rPr lang="en-US" sz="1500" dirty="0" err="1">
                <a:solidFill>
                  <a:schemeClr val="accent6"/>
                </a:solidFill>
              </a:rPr>
              <a:t>xử</a:t>
            </a:r>
            <a:r>
              <a:rPr lang="en-US" sz="1500" dirty="0"/>
              <a:t> </a:t>
            </a:r>
            <a:r>
              <a:rPr lang="en-US" sz="1500" dirty="0" err="1"/>
              <a:t>lý</a:t>
            </a:r>
            <a:r>
              <a:rPr lang="en-US" sz="1500" dirty="0"/>
              <a:t> </a:t>
            </a:r>
            <a:r>
              <a:rPr lang="en-US" sz="1500" dirty="0" err="1"/>
              <a:t>dữ</a:t>
            </a:r>
            <a:r>
              <a:rPr lang="en-US" sz="1500" dirty="0"/>
              <a:t> </a:t>
            </a:r>
            <a:r>
              <a:rPr lang="en-US" sz="1500" dirty="0" err="1"/>
              <a:t>liệu</a:t>
            </a:r>
            <a:r>
              <a:rPr lang="en-US" sz="1500" dirty="0"/>
              <a:t> </a:t>
            </a:r>
            <a:r>
              <a:rPr lang="en-US" sz="1500" dirty="0" err="1"/>
              <a:t>về</a:t>
            </a:r>
            <a:r>
              <a:rPr lang="en-US" sz="1500" dirty="0"/>
              <a:t> </a:t>
            </a:r>
            <a:r>
              <a:rPr lang="en-US" sz="1500" dirty="0" err="1"/>
              <a:t>dạng</a:t>
            </a:r>
            <a:r>
              <a:rPr lang="en-US" sz="1500" dirty="0"/>
              <a:t> </a:t>
            </a:r>
            <a:r>
              <a:rPr lang="en-US" sz="1500" dirty="0" err="1"/>
              <a:t>các</a:t>
            </a:r>
            <a:r>
              <a:rPr lang="en-US" sz="1500" dirty="0"/>
              <a:t> </a:t>
            </a:r>
            <a:r>
              <a:rPr lang="en-US" sz="1500" dirty="0" err="1"/>
              <a:t>đặc</a:t>
            </a:r>
            <a:r>
              <a:rPr lang="en-US" sz="1500" dirty="0"/>
              <a:t> </a:t>
            </a:r>
            <a:r>
              <a:rPr lang="en-US" sz="1500" dirty="0" err="1"/>
              <a:t>trưng</a:t>
            </a:r>
            <a:r>
              <a:rPr lang="en-US" sz="1500" dirty="0"/>
              <a:t> </a:t>
            </a:r>
            <a:r>
              <a:rPr lang="vi-VN" sz="1500" dirty="0"/>
              <a:t>độ tương phản, năng lượng, tính đồng nhất, sự tương quan và entropy</a:t>
            </a:r>
            <a:endParaRPr lang="en-US" sz="1500" dirty="0">
              <a:solidFill>
                <a:schemeClr val="accent6"/>
              </a:solidFill>
            </a:endParaRPr>
          </a:p>
          <a:p>
            <a:pPr marL="0" indent="0"/>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vi-VN" dirty="0"/>
          </a:p>
        </p:txBody>
      </p:sp>
      <p:pic>
        <p:nvPicPr>
          <p:cNvPr id="2" name="Picture 1"/>
          <p:cNvPicPr>
            <a:picLocks noChangeAspect="1"/>
          </p:cNvPicPr>
          <p:nvPr/>
        </p:nvPicPr>
        <p:blipFill>
          <a:blip r:embed="rId1"/>
          <a:stretch>
            <a:fillRect/>
          </a:stretch>
        </p:blipFill>
        <p:spPr>
          <a:xfrm>
            <a:off x="5922958" y="1209624"/>
            <a:ext cx="2740660" cy="2895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4"/>
          <p:cNvSpPr txBox="1">
            <a:spLocks noGrp="1"/>
          </p:cNvSpPr>
          <p:nvPr>
            <p:ph type="title"/>
          </p:nvPr>
        </p:nvSpPr>
        <p:spPr>
          <a:xfrm>
            <a:off x="583927" y="292097"/>
            <a:ext cx="4484934" cy="676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vi-VN" sz="2800"/>
              <a:t>3. Các phương pháp thực hiện</a:t>
            </a:r>
            <a:endParaRPr lang="vi-VN" sz="2800" dirty="0"/>
          </a:p>
        </p:txBody>
      </p:sp>
      <p:sp>
        <p:nvSpPr>
          <p:cNvPr id="719" name="Google Shape;719;p44"/>
          <p:cNvSpPr txBox="1">
            <a:spLocks noGrp="1"/>
          </p:cNvSpPr>
          <p:nvPr>
            <p:ph type="subTitle" idx="1"/>
          </p:nvPr>
        </p:nvSpPr>
        <p:spPr>
          <a:xfrm>
            <a:off x="657569" y="800512"/>
            <a:ext cx="4762929" cy="4257520"/>
          </a:xfrm>
          <a:prstGeom prst="rect">
            <a:avLst/>
          </a:prstGeom>
        </p:spPr>
        <p:txBody>
          <a:bodyPr spcFirstLastPara="1" wrap="square" lIns="0" tIns="91425" rIns="0" bIns="91425" anchor="t" anchorCtr="0">
            <a:noAutofit/>
          </a:bodyPr>
          <a:lstStyle/>
          <a:p>
            <a:pPr marL="0" indent="0" algn="l">
              <a:lnSpc>
                <a:spcPct val="150000"/>
              </a:lnSpc>
            </a:pPr>
            <a:r>
              <a:rPr lang="en-US" altLang="vi-VN" sz="1500" dirty="0">
                <a:solidFill>
                  <a:schemeClr val="accent6"/>
                </a:solidFill>
              </a:rPr>
              <a:t>3.1 </a:t>
            </a:r>
            <a:r>
              <a:rPr lang="en-US" altLang="vi-VN" sz="1500" dirty="0" err="1">
                <a:solidFill>
                  <a:schemeClr val="accent6"/>
                </a:solidFill>
              </a:rPr>
              <a:t>Supprt</a:t>
            </a:r>
            <a:r>
              <a:rPr lang="en-US" altLang="vi-VN" sz="1500" dirty="0">
                <a:solidFill>
                  <a:schemeClr val="accent6"/>
                </a:solidFill>
              </a:rPr>
              <a:t> Vector Machine</a:t>
            </a:r>
            <a:endParaRPr lang="en-US" altLang="vi-VN" sz="1500" dirty="0">
              <a:solidFill>
                <a:schemeClr val="accent6"/>
              </a:solidFill>
            </a:endParaRPr>
          </a:p>
          <a:p>
            <a:pPr marL="0" indent="0" algn="l">
              <a:lnSpc>
                <a:spcPct val="150000"/>
              </a:lnSpc>
            </a:pPr>
            <a:endParaRPr lang="en-US" sz="1500" dirty="0">
              <a:solidFill>
                <a:schemeClr val="accent6"/>
              </a:solidFill>
            </a:endParaRPr>
          </a:p>
          <a:p>
            <a:pPr marL="0" indent="0"/>
            <a:r>
              <a:rPr lang="vi-VN" sz="1500" dirty="0"/>
              <a:t>Tìm siêu phẳng phân tách tối ưu các lớp dữ liệu.</a:t>
            </a:r>
            <a:endParaRPr lang="en-US" sz="1500" dirty="0"/>
          </a:p>
          <a:p>
            <a:pPr marL="0" indent="0"/>
            <a:endParaRPr lang="vi-VN" sz="1500" dirty="0"/>
          </a:p>
          <a:p>
            <a:pPr marL="0" indent="0"/>
            <a:r>
              <a:rPr lang="vi-VN" sz="1500" dirty="0"/>
              <a:t>Tối đa hóa khoảng cách từ các điểm dữ liệu gần nhất tới siêu phẳng.</a:t>
            </a:r>
            <a:endParaRPr lang="en-US" sz="1500" dirty="0"/>
          </a:p>
          <a:p>
            <a:pPr marL="0" indent="0"/>
            <a:endParaRPr lang="vi-VN" sz="1500" dirty="0"/>
          </a:p>
          <a:p>
            <a:pPr marL="0" indent="0"/>
            <a:r>
              <a:rPr lang="vi-VN" sz="1500" dirty="0"/>
              <a:t>Tối Ưu Hóa và Tham Số</a:t>
            </a:r>
            <a:r>
              <a:rPr lang="en-US" sz="1500" dirty="0"/>
              <a:t>: </a:t>
            </a:r>
            <a:r>
              <a:rPr lang="vi-VN" sz="1500" dirty="0"/>
              <a:t>C</a:t>
            </a:r>
            <a:r>
              <a:rPr lang="en-US" sz="1500" dirty="0"/>
              <a:t>, </a:t>
            </a:r>
            <a:r>
              <a:rPr lang="vi-VN" sz="1500" dirty="0"/>
              <a:t>Gamma</a:t>
            </a:r>
            <a:r>
              <a:rPr lang="en-US" sz="1500" dirty="0"/>
              <a:t>, Kernel</a:t>
            </a:r>
            <a:endParaRPr lang="en-US" sz="1500" dirty="0"/>
          </a:p>
          <a:p>
            <a:pPr marL="0" indent="0"/>
            <a:endParaRPr lang="vi-VN" sz="1500" dirty="0"/>
          </a:p>
          <a:p>
            <a:pPr marL="0" indent="0"/>
            <a:r>
              <a:rPr lang="vi-VN" sz="1500" dirty="0"/>
              <a:t>Kernel tuyến tính: Đơn giản hóa mô hình, hiệu quả với dữ liệu tuyến tính hoặc gần tuyến tính.</a:t>
            </a:r>
            <a:endParaRPr lang="en-US" sz="1500" dirty="0"/>
          </a:p>
          <a:p>
            <a:pPr marL="0" indent="0"/>
            <a:endParaRPr lang="vi-VN" sz="1500" dirty="0"/>
          </a:p>
          <a:p>
            <a:pPr marL="0" indent="0"/>
            <a:r>
              <a:rPr lang="vi-VN" sz="1500" dirty="0"/>
              <a:t>Hiệu quả phân loại và hồi quy: Đặc biệt tốt khi dữ liệu có cấu trúc rõ ràng.</a:t>
            </a:r>
            <a:endParaRPr lang="en-US" sz="1500"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vi-VN" dirty="0"/>
          </a:p>
        </p:txBody>
      </p:sp>
      <p:pic>
        <p:nvPicPr>
          <p:cNvPr id="3" name="Picture 2"/>
          <p:cNvPicPr>
            <a:picLocks noChangeAspect="1"/>
          </p:cNvPicPr>
          <p:nvPr/>
        </p:nvPicPr>
        <p:blipFill>
          <a:blip r:embed="rId1"/>
          <a:stretch>
            <a:fillRect/>
          </a:stretch>
        </p:blipFill>
        <p:spPr>
          <a:xfrm>
            <a:off x="5624384" y="1729122"/>
            <a:ext cx="3200400" cy="24003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4"/>
          <p:cNvSpPr txBox="1">
            <a:spLocks noGrp="1"/>
          </p:cNvSpPr>
          <p:nvPr>
            <p:ph type="title"/>
          </p:nvPr>
        </p:nvSpPr>
        <p:spPr>
          <a:xfrm>
            <a:off x="583927" y="292097"/>
            <a:ext cx="4484934" cy="676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vi-VN" sz="2800"/>
              <a:t>3. Các phương pháp thực hiện</a:t>
            </a:r>
            <a:endParaRPr lang="vi-VN" sz="2800" dirty="0"/>
          </a:p>
        </p:txBody>
      </p:sp>
      <p:sp>
        <p:nvSpPr>
          <p:cNvPr id="719" name="Google Shape;719;p44"/>
          <p:cNvSpPr txBox="1">
            <a:spLocks noGrp="1"/>
          </p:cNvSpPr>
          <p:nvPr>
            <p:ph type="subTitle" idx="1"/>
          </p:nvPr>
        </p:nvSpPr>
        <p:spPr>
          <a:xfrm>
            <a:off x="657570" y="800512"/>
            <a:ext cx="4411292" cy="4257520"/>
          </a:xfrm>
          <a:prstGeom prst="rect">
            <a:avLst/>
          </a:prstGeom>
        </p:spPr>
        <p:txBody>
          <a:bodyPr spcFirstLastPara="1" wrap="square" lIns="0" tIns="91425" rIns="0" bIns="91425" anchor="t" anchorCtr="0">
            <a:noAutofit/>
          </a:bodyPr>
          <a:lstStyle/>
          <a:p>
            <a:pPr marL="0" indent="0" algn="l">
              <a:lnSpc>
                <a:spcPct val="150000"/>
              </a:lnSpc>
            </a:pPr>
            <a:r>
              <a:rPr lang="en-US" altLang="vi-VN" sz="1500" dirty="0">
                <a:solidFill>
                  <a:schemeClr val="accent6"/>
                </a:solidFill>
              </a:rPr>
              <a:t>3.1 Random Forest Classifier</a:t>
            </a:r>
            <a:endParaRPr lang="en-US" altLang="vi-VN" sz="1500" dirty="0">
              <a:solidFill>
                <a:schemeClr val="accent6"/>
              </a:solidFill>
            </a:endParaRPr>
          </a:p>
          <a:p>
            <a:pPr marL="0" indent="0" algn="l">
              <a:lnSpc>
                <a:spcPct val="150000"/>
              </a:lnSpc>
            </a:pPr>
            <a:endParaRPr lang="en-US" sz="1500" dirty="0">
              <a:solidFill>
                <a:schemeClr val="accent6"/>
              </a:solidFill>
            </a:endParaRPr>
          </a:p>
          <a:p>
            <a:pPr marL="0" indent="0"/>
            <a:r>
              <a:rPr lang="vi-VN" sz="1500" dirty="0"/>
              <a:t>Phương pháp học có giám sát: Giải quyết các bài toán hồi quy và phân loại bằng cách sử dụng nhiều cây quyết định.</a:t>
            </a:r>
            <a:endParaRPr lang="en-US" sz="1500" dirty="0"/>
          </a:p>
          <a:p>
            <a:pPr marL="0" indent="0"/>
            <a:endParaRPr lang="vi-VN" sz="1500" dirty="0"/>
          </a:p>
          <a:p>
            <a:pPr marL="0" indent="0"/>
            <a:r>
              <a:rPr lang="vi-VN" sz="1500" dirty="0"/>
              <a:t>Bootstrapping: Lấy mẫu ngẫu nhiên có thay thế từ bộ dữ liệu gốc để tạo ra nhiều mẫu khác nhau.</a:t>
            </a:r>
            <a:endParaRPr lang="en-US" sz="1500" dirty="0"/>
          </a:p>
          <a:p>
            <a:pPr marL="0" indent="0"/>
            <a:endParaRPr lang="vi-VN" sz="1500" dirty="0"/>
          </a:p>
          <a:p>
            <a:pPr marL="0" indent="0"/>
            <a:r>
              <a:rPr lang="vi-VN" sz="1500" dirty="0"/>
              <a:t>Kết hợp dự đoán: Tổng hợp kết quả từ nhiều cây quyết định để đưa ra dự đoán cuối cùng, giảm thiểu overfitting và tăng độ chính xác.</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vi-VN" dirty="0"/>
          </a:p>
        </p:txBody>
      </p:sp>
      <p:pic>
        <p:nvPicPr>
          <p:cNvPr id="2051" name="Picture 3" descr="Workflow-random forest classifier.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00290" y="1401570"/>
            <a:ext cx="3514570" cy="2882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4"/>
          <p:cNvSpPr txBox="1">
            <a:spLocks noGrp="1"/>
          </p:cNvSpPr>
          <p:nvPr>
            <p:ph type="title"/>
          </p:nvPr>
        </p:nvSpPr>
        <p:spPr>
          <a:xfrm>
            <a:off x="583927" y="292097"/>
            <a:ext cx="4484934" cy="676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vi-VN" sz="2800"/>
              <a:t>3. Các phương pháp thực hiện</a:t>
            </a:r>
            <a:endParaRPr lang="vi-VN" sz="2800" dirty="0"/>
          </a:p>
        </p:txBody>
      </p:sp>
      <p:sp>
        <p:nvSpPr>
          <p:cNvPr id="719" name="Google Shape;719;p44"/>
          <p:cNvSpPr txBox="1">
            <a:spLocks noGrp="1"/>
          </p:cNvSpPr>
          <p:nvPr>
            <p:ph type="subTitle" idx="1"/>
          </p:nvPr>
        </p:nvSpPr>
        <p:spPr>
          <a:xfrm>
            <a:off x="657569" y="800512"/>
            <a:ext cx="4762929" cy="4257520"/>
          </a:xfrm>
          <a:prstGeom prst="rect">
            <a:avLst/>
          </a:prstGeom>
        </p:spPr>
        <p:txBody>
          <a:bodyPr spcFirstLastPara="1" wrap="square" lIns="0" tIns="91425" rIns="0" bIns="91425" anchor="t" anchorCtr="0">
            <a:noAutofit/>
          </a:bodyPr>
          <a:lstStyle/>
          <a:p>
            <a:pPr marL="0" indent="0" algn="l">
              <a:lnSpc>
                <a:spcPct val="150000"/>
              </a:lnSpc>
            </a:pPr>
            <a:r>
              <a:rPr lang="en-US" altLang="vi-VN" sz="1500" dirty="0">
                <a:solidFill>
                  <a:schemeClr val="accent6"/>
                </a:solidFill>
              </a:rPr>
              <a:t>3.2 </a:t>
            </a:r>
            <a:r>
              <a:rPr lang="en-US" altLang="vi-VN" sz="1500" dirty="0" err="1"/>
              <a:t>eXtreme</a:t>
            </a:r>
            <a:r>
              <a:rPr lang="en-US" altLang="vi-VN" sz="1500" dirty="0"/>
              <a:t> Gradient Boosting</a:t>
            </a:r>
            <a:endParaRPr lang="en-US" dirty="0"/>
          </a:p>
          <a:p>
            <a:pPr marL="0" lvl="0" indent="0" algn="l" rtl="0">
              <a:spcBef>
                <a:spcPts val="0"/>
              </a:spcBef>
              <a:spcAft>
                <a:spcPts val="0"/>
              </a:spcAft>
              <a:buNone/>
            </a:pPr>
            <a:r>
              <a:rPr lang="vi-VN" sz="1500" dirty="0"/>
              <a:t>Kết hợp nhiều mô hình yếu (cây quyết định) để tạo ra một mô hình mạnh.</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Sử dụng cây quyết định và kỹ thuật gradient boosting để tối ưu hóa hiệu suất</a:t>
            </a:r>
            <a:r>
              <a:rPr lang="en-US" sz="1500" dirty="0"/>
              <a:t>, g</a:t>
            </a:r>
            <a:r>
              <a:rPr lang="vi-VN" sz="1500" dirty="0"/>
              <a:t>iảm thời gian huấn luyện và dự đoán.</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Hỗ trợ tính toán phân tán, phù hợp với ứng dụng thực tế yêu cầu khối lượng dữ liệu lớn.</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Tích hợp các cơ chế regularization để đảm bảo mô hình không quá khớp với dữ liệu huấn luyện.</a:t>
            </a:r>
            <a:endParaRPr lang="en-US" sz="1500" dirty="0"/>
          </a:p>
          <a:p>
            <a:pPr marL="0" lvl="0" indent="0" algn="l" rtl="0">
              <a:spcBef>
                <a:spcPts val="0"/>
              </a:spcBef>
              <a:spcAft>
                <a:spcPts val="0"/>
              </a:spcAft>
              <a:buNone/>
            </a:pPr>
            <a:endParaRPr lang="vi-VN" sz="1500" dirty="0"/>
          </a:p>
          <a:p>
            <a:pPr marL="0" lvl="0" indent="0" algn="l" rtl="0">
              <a:spcBef>
                <a:spcPts val="0"/>
              </a:spcBef>
              <a:spcAft>
                <a:spcPts val="0"/>
              </a:spcAft>
              <a:buNone/>
            </a:pPr>
            <a:r>
              <a:rPr lang="vi-VN" sz="1500" dirty="0"/>
              <a:t>Tùy Chỉnh Tham Số: Linh hoạt trong việc điều chỉnh tham số để đạt hiệu suất tốt nhất.</a:t>
            </a:r>
            <a:endParaRPr lang="en-US" sz="1500" dirty="0"/>
          </a:p>
          <a:p>
            <a:pPr marL="0" lvl="0" indent="0" algn="l" rtl="0">
              <a:spcBef>
                <a:spcPts val="0"/>
              </a:spcBef>
              <a:spcAft>
                <a:spcPts val="0"/>
              </a:spcAft>
              <a:buNone/>
            </a:pPr>
            <a:endParaRPr lang="vi-VN" dirty="0"/>
          </a:p>
        </p:txBody>
      </p:sp>
      <p:pic>
        <p:nvPicPr>
          <p:cNvPr id="4" name="Picture 3"/>
          <p:cNvPicPr>
            <a:picLocks noChangeAspect="1"/>
          </p:cNvPicPr>
          <p:nvPr/>
        </p:nvPicPr>
        <p:blipFill>
          <a:blip r:embed="rId1"/>
          <a:stretch>
            <a:fillRect/>
          </a:stretch>
        </p:blipFill>
        <p:spPr>
          <a:xfrm>
            <a:off x="5676400" y="1688755"/>
            <a:ext cx="2948219" cy="22654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4"/>
          <p:cNvSpPr txBox="1">
            <a:spLocks noGrp="1"/>
          </p:cNvSpPr>
          <p:nvPr>
            <p:ph type="title"/>
          </p:nvPr>
        </p:nvSpPr>
        <p:spPr>
          <a:xfrm>
            <a:off x="583927" y="292097"/>
            <a:ext cx="6698322" cy="676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2800" dirty="0"/>
              <a:t>4</a:t>
            </a:r>
            <a:r>
              <a:rPr lang="vi-VN" sz="2800" dirty="0"/>
              <a:t>. </a:t>
            </a:r>
            <a:r>
              <a:rPr lang="en-US" sz="2800" dirty="0" err="1"/>
              <a:t>Đánh</a:t>
            </a:r>
            <a:r>
              <a:rPr lang="en-US" sz="2800" dirty="0"/>
              <a:t> </a:t>
            </a:r>
            <a:r>
              <a:rPr lang="en-US" sz="2800" dirty="0" err="1"/>
              <a:t>giá</a:t>
            </a:r>
            <a:r>
              <a:rPr lang="en-US" sz="2800" dirty="0"/>
              <a:t>, </a:t>
            </a:r>
            <a:r>
              <a:rPr lang="en-US" sz="2800" dirty="0" err="1"/>
              <a:t>nhận</a:t>
            </a:r>
            <a:r>
              <a:rPr lang="en-US" sz="2800" dirty="0"/>
              <a:t> </a:t>
            </a:r>
            <a:r>
              <a:rPr lang="en-US" sz="2800" dirty="0" err="1"/>
              <a:t>xét</a:t>
            </a:r>
            <a:r>
              <a:rPr lang="en-US" sz="2800" dirty="0"/>
              <a:t>, </a:t>
            </a:r>
            <a:r>
              <a:rPr lang="en-US" sz="2800" dirty="0" err="1"/>
              <a:t>hướng</a:t>
            </a:r>
            <a:r>
              <a:rPr lang="en-US" sz="2800" dirty="0"/>
              <a:t> </a:t>
            </a:r>
            <a:r>
              <a:rPr lang="en-US" sz="2800" dirty="0" err="1"/>
              <a:t>phát</a:t>
            </a:r>
            <a:r>
              <a:rPr lang="en-US" sz="2800" dirty="0"/>
              <a:t> </a:t>
            </a:r>
            <a:r>
              <a:rPr lang="en-US" sz="2800" dirty="0" err="1"/>
              <a:t>triển</a:t>
            </a:r>
            <a:endParaRPr lang="vi-VN" sz="2800" dirty="0"/>
          </a:p>
        </p:txBody>
      </p:sp>
      <p:sp>
        <p:nvSpPr>
          <p:cNvPr id="719" name="Google Shape;719;p44"/>
          <p:cNvSpPr txBox="1">
            <a:spLocks noGrp="1"/>
          </p:cNvSpPr>
          <p:nvPr>
            <p:ph type="subTitle" idx="1"/>
          </p:nvPr>
        </p:nvSpPr>
        <p:spPr>
          <a:xfrm>
            <a:off x="657570" y="718132"/>
            <a:ext cx="1204182" cy="546546"/>
          </a:xfrm>
          <a:prstGeom prst="rect">
            <a:avLst/>
          </a:prstGeom>
        </p:spPr>
        <p:txBody>
          <a:bodyPr spcFirstLastPara="1" wrap="square" lIns="0" tIns="91425" rIns="0" bIns="91425" anchor="t" anchorCtr="0">
            <a:noAutofit/>
          </a:bodyPr>
          <a:lstStyle/>
          <a:p>
            <a:pPr marL="0" indent="0" algn="l">
              <a:lnSpc>
                <a:spcPct val="150000"/>
              </a:lnSpc>
            </a:pPr>
            <a:r>
              <a:rPr lang="en-US" altLang="vi-VN" sz="1500" dirty="0">
                <a:solidFill>
                  <a:schemeClr val="accent6"/>
                </a:solidFill>
              </a:rPr>
              <a:t>4.1 </a:t>
            </a:r>
            <a:r>
              <a:rPr lang="en-US" altLang="vi-VN" sz="1500" dirty="0" err="1">
                <a:solidFill>
                  <a:schemeClr val="accent6"/>
                </a:solidFill>
              </a:rPr>
              <a:t>Đánh</a:t>
            </a:r>
            <a:r>
              <a:rPr lang="en-US" altLang="vi-VN" sz="1500" dirty="0">
                <a:solidFill>
                  <a:schemeClr val="accent6"/>
                </a:solidFill>
              </a:rPr>
              <a:t> </a:t>
            </a:r>
            <a:r>
              <a:rPr lang="en-US" altLang="vi-VN" sz="1500" dirty="0" err="1">
                <a:solidFill>
                  <a:schemeClr val="accent6"/>
                </a:solidFill>
              </a:rPr>
              <a:t>giá</a:t>
            </a:r>
            <a:endParaRPr lang="en-US" altLang="vi-VN" sz="1500" dirty="0">
              <a:solidFill>
                <a:schemeClr val="accent6"/>
              </a:solidFill>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vi-VN" dirty="0"/>
          </a:p>
        </p:txBody>
      </p:sp>
      <p:graphicFrame>
        <p:nvGraphicFramePr>
          <p:cNvPr id="2" name="Table 1"/>
          <p:cNvGraphicFramePr>
            <a:graphicFrameLocks noGrp="1"/>
          </p:cNvGraphicFramePr>
          <p:nvPr/>
        </p:nvGraphicFramePr>
        <p:xfrm>
          <a:off x="947350" y="1149346"/>
          <a:ext cx="7265772" cy="741680"/>
        </p:xfrm>
        <a:graphic>
          <a:graphicData uri="http://schemas.openxmlformats.org/drawingml/2006/table">
            <a:tbl>
              <a:tblPr firstRow="1" bandRow="1">
                <a:tableStyleId>{5C22544A-7EE6-4342-B048-85BDC9FD1C3A}</a:tableStyleId>
              </a:tblPr>
              <a:tblGrid>
                <a:gridCol w="1816443"/>
                <a:gridCol w="1816443"/>
                <a:gridCol w="1816443"/>
                <a:gridCol w="1816443"/>
              </a:tblGrid>
              <a:tr h="370840">
                <a:tc>
                  <a:txBody>
                    <a:bodyPr/>
                    <a:lstStyle/>
                    <a:p>
                      <a:r>
                        <a:rPr lang="en-US" dirty="0" err="1">
                          <a:solidFill>
                            <a:schemeClr val="accent6"/>
                          </a:solidFill>
                        </a:rPr>
                        <a:t>Mô</a:t>
                      </a:r>
                      <a:r>
                        <a:rPr lang="en-US" dirty="0">
                          <a:solidFill>
                            <a:schemeClr val="accent6"/>
                          </a:solidFill>
                        </a:rPr>
                        <a:t> </a:t>
                      </a:r>
                      <a:r>
                        <a:rPr lang="en-US" dirty="0" err="1">
                          <a:solidFill>
                            <a:schemeClr val="accent6"/>
                          </a:solidFill>
                        </a:rPr>
                        <a:t>hình</a:t>
                      </a:r>
                      <a:endParaRPr lang="en-US" dirty="0">
                        <a:solidFill>
                          <a:schemeClr val="accent6"/>
                        </a:solidFill>
                      </a:endParaRPr>
                    </a:p>
                  </a:txBody>
                  <a:tcPr/>
                </a:tc>
                <a:tc>
                  <a:txBody>
                    <a:bodyPr/>
                    <a:lstStyle/>
                    <a:p>
                      <a:r>
                        <a:rPr lang="en-US" dirty="0">
                          <a:solidFill>
                            <a:schemeClr val="accent6"/>
                          </a:solidFill>
                        </a:rPr>
                        <a:t>SVM</a:t>
                      </a:r>
                      <a:endParaRPr lang="en-US" dirty="0">
                        <a:solidFill>
                          <a:schemeClr val="accent6"/>
                        </a:solidFill>
                      </a:endParaRPr>
                    </a:p>
                  </a:txBody>
                  <a:tcPr/>
                </a:tc>
                <a:tc>
                  <a:txBody>
                    <a:bodyPr/>
                    <a:lstStyle/>
                    <a:p>
                      <a:r>
                        <a:rPr lang="en-US" dirty="0" err="1">
                          <a:solidFill>
                            <a:schemeClr val="accent6"/>
                          </a:solidFill>
                        </a:rPr>
                        <a:t>RandomForest</a:t>
                      </a:r>
                      <a:endParaRPr lang="en-US" dirty="0">
                        <a:solidFill>
                          <a:schemeClr val="accent6"/>
                        </a:solidFill>
                      </a:endParaRPr>
                    </a:p>
                  </a:txBody>
                  <a:tcPr/>
                </a:tc>
                <a:tc>
                  <a:txBody>
                    <a:bodyPr/>
                    <a:lstStyle/>
                    <a:p>
                      <a:r>
                        <a:rPr lang="en-US" dirty="0" err="1">
                          <a:solidFill>
                            <a:schemeClr val="accent6"/>
                          </a:solidFill>
                        </a:rPr>
                        <a:t>XGBoost</a:t>
                      </a:r>
                      <a:endParaRPr lang="en-US" dirty="0">
                        <a:solidFill>
                          <a:schemeClr val="accent6"/>
                        </a:solidFill>
                      </a:endParaRPr>
                    </a:p>
                  </a:txBody>
                  <a:tcPr/>
                </a:tc>
              </a:tr>
              <a:tr h="370840">
                <a:tc>
                  <a:txBody>
                    <a:bodyPr/>
                    <a:lstStyle/>
                    <a:p>
                      <a:r>
                        <a:rPr lang="en-US" dirty="0"/>
                        <a:t>Accuracy</a:t>
                      </a:r>
                      <a:endParaRPr lang="en-US" dirty="0"/>
                    </a:p>
                  </a:txBody>
                  <a:tcPr/>
                </a:tc>
                <a:tc>
                  <a:txBody>
                    <a:bodyPr/>
                    <a:lstStyle/>
                    <a:p>
                      <a:r>
                        <a:rPr lang="en-US" dirty="0"/>
                        <a:t>0.9037</a:t>
                      </a:r>
                      <a:endParaRPr lang="en-US" dirty="0"/>
                    </a:p>
                  </a:txBody>
                  <a:tcPr/>
                </a:tc>
                <a:tc>
                  <a:txBody>
                    <a:bodyPr/>
                    <a:lstStyle/>
                    <a:p>
                      <a:r>
                        <a:rPr lang="en-US" dirty="0"/>
                        <a:t>0.9427</a:t>
                      </a:r>
                      <a:endParaRPr lang="en-US" dirty="0"/>
                    </a:p>
                  </a:txBody>
                  <a:tcPr/>
                </a:tc>
                <a:tc>
                  <a:txBody>
                    <a:bodyPr/>
                    <a:lstStyle/>
                    <a:p>
                      <a:r>
                        <a:rPr lang="en-US" dirty="0"/>
                        <a:t>0.9467</a:t>
                      </a:r>
                      <a:endParaRPr lang="en-US" dirty="0"/>
                    </a:p>
                  </a:txBody>
                  <a:tcPr/>
                </a:tc>
              </a:tr>
            </a:tbl>
          </a:graphicData>
        </a:graphic>
      </p:graphicFrame>
      <p:sp>
        <p:nvSpPr>
          <p:cNvPr id="3" name="TextBox 2"/>
          <p:cNvSpPr txBox="1"/>
          <p:nvPr/>
        </p:nvSpPr>
        <p:spPr>
          <a:xfrm>
            <a:off x="657570" y="2016444"/>
            <a:ext cx="7426890" cy="2862322"/>
          </a:xfrm>
          <a:prstGeom prst="rect">
            <a:avLst/>
          </a:prstGeom>
          <a:noFill/>
        </p:spPr>
        <p:txBody>
          <a:bodyPr wrap="square" rtlCol="0">
            <a:spAutoFit/>
          </a:bodyPr>
          <a:lstStyle/>
          <a:p>
            <a:pPr marL="285750" indent="-285750">
              <a:buFont typeface="Arial" panose="020B0604020202020204" pitchFamily="34" charset="0"/>
              <a:buChar char="•"/>
            </a:pPr>
            <a:r>
              <a:rPr lang="en-US" sz="1500" kern="100" dirty="0" err="1">
                <a:solidFill>
                  <a:schemeClr val="accent6"/>
                </a:solidFill>
                <a:latin typeface="Montserrat" panose="00000500000000000000" pitchFamily="2" charset="0"/>
                <a:ea typeface="SimSun" panose="02010600030101010101" pitchFamily="2" charset="-122"/>
              </a:rPr>
              <a:t>K</a:t>
            </a:r>
            <a:r>
              <a:rPr lang="en-US" sz="1500" kern="100" dirty="0" err="1">
                <a:solidFill>
                  <a:schemeClr val="accent6"/>
                </a:solidFill>
                <a:effectLst/>
                <a:latin typeface="Montserrat" panose="00000500000000000000" pitchFamily="2" charset="0"/>
                <a:ea typeface="SimSun" panose="02010600030101010101" pitchFamily="2" charset="-122"/>
              </a:rPr>
              <a:t>hoảng</a:t>
            </a:r>
            <a:r>
              <a:rPr lang="en-US" sz="1500" kern="100" dirty="0">
                <a:solidFill>
                  <a:schemeClr val="accent6"/>
                </a:solidFill>
                <a:effectLst/>
                <a:latin typeface="Montserrat" panose="00000500000000000000" pitchFamily="2" charset="0"/>
                <a:ea typeface="SimSun" panose="02010600030101010101" pitchFamily="2" charset="-122"/>
              </a:rPr>
              <a:t> 5 </a:t>
            </a:r>
            <a:r>
              <a:rPr lang="en-US" sz="1500" kern="100" dirty="0" err="1">
                <a:solidFill>
                  <a:schemeClr val="accent6"/>
                </a:solidFill>
                <a:effectLst/>
                <a:latin typeface="Montserrat" panose="00000500000000000000" pitchFamily="2" charset="0"/>
                <a:ea typeface="SimSun" panose="02010600030101010101" pitchFamily="2" charset="-122"/>
              </a:rPr>
              <a:t>đến</a:t>
            </a:r>
            <a:r>
              <a:rPr lang="en-US" sz="1500" kern="100" dirty="0">
                <a:solidFill>
                  <a:schemeClr val="accent6"/>
                </a:solidFill>
                <a:effectLst/>
                <a:latin typeface="Montserrat" panose="00000500000000000000" pitchFamily="2" charset="0"/>
                <a:ea typeface="SimSun" panose="02010600030101010101" pitchFamily="2" charset="-122"/>
              </a:rPr>
              <a:t> 10% </a:t>
            </a:r>
            <a:r>
              <a:rPr lang="en-US" sz="1500" kern="100" dirty="0" err="1">
                <a:solidFill>
                  <a:schemeClr val="accent6"/>
                </a:solidFill>
                <a:effectLst/>
                <a:latin typeface="Montserrat" panose="00000500000000000000" pitchFamily="2" charset="0"/>
                <a:ea typeface="SimSun" panose="02010600030101010101" pitchFamily="2" charset="-122"/>
              </a:rPr>
              <a:t>các</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mẫu</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dữ</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liệu</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kiểm</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tra</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bị</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phân</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loại</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sai</a:t>
            </a:r>
            <a:r>
              <a:rPr lang="en-US" sz="1500" kern="100" dirty="0">
                <a:solidFill>
                  <a:schemeClr val="accent6"/>
                </a:solidFill>
                <a:effectLst/>
                <a:latin typeface="Montserrat" panose="00000500000000000000" pitchFamily="2" charset="0"/>
                <a:ea typeface="SimSun" panose="02010600030101010101" pitchFamily="2" charset="-122"/>
              </a:rPr>
              <a:t>. Trong </a:t>
            </a:r>
            <a:r>
              <a:rPr lang="en-US" sz="1500" kern="100" dirty="0" err="1">
                <a:solidFill>
                  <a:schemeClr val="accent6"/>
                </a:solidFill>
                <a:effectLst/>
                <a:latin typeface="Montserrat" panose="00000500000000000000" pitchFamily="2" charset="0"/>
                <a:ea typeface="SimSun" panose="02010600030101010101" pitchFamily="2" charset="-122"/>
              </a:rPr>
              <a:t>đó</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mô</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hình</a:t>
            </a:r>
            <a:r>
              <a:rPr lang="en-US" sz="1500" kern="100" dirty="0">
                <a:solidFill>
                  <a:schemeClr val="accent6"/>
                </a:solidFill>
                <a:effectLst/>
                <a:latin typeface="Montserrat" panose="00000500000000000000" pitchFamily="2" charset="0"/>
                <a:ea typeface="SimSun" panose="02010600030101010101" pitchFamily="2" charset="-122"/>
              </a:rPr>
              <a:t> SVM </a:t>
            </a:r>
            <a:r>
              <a:rPr lang="en-US" sz="1500" kern="100" dirty="0" err="1">
                <a:solidFill>
                  <a:schemeClr val="accent6"/>
                </a:solidFill>
                <a:effectLst/>
                <a:latin typeface="Montserrat" panose="00000500000000000000" pitchFamily="2" charset="0"/>
                <a:ea typeface="SimSun" panose="02010600030101010101" pitchFamily="2" charset="-122"/>
              </a:rPr>
              <a:t>phân</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loại</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sai</a:t>
            </a:r>
            <a:r>
              <a:rPr lang="en-US" sz="1500" kern="100" dirty="0">
                <a:solidFill>
                  <a:schemeClr val="accent6"/>
                </a:solidFill>
                <a:effectLst/>
                <a:latin typeface="Montserrat" panose="00000500000000000000" pitchFamily="2" charset="0"/>
                <a:ea typeface="SimSun" panose="02010600030101010101" pitchFamily="2" charset="-122"/>
              </a:rPr>
              <a:t> 2 </a:t>
            </a:r>
            <a:r>
              <a:rPr lang="en-US" sz="1500" kern="100" dirty="0" err="1">
                <a:solidFill>
                  <a:schemeClr val="accent6"/>
                </a:solidFill>
                <a:effectLst/>
                <a:latin typeface="Montserrat" panose="00000500000000000000" pitchFamily="2" charset="0"/>
                <a:ea typeface="SimSun" panose="02010600030101010101" pitchFamily="2" charset="-122"/>
              </a:rPr>
              <a:t>nhãn</a:t>
            </a:r>
            <a:r>
              <a:rPr lang="en-US" sz="1500" kern="100" dirty="0">
                <a:solidFill>
                  <a:schemeClr val="accent6"/>
                </a:solidFill>
                <a:effectLst/>
                <a:latin typeface="Montserrat" panose="00000500000000000000" pitchFamily="2" charset="0"/>
                <a:ea typeface="SimSun" panose="02010600030101010101" pitchFamily="2" charset="-122"/>
              </a:rPr>
              <a:t> 0 </a:t>
            </a:r>
            <a:r>
              <a:rPr lang="en-US" sz="1500" kern="100" dirty="0" err="1">
                <a:solidFill>
                  <a:schemeClr val="accent6"/>
                </a:solidFill>
                <a:effectLst/>
                <a:latin typeface="Montserrat" panose="00000500000000000000" pitchFamily="2" charset="0"/>
                <a:ea typeface="SimSun" panose="02010600030101010101" pitchFamily="2" charset="-122"/>
              </a:rPr>
              <a:t>và</a:t>
            </a:r>
            <a:r>
              <a:rPr lang="en-US" sz="1500" kern="100" dirty="0">
                <a:solidFill>
                  <a:schemeClr val="accent6"/>
                </a:solidFill>
                <a:effectLst/>
                <a:latin typeface="Montserrat" panose="00000500000000000000" pitchFamily="2" charset="0"/>
                <a:ea typeface="SimSun" panose="02010600030101010101" pitchFamily="2" charset="-122"/>
              </a:rPr>
              <a:t> 2 </a:t>
            </a:r>
            <a:r>
              <a:rPr lang="en-US" sz="1500" kern="100" dirty="0" err="1">
                <a:solidFill>
                  <a:schemeClr val="accent6"/>
                </a:solidFill>
                <a:effectLst/>
                <a:latin typeface="Montserrat" panose="00000500000000000000" pitchFamily="2" charset="0"/>
                <a:ea typeface="SimSun" panose="02010600030101010101" pitchFamily="2" charset="-122"/>
              </a:rPr>
              <a:t>lên</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đến</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hơn</a:t>
            </a:r>
            <a:r>
              <a:rPr lang="en-US" sz="1500" kern="100" dirty="0">
                <a:solidFill>
                  <a:schemeClr val="accent6"/>
                </a:solidFill>
                <a:effectLst/>
                <a:latin typeface="Montserrat" panose="00000500000000000000" pitchFamily="2" charset="0"/>
                <a:ea typeface="SimSun" panose="02010600030101010101" pitchFamily="2" charset="-122"/>
              </a:rPr>
              <a:t> 10% </a:t>
            </a:r>
            <a:r>
              <a:rPr lang="en-US" sz="1500" kern="100" dirty="0" err="1">
                <a:solidFill>
                  <a:schemeClr val="accent6"/>
                </a:solidFill>
                <a:effectLst/>
                <a:latin typeface="Montserrat" panose="00000500000000000000" pitchFamily="2" charset="0"/>
                <a:ea typeface="SimSun" panose="02010600030101010101" pitchFamily="2" charset="-122"/>
              </a:rPr>
              <a:t>trên</a:t>
            </a:r>
            <a:r>
              <a:rPr lang="en-US" sz="1500" kern="100" dirty="0">
                <a:solidFill>
                  <a:schemeClr val="accent6"/>
                </a:solidFill>
                <a:effectLst/>
                <a:latin typeface="Montserrat" panose="00000500000000000000" pitchFamily="2" charset="0"/>
                <a:ea typeface="SimSun" panose="02010600030101010101" pitchFamily="2" charset="-122"/>
              </a:rPr>
              <a:t> </a:t>
            </a:r>
            <a:r>
              <a:rPr lang="en-US" sz="1500" kern="100" dirty="0" err="1">
                <a:solidFill>
                  <a:schemeClr val="accent6"/>
                </a:solidFill>
                <a:effectLst/>
                <a:latin typeface="Montserrat" panose="00000500000000000000" pitchFamily="2" charset="0"/>
                <a:ea typeface="SimSun" panose="02010600030101010101" pitchFamily="2" charset="-122"/>
              </a:rPr>
              <a:t>tổng</a:t>
            </a:r>
            <a:r>
              <a:rPr lang="en-US" sz="1500" kern="100" dirty="0">
                <a:solidFill>
                  <a:schemeClr val="accent6"/>
                </a:solidFill>
                <a:effectLst/>
                <a:latin typeface="Montserrat" panose="00000500000000000000" pitchFamily="2" charset="0"/>
                <a:ea typeface="SimSun" panose="02010600030101010101" pitchFamily="2" charset="-122"/>
              </a:rPr>
              <a:t> 2 </a:t>
            </a:r>
            <a:r>
              <a:rPr lang="en-US" sz="1500" kern="100" dirty="0" err="1">
                <a:solidFill>
                  <a:schemeClr val="accent6"/>
                </a:solidFill>
                <a:effectLst/>
                <a:latin typeface="Montserrat" panose="00000500000000000000" pitchFamily="2" charset="0"/>
                <a:ea typeface="SimSun" panose="02010600030101010101" pitchFamily="2" charset="-122"/>
              </a:rPr>
              <a:t>lớp</a:t>
            </a:r>
            <a:endParaRPr lang="en-US" sz="1500" kern="100" dirty="0">
              <a:solidFill>
                <a:schemeClr val="accent6"/>
              </a:solidFill>
              <a:effectLst/>
              <a:latin typeface="Montserrat" panose="00000500000000000000" pitchFamily="2" charset="0"/>
              <a:ea typeface="SimSun" panose="02010600030101010101" pitchFamily="2" charset="-122"/>
            </a:endParaRPr>
          </a:p>
          <a:p>
            <a:endParaRPr lang="en-US" sz="1500" kern="100" dirty="0">
              <a:solidFill>
                <a:schemeClr val="accent6"/>
              </a:solidFill>
              <a:latin typeface="Montserrat" panose="00000500000000000000" pitchFamily="2" charset="0"/>
              <a:ea typeface="SimSun" panose="02010600030101010101" pitchFamily="2" charset="-122"/>
            </a:endParaRPr>
          </a:p>
          <a:p>
            <a:pPr marL="285750" indent="-285750">
              <a:buFont typeface="Arial" panose="020B0604020202020204" pitchFamily="34" charset="0"/>
              <a:buChar char="•"/>
            </a:pPr>
            <a:r>
              <a:rPr lang="vi-VN" sz="1500" spc="-5" dirty="0">
                <a:solidFill>
                  <a:schemeClr val="accent6"/>
                </a:solidFill>
                <a:effectLst/>
                <a:latin typeface="Montserrat" panose="00000500000000000000" pitchFamily="2" charset="0"/>
                <a:ea typeface="SimSun" panose="02010600030101010101" pitchFamily="2" charset="-122"/>
              </a:rPr>
              <a:t>Do các đặc trưng của hai nhãn có sự tương đồng lớn và chồng chéo, SVM có thể gặp khó khăn trong việc phân tách chúng một cách chính xác. </a:t>
            </a:r>
            <a:endParaRPr lang="en-US" sz="1500" spc="-5" dirty="0">
              <a:solidFill>
                <a:schemeClr val="accent6"/>
              </a:solidFill>
              <a:effectLst/>
              <a:latin typeface="Montserrat" panose="00000500000000000000" pitchFamily="2" charset="0"/>
              <a:ea typeface="SimSun" panose="02010600030101010101" pitchFamily="2" charset="-122"/>
            </a:endParaRPr>
          </a:p>
          <a:p>
            <a:pPr marL="285750" indent="-285750">
              <a:buFont typeface="Arial" panose="020B0604020202020204" pitchFamily="34" charset="0"/>
              <a:buChar char="•"/>
            </a:pPr>
            <a:endParaRPr lang="en-US" sz="1500" kern="100" spc="-5" dirty="0">
              <a:solidFill>
                <a:schemeClr val="accent6"/>
              </a:solidFill>
              <a:latin typeface="Montserrat" panose="00000500000000000000" pitchFamily="2" charset="0"/>
              <a:ea typeface="SimSun" panose="02010600030101010101" pitchFamily="2" charset="-122"/>
            </a:endParaRPr>
          </a:p>
          <a:p>
            <a:pPr marL="285750" indent="-285750">
              <a:buFont typeface="Arial" panose="020B0604020202020204" pitchFamily="34" charset="0"/>
              <a:buChar char="•"/>
            </a:pPr>
            <a:r>
              <a:rPr lang="vi-VN" sz="1500" kern="100" dirty="0">
                <a:solidFill>
                  <a:schemeClr val="accent6"/>
                </a:solidFill>
                <a:effectLst/>
                <a:latin typeface="Montserrat" panose="00000500000000000000" pitchFamily="2" charset="0"/>
                <a:ea typeface="SimSun" panose="02010600030101010101" pitchFamily="2" charset="-122"/>
              </a:rPr>
              <a:t>Random Forest và XGBoost cải thiện được hiệu suất tốt hơn với khả năng linh hoạt trong việc học các mối quan hệ phi tuyến tính, xử lý tốt dữ liệu chồng chéo và nhiễu</a:t>
            </a:r>
            <a:r>
              <a:rPr lang="en-US" sz="1500" kern="100" dirty="0">
                <a:solidFill>
                  <a:schemeClr val="accent6"/>
                </a:solidFill>
                <a:effectLst/>
                <a:latin typeface="Montserrat" panose="00000500000000000000" pitchFamily="2" charset="0"/>
                <a:ea typeface="SimSun" panose="02010600030101010101" pitchFamily="2" charset="-122"/>
              </a:rPr>
              <a:t>.</a:t>
            </a:r>
            <a:endParaRPr lang="en-US" sz="1500" kern="100" dirty="0">
              <a:solidFill>
                <a:schemeClr val="accent6"/>
              </a:solidFill>
              <a:effectLst/>
              <a:latin typeface="Montserrat" panose="00000500000000000000" pitchFamily="2" charset="0"/>
              <a:ea typeface="SimSun" panose="02010600030101010101" pitchFamily="2" charset="-122"/>
            </a:endParaRPr>
          </a:p>
          <a:p>
            <a:endParaRPr lang="en-US" sz="1500" kern="100" dirty="0">
              <a:solidFill>
                <a:schemeClr val="accent6"/>
              </a:solidFill>
              <a:latin typeface="Montserrat" panose="00000500000000000000" pitchFamily="2" charset="0"/>
              <a:ea typeface="SimSun" panose="02010600030101010101" pitchFamily="2" charset="-122"/>
            </a:endParaRPr>
          </a:p>
          <a:p>
            <a:pPr marL="285750" indent="-285750">
              <a:buFont typeface="Arial" panose="020B0604020202020204" pitchFamily="34" charset="0"/>
              <a:buChar char="•"/>
            </a:pPr>
            <a:r>
              <a:rPr lang="en-US" sz="1500" kern="100" dirty="0">
                <a:solidFill>
                  <a:schemeClr val="accent6"/>
                </a:solidFill>
                <a:latin typeface="Montserrat" panose="00000500000000000000" pitchFamily="2" charset="0"/>
                <a:ea typeface="SimSun" panose="02010600030101010101" pitchFamily="2" charset="-122"/>
              </a:rPr>
              <a:t>K</a:t>
            </a:r>
            <a:r>
              <a:rPr lang="vi-VN" sz="1500" kern="100" dirty="0">
                <a:solidFill>
                  <a:schemeClr val="accent6"/>
                </a:solidFill>
                <a:effectLst/>
                <a:latin typeface="Montserrat" panose="00000500000000000000" pitchFamily="2" charset="0"/>
                <a:ea typeface="SimSun" panose="02010600030101010101" pitchFamily="2" charset="-122"/>
              </a:rPr>
              <a:t>ết quả  đánh giá trên tập dữ liệu kiểm tra riêng biệt vẫn nhận được kết quả rất tốt cho ba mô hình</a:t>
            </a:r>
            <a:endParaRPr lang="en-US" sz="1500" kern="100" dirty="0">
              <a:solidFill>
                <a:schemeClr val="accent6"/>
              </a:solidFill>
              <a:effectLst/>
              <a:latin typeface="Montserrat" panose="00000500000000000000" pitchFamily="2" charset="0"/>
              <a:ea typeface="SimSun"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44"/>
          <p:cNvSpPr txBox="1">
            <a:spLocks noGrp="1"/>
          </p:cNvSpPr>
          <p:nvPr>
            <p:ph type="title"/>
          </p:nvPr>
        </p:nvSpPr>
        <p:spPr>
          <a:xfrm>
            <a:off x="583927" y="292097"/>
            <a:ext cx="6698322" cy="6768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US" sz="2800" dirty="0"/>
              <a:t>4</a:t>
            </a:r>
            <a:r>
              <a:rPr lang="vi-VN" sz="2800" dirty="0"/>
              <a:t>. </a:t>
            </a:r>
            <a:r>
              <a:rPr lang="en-US" sz="2800" dirty="0" err="1"/>
              <a:t>Phân</a:t>
            </a:r>
            <a:r>
              <a:rPr lang="en-US" sz="2800" dirty="0"/>
              <a:t> </a:t>
            </a:r>
            <a:r>
              <a:rPr lang="en-US" sz="2800" dirty="0" err="1"/>
              <a:t>tích</a:t>
            </a:r>
            <a:r>
              <a:rPr lang="en-US" sz="2800" dirty="0"/>
              <a:t>, </a:t>
            </a:r>
            <a:r>
              <a:rPr lang="en-US" sz="2800" dirty="0" err="1"/>
              <a:t>nhận</a:t>
            </a:r>
            <a:r>
              <a:rPr lang="en-US" sz="2800" dirty="0"/>
              <a:t> </a:t>
            </a:r>
            <a:r>
              <a:rPr lang="en-US" sz="2800" dirty="0" err="1"/>
              <a:t>xét</a:t>
            </a:r>
            <a:r>
              <a:rPr lang="en-US" sz="2800" dirty="0"/>
              <a:t>, </a:t>
            </a:r>
            <a:r>
              <a:rPr lang="en-US" sz="2800" dirty="0" err="1"/>
              <a:t>hướng</a:t>
            </a:r>
            <a:r>
              <a:rPr lang="en-US" sz="2800" dirty="0"/>
              <a:t> </a:t>
            </a:r>
            <a:r>
              <a:rPr lang="en-US" sz="2800" dirty="0" err="1"/>
              <a:t>phát</a:t>
            </a:r>
            <a:r>
              <a:rPr lang="en-US" sz="2800" dirty="0"/>
              <a:t> </a:t>
            </a:r>
            <a:r>
              <a:rPr lang="en-US" sz="2800" dirty="0" err="1"/>
              <a:t>triển</a:t>
            </a:r>
            <a:endParaRPr lang="vi-VN" sz="2800" dirty="0"/>
          </a:p>
        </p:txBody>
      </p:sp>
      <p:sp>
        <p:nvSpPr>
          <p:cNvPr id="719" name="Google Shape;719;p44"/>
          <p:cNvSpPr txBox="1">
            <a:spLocks noGrp="1"/>
          </p:cNvSpPr>
          <p:nvPr>
            <p:ph type="subTitle" idx="1"/>
          </p:nvPr>
        </p:nvSpPr>
        <p:spPr>
          <a:xfrm>
            <a:off x="657570" y="800512"/>
            <a:ext cx="7728549" cy="4257520"/>
          </a:xfrm>
          <a:prstGeom prst="rect">
            <a:avLst/>
          </a:prstGeom>
        </p:spPr>
        <p:txBody>
          <a:bodyPr spcFirstLastPara="1" wrap="square" lIns="0" tIns="91425" rIns="0" bIns="91425" anchor="t" anchorCtr="0">
            <a:noAutofit/>
          </a:bodyPr>
          <a:lstStyle/>
          <a:p>
            <a:pPr marL="0" indent="0" algn="l">
              <a:lnSpc>
                <a:spcPct val="150000"/>
              </a:lnSpc>
            </a:pPr>
            <a:r>
              <a:rPr lang="en-US" altLang="vi-VN" sz="1500" dirty="0"/>
              <a:t>4</a:t>
            </a:r>
            <a:r>
              <a:rPr lang="en-US" altLang="vi-VN" sz="1500" dirty="0">
                <a:solidFill>
                  <a:schemeClr val="accent6"/>
                </a:solidFill>
              </a:rPr>
              <a:t>.2 </a:t>
            </a:r>
            <a:r>
              <a:rPr lang="en-US" altLang="vi-VN" sz="1500" dirty="0" err="1">
                <a:solidFill>
                  <a:schemeClr val="accent6"/>
                </a:solidFill>
              </a:rPr>
              <a:t>Nhận</a:t>
            </a:r>
            <a:r>
              <a:rPr lang="en-US" altLang="vi-VN" sz="1500" dirty="0">
                <a:solidFill>
                  <a:schemeClr val="accent6"/>
                </a:solidFill>
              </a:rPr>
              <a:t> </a:t>
            </a:r>
            <a:r>
              <a:rPr lang="en-US" altLang="vi-VN" sz="1500" dirty="0" err="1">
                <a:solidFill>
                  <a:schemeClr val="accent6"/>
                </a:solidFill>
              </a:rPr>
              <a:t>xét</a:t>
            </a:r>
            <a:endParaRPr lang="en-US" altLang="vi-VN" sz="1500" dirty="0">
              <a:solidFill>
                <a:schemeClr val="accent6"/>
              </a:solidFill>
            </a:endParaRPr>
          </a:p>
          <a:p>
            <a:pPr marL="285750" indent="-285750" algn="l">
              <a:lnSpc>
                <a:spcPct val="150000"/>
              </a:lnSpc>
              <a:buFont typeface="Arial" panose="020B0604020202020204" pitchFamily="34" charset="0"/>
              <a:buChar char="•"/>
            </a:pPr>
            <a:r>
              <a:rPr lang="vi-VN" sz="1500" dirty="0">
                <a:solidFill>
                  <a:schemeClr val="accent6"/>
                </a:solidFill>
              </a:rPr>
              <a:t>Cả hai mô hình Random Forest và XGBoost đều vượt trội hơn so với SVM về tất cả các chỉ số đánh giá, bao gồm Độ chính xác, Độ nhạy và F1 Score. </a:t>
            </a:r>
            <a:endParaRPr lang="vi-VN" sz="1500" dirty="0">
              <a:solidFill>
                <a:schemeClr val="accent6"/>
              </a:solidFill>
            </a:endParaRPr>
          </a:p>
          <a:p>
            <a:pPr marL="285750" indent="-285750" algn="l">
              <a:lnSpc>
                <a:spcPct val="150000"/>
              </a:lnSpc>
              <a:buFont typeface="Arial" panose="020B0604020202020204" pitchFamily="34" charset="0"/>
              <a:buChar char="•"/>
            </a:pPr>
            <a:r>
              <a:rPr lang="vi-VN" sz="1500" dirty="0">
                <a:solidFill>
                  <a:schemeClr val="accent6"/>
                </a:solidFill>
              </a:rPr>
              <a:t>Mặc dù cả hai mô hình đều cho thấy hiệu suất tương tự, Random Forest có lợi thế hơn XGBoost trong việc xử lý các đặc trưng từ dữ liệu</a:t>
            </a:r>
            <a:endParaRPr lang="en-US" dirty="0"/>
          </a:p>
          <a:p>
            <a:pPr marL="0" lvl="0" indent="0" algn="l" rtl="0">
              <a:lnSpc>
                <a:spcPct val="150000"/>
              </a:lnSpc>
              <a:spcBef>
                <a:spcPts val="0"/>
              </a:spcBef>
              <a:spcAft>
                <a:spcPts val="0"/>
              </a:spcAft>
              <a:buNone/>
            </a:pPr>
            <a:r>
              <a:rPr lang="en-US" dirty="0"/>
              <a:t>4.3 </a:t>
            </a:r>
            <a:r>
              <a:rPr lang="en-US" dirty="0" err="1"/>
              <a:t>Hướng</a:t>
            </a:r>
            <a:r>
              <a:rPr lang="en-US" dirty="0"/>
              <a:t> </a:t>
            </a:r>
            <a:r>
              <a:rPr lang="en-US" dirty="0" err="1"/>
              <a:t>phát</a:t>
            </a:r>
            <a:r>
              <a:rPr lang="en-US" dirty="0"/>
              <a:t> </a:t>
            </a:r>
            <a:r>
              <a:rPr lang="en-US" dirty="0" err="1"/>
              <a:t>triển</a:t>
            </a:r>
            <a:r>
              <a:rPr lang="en-US" dirty="0"/>
              <a:t> </a:t>
            </a:r>
            <a:endParaRPr lang="en-US" dirty="0"/>
          </a:p>
          <a:p>
            <a:pPr marL="285750" lvl="0" indent="-285750" algn="l" rtl="0">
              <a:lnSpc>
                <a:spcPct val="150000"/>
              </a:lnSpc>
              <a:spcBef>
                <a:spcPts val="0"/>
              </a:spcBef>
              <a:spcAft>
                <a:spcPts val="0"/>
              </a:spcAft>
              <a:buFont typeface="Arial" panose="020B0604020202020204" pitchFamily="34" charset="0"/>
              <a:buChar char="•"/>
            </a:pPr>
            <a:r>
              <a:rPr lang="vi-VN" sz="1500" dirty="0"/>
              <a:t>Tăng cường dữ liệu, khai thác và chọn lọc đặc trưng: Sử dụng các kỹ thuật để tạo ra nhiều mẫu huấn luyện hơn và cải thiện tính tổng quát của mô hình.</a:t>
            </a:r>
            <a:endParaRPr lang="vi-VN" sz="1500" dirty="0"/>
          </a:p>
          <a:p>
            <a:pPr marL="285750" lvl="0" indent="-285750" algn="l" rtl="0">
              <a:lnSpc>
                <a:spcPct val="150000"/>
              </a:lnSpc>
              <a:spcBef>
                <a:spcPts val="0"/>
              </a:spcBef>
              <a:spcAft>
                <a:spcPts val="0"/>
              </a:spcAft>
              <a:buFont typeface="Arial" panose="020B0604020202020204" pitchFamily="34" charset="0"/>
              <a:buChar char="•"/>
            </a:pPr>
            <a:r>
              <a:rPr lang="vi-VN" sz="1500" dirty="0"/>
              <a:t>Sử dụng các mô hình tiên tiến và triển khai: Áp dụng deep learning, transfer learning, ensemble learning, và triển khai mô hình vào môi trường thực tế.</a:t>
            </a:r>
            <a:endParaRPr lang="vi-VN" sz="1500" dirty="0"/>
          </a:p>
          <a:p>
            <a:pPr marL="0" lvl="0" indent="0" algn="l" rtl="0">
              <a:spcBef>
                <a:spcPts val="0"/>
              </a:spcBef>
              <a:spcAft>
                <a:spcPts val="0"/>
              </a:spcAft>
              <a:buNone/>
            </a:pPr>
            <a:endParaRPr lang="vi-VN" dirty="0"/>
          </a:p>
        </p:txBody>
      </p:sp>
    </p:spTree>
  </p:cSld>
  <p:clrMapOvr>
    <a:masterClrMapping/>
  </p:clrMapOvr>
</p:sld>
</file>

<file path=ppt/theme/theme1.xml><?xml version="1.0" encoding="utf-8"?>
<a:theme xmlns:a="http://schemas.openxmlformats.org/drawingml/2006/main" name="Science Subject for Elementary - 2nd Grade: Inventions &amp; Simple Machines by Slidesgo">
  <a:themeElements>
    <a:clrScheme name="Simple Light">
      <a:dk1>
        <a:srgbClr val="1D2947"/>
      </a:dk1>
      <a:lt1>
        <a:srgbClr val="374D87"/>
      </a:lt1>
      <a:dk2>
        <a:srgbClr val="CCD2E0"/>
      </a:dk2>
      <a:lt2>
        <a:srgbClr val="5270C6"/>
      </a:lt2>
      <a:accent1>
        <a:srgbClr val="5B7FD1"/>
      </a:accent1>
      <a:accent2>
        <a:srgbClr val="4CB8D4"/>
      </a:accent2>
      <a:accent3>
        <a:srgbClr val="FC800D"/>
      </a:accent3>
      <a:accent4>
        <a:srgbClr val="F7B200"/>
      </a:accent4>
      <a:accent5>
        <a:srgbClr val="F0D14A"/>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3727</Words>
  <Application>WPS Presentation</Application>
  <PresentationFormat>On-screen Show (16:9)</PresentationFormat>
  <Paragraphs>140</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Arial</vt:lpstr>
      <vt:lpstr>Francois One</vt:lpstr>
      <vt:lpstr>Bebas Neue</vt:lpstr>
      <vt:lpstr>AMGDT</vt:lpstr>
      <vt:lpstr>Montserrat</vt:lpstr>
      <vt:lpstr>Francois One</vt:lpstr>
      <vt:lpstr>Montserrat</vt:lpstr>
      <vt:lpstr>Microsoft YaHei</vt:lpstr>
      <vt:lpstr>Arial Unicode MS</vt:lpstr>
      <vt:lpstr>Science Subject for Elementary - 2nd Grade: Inventions &amp; Simple Machines by Slidesgo</vt:lpstr>
      <vt:lpstr>Nhóm 1</vt:lpstr>
      <vt:lpstr>Giới thiệu bài toán máy học</vt:lpstr>
      <vt:lpstr>1. Giới thiệu bài toán máy học</vt:lpstr>
      <vt:lpstr>2. Giới thiệu bộ dữ liệu</vt:lpstr>
      <vt:lpstr>3. Các phương pháp thực hiện</vt:lpstr>
      <vt:lpstr>3. Các phương pháp thực hiện</vt:lpstr>
      <vt:lpstr>3. Các phương pháp thực hiện</vt:lpstr>
      <vt:lpstr>4. Đánh giá, nhận xét, hướng phát triển</vt:lpstr>
      <vt:lpstr>4. Phân tích, nhận xét, hướng phát triển</vt:lpstr>
      <vt:lpstr>Cảm ơn mọi người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Lung cancer detection model using histopathological images</dc:title>
  <dc:creator>ACER</dc:creator>
  <cp:lastModifiedBy>ACER</cp:lastModifiedBy>
  <cp:revision>12</cp:revision>
  <dcterms:created xsi:type="dcterms:W3CDTF">2024-05-07T16:20:00Z</dcterms:created>
  <dcterms:modified xsi:type="dcterms:W3CDTF">2024-07-01T23:44:07Z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F9C44FA5098140718D7B9B3A478F1014_12</vt:lpwstr>
  </property>
  <property fmtid="{D5CDD505-2E9C-101B-9397-08002B2CF9AE}" pid="3" name="KSOProductBuildVer">
    <vt:lpwstr>1033-12.2.0.17119</vt:lpwstr>
  </property>
</Properties>
</file>